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4"/>
  </p:notesMasterIdLst>
  <p:handoutMasterIdLst>
    <p:handoutMasterId r:id="rId15"/>
  </p:handoutMasterIdLst>
  <p:sldIdLst>
    <p:sldId id="256" r:id="rId3"/>
    <p:sldId id="257" r:id="rId4"/>
    <p:sldId id="294" r:id="rId5"/>
    <p:sldId id="295" r:id="rId6"/>
    <p:sldId id="301" r:id="rId7"/>
    <p:sldId id="302" r:id="rId8"/>
    <p:sldId id="303" r:id="rId9"/>
    <p:sldId id="266" r:id="rId10"/>
    <p:sldId id="278" r:id="rId11"/>
    <p:sldId id="279" r:id="rId12"/>
    <p:sldId id="304"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3921" autoAdjust="0"/>
  </p:normalViewPr>
  <p:slideViewPr>
    <p:cSldViewPr snapToGrid="0">
      <p:cViewPr>
        <p:scale>
          <a:sx n="72" d="100"/>
          <a:sy n="72" d="100"/>
        </p:scale>
        <p:origin x="-1260"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8" d="100"/>
          <a:sy n="68" d="100"/>
        </p:scale>
        <p:origin x="-3288" y="-120"/>
      </p:cViewPr>
      <p:guideLst>
        <p:guide orient="horz" pos="2880"/>
        <p:guide orient="horz" pos="3127"/>
        <p:guide pos="216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latinLnBrk="0">
              <a:defRPr kumimoji="1" lang="ja-JP" sz="1200"/>
            </a:lvl1pPr>
          </a:lstStyle>
          <a:p>
            <a:endParaRPr kumimoji="1" lang="ja-JP" dirty="0">
              <a:latin typeface="Meiryo UI" panose="020B0604030504040204" pitchFamily="50" charset="-128"/>
            </a:endParaRPr>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latinLnBrk="0">
              <a:defRPr kumimoji="1" lang="ja-JP" sz="1200"/>
            </a:lvl1pPr>
          </a:lstStyle>
          <a:p>
            <a:fld id="{8EB33BB8-6C7A-4BE0-9B55-9EAC48D52EC6}" type="datetimeFigureOut">
              <a:rPr kumimoji="1" lang="en-US" altLang="ja-JP">
                <a:latin typeface="Meiryo UI" panose="020B0604030504040204" pitchFamily="50" charset="-128"/>
              </a:rPr>
              <a:t>6/6/2018</a:t>
            </a:fld>
            <a:endParaRPr kumimoji="1" lang="ja-JP" dirty="0">
              <a:latin typeface="Meiryo UI" panose="020B0604030504040204" pitchFamily="50" charset="-128"/>
            </a:endParaRPr>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latinLnBrk="0">
              <a:defRPr kumimoji="1" lang="ja-JP" sz="1200"/>
            </a:lvl1pPr>
          </a:lstStyle>
          <a:p>
            <a:endParaRPr kumimoji="1" lang="ja-JP" dirty="0">
              <a:latin typeface="Meiryo UI" panose="020B0604030504040204" pitchFamily="50" charset="-128"/>
            </a:endParaRPr>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latinLnBrk="0">
              <a:defRPr kumimoji="1" lang="ja-JP" sz="1200"/>
            </a:lvl1pPr>
          </a:lstStyle>
          <a:p>
            <a:fld id="{73F7AA83-DE31-4E93-AB07-EF7FB05F6670}" type="slidenum">
              <a:rPr kumimoji="1" lang="ja-JP">
                <a:latin typeface="Meiryo UI" panose="020B0604030504040204" pitchFamily="50" charset="-128"/>
              </a:rPr>
              <a:t>‹#›</a:t>
            </a:fld>
            <a:endParaRPr kumimoji="1" lang="ja-JP" dirty="0">
              <a:latin typeface="Meiryo UI" panose="020B0604030504040204" pitchFamily="50" charset="-128"/>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latinLnBrk="0">
              <a:defRPr kumimoji="1" lang="ja-JP" sz="1200">
                <a:latin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latinLnBrk="0">
              <a:defRPr kumimoji="1" lang="ja-JP" sz="1200">
                <a:latin typeface="Meiryo UI" panose="020B0604030504040204" pitchFamily="50" charset="-128"/>
              </a:defRPr>
            </a:lvl1pPr>
          </a:lstStyle>
          <a:p>
            <a:fld id="{C611EF64-F73B-4314-BB6F-BC0937BBDF19}" type="datetimeFigureOut">
              <a:rPr lang="en-US" altLang="ja-JP" smtClean="0"/>
              <a:pPr/>
              <a:t>6/6/2018</a:t>
            </a:fld>
            <a:endParaRPr lang="ja-JP" altLang="en-US" dirty="0"/>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kumimoji="1" lang="ja-JP" dirty="0"/>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latinLnBrk="0">
              <a:defRPr kumimoji="1" lang="ja-JP" sz="1200">
                <a:latin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latinLnBrk="0">
              <a:defRPr kumimoji="1" lang="ja-JP" sz="1200">
                <a:latin typeface="Meiryo UI" panose="020B0604030504040204" pitchFamily="50" charset="-128"/>
              </a:defRPr>
            </a:lvl1pPr>
          </a:lstStyle>
          <a:p>
            <a:fld id="{935E2820-AFE1-45FA-949E-17BDB534E1DC}" type="slidenum">
              <a:rPr lang="en-US" altLang="ja-JP" smtClean="0"/>
              <a:pPr/>
              <a:t>‹#›</a:t>
            </a:fld>
            <a:endParaRPr lang="en-US" altLang="ja-JP"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lang="ja-JP" sz="1200" kern="1200">
        <a:solidFill>
          <a:schemeClr val="tx1"/>
        </a:solidFill>
        <a:latin typeface="Meiryo UI" panose="020B0604030504040204" pitchFamily="50" charset="-128"/>
        <a:ea typeface="+mn-ea"/>
        <a:cs typeface="+mn-cs"/>
      </a:defRPr>
    </a:lvl1pPr>
    <a:lvl2pPr marL="457200" algn="l" defTabSz="914400" rtl="0" eaLnBrk="1" latinLnBrk="0" hangingPunct="1">
      <a:defRPr kumimoji="1" lang="ja-JP" sz="1200" kern="1200">
        <a:solidFill>
          <a:schemeClr val="tx1"/>
        </a:solidFill>
        <a:latin typeface="Meiryo UI" panose="020B0604030504040204" pitchFamily="50" charset="-128"/>
        <a:ea typeface="+mn-ea"/>
        <a:cs typeface="+mn-cs"/>
      </a:defRPr>
    </a:lvl2pPr>
    <a:lvl3pPr marL="914400" algn="l" defTabSz="914400" rtl="0" eaLnBrk="1" latinLnBrk="0" hangingPunct="1">
      <a:defRPr kumimoji="1" lang="ja-JP" sz="1200" kern="1200">
        <a:solidFill>
          <a:schemeClr val="tx1"/>
        </a:solidFill>
        <a:latin typeface="Meiryo UI" panose="020B0604030504040204" pitchFamily="50" charset="-128"/>
        <a:ea typeface="+mn-ea"/>
        <a:cs typeface="+mn-cs"/>
      </a:defRPr>
    </a:lvl3pPr>
    <a:lvl4pPr marL="1371600" algn="l" defTabSz="914400" rtl="0" eaLnBrk="1" latinLnBrk="0" hangingPunct="1">
      <a:defRPr kumimoji="1" lang="ja-JP" sz="1200" kern="1200">
        <a:solidFill>
          <a:schemeClr val="tx1"/>
        </a:solidFill>
        <a:latin typeface="Meiryo UI" panose="020B0604030504040204" pitchFamily="50" charset="-128"/>
        <a:ea typeface="+mn-ea"/>
        <a:cs typeface="+mn-cs"/>
      </a:defRPr>
    </a:lvl4pPr>
    <a:lvl5pPr marL="1828800" algn="l" defTabSz="914400" rtl="0" eaLnBrk="1" latinLnBrk="0" hangingPunct="1">
      <a:defRPr kumimoji="1" lang="ja-JP" sz="1200" kern="1200">
        <a:solidFill>
          <a:schemeClr val="tx1"/>
        </a:solidFill>
        <a:latin typeface="Meiryo UI" panose="020B0604030504040204" pitchFamily="50" charset="-128"/>
        <a:ea typeface="+mn-ea"/>
        <a:cs typeface="+mn-cs"/>
      </a:defRPr>
    </a:lvl5pPr>
    <a:lvl6pPr marL="2286000" algn="l" defTabSz="914400" rtl="0" eaLnBrk="1" latinLnBrk="0" hangingPunct="1">
      <a:defRPr kumimoji="1" lang="ja-JP" sz="1200" kern="1200">
        <a:solidFill>
          <a:schemeClr val="tx1"/>
        </a:solidFill>
        <a:latin typeface="+mn-lt"/>
        <a:ea typeface="+mn-ea"/>
        <a:cs typeface="+mn-cs"/>
      </a:defRPr>
    </a:lvl6pPr>
    <a:lvl7pPr marL="2743200" algn="l" defTabSz="914400" rtl="0" eaLnBrk="1" latinLnBrk="0" hangingPunct="1">
      <a:defRPr kumimoji="1" lang="ja-JP" sz="1200" kern="1200">
        <a:solidFill>
          <a:schemeClr val="tx1"/>
        </a:solidFill>
        <a:latin typeface="+mn-lt"/>
        <a:ea typeface="+mn-ea"/>
        <a:cs typeface="+mn-cs"/>
      </a:defRPr>
    </a:lvl7pPr>
    <a:lvl8pPr marL="3200400" algn="l" defTabSz="914400" rtl="0" eaLnBrk="1" latinLnBrk="0" hangingPunct="1">
      <a:defRPr kumimoji="1" lang="ja-JP" sz="1200" kern="1200">
        <a:solidFill>
          <a:schemeClr val="tx1"/>
        </a:solidFill>
        <a:latin typeface="+mn-lt"/>
        <a:ea typeface="+mn-ea"/>
        <a:cs typeface="+mn-cs"/>
      </a:defRPr>
    </a:lvl8pPr>
    <a:lvl9pPr marL="3657600" algn="l" defTabSz="914400" rtl="0" eaLnBrk="1" latinLnBrk="0" hangingPunct="1">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パレット市生涯学習推進計画です。</a:t>
            </a:r>
            <a:endParaRPr kumimoji="1" lang="ja-JP"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kumimoji="1" lang="ja-JP" smtClean="0"/>
              <a:t>1</a:t>
            </a:fld>
            <a:endParaRPr kumimoji="1" lang="ja-JP" dirty="0"/>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ご自分で選んだテーマと市の概要をイメージしてください。</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10</a:t>
            </a:fld>
            <a:endParaRPr lang="en-US" altLang="ja-JP" dirty="0"/>
          </a:p>
        </p:txBody>
      </p:sp>
    </p:spTree>
    <p:extLst>
      <p:ext uri="{BB962C8B-B14F-4D97-AF65-F5344CB8AC3E}">
        <p14:creationId xmlns:p14="http://schemas.microsoft.com/office/powerpoint/2010/main" val="1568536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これで終わります。</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当日までに，資料１，２をぜひ読んできて</a:t>
            </a:r>
            <a:r>
              <a:rPr kumimoji="1" lang="ja-JP" altLang="en-US" dirty="0" smtClean="0">
                <a:latin typeface="ＭＳ Ｐ明朝" panose="02020600040205080304" pitchFamily="18" charset="-128"/>
                <a:ea typeface="ＭＳ Ｐ明朝" panose="02020600040205080304" pitchFamily="18" charset="-128"/>
              </a:rPr>
              <a:t>くだい。</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11</a:t>
            </a:fld>
            <a:endParaRPr lang="en-US" altLang="ja-JP" dirty="0"/>
          </a:p>
        </p:txBody>
      </p:sp>
    </p:spTree>
    <p:extLst>
      <p:ext uri="{BB962C8B-B14F-4D97-AF65-F5344CB8AC3E}">
        <p14:creationId xmlns:p14="http://schemas.microsoft.com/office/powerpoint/2010/main" val="239360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市の将来像は，</a:t>
            </a:r>
            <a:r>
              <a:rPr lang="ja-JP" altLang="en-US" sz="1200" dirty="0" smtClean="0">
                <a:latin typeface="ＭＳ Ｐ明朝" panose="02020600040205080304" pitchFamily="18" charset="-128"/>
                <a:ea typeface="ＭＳ Ｐ明朝" panose="02020600040205080304" pitchFamily="18" charset="-128"/>
              </a:rPr>
              <a:t>色とりどりの豊かさあふれる　</a:t>
            </a:r>
            <a:r>
              <a:rPr lang="en-US" altLang="ja-JP" sz="1200" dirty="0" smtClean="0">
                <a:latin typeface="ＭＳ Ｐ明朝" panose="02020600040205080304" pitchFamily="18" charset="-128"/>
                <a:ea typeface="ＭＳ Ｐ明朝" panose="02020600040205080304" pitchFamily="18" charset="-128"/>
              </a:rPr>
              <a:t>『</a:t>
            </a:r>
            <a:r>
              <a:rPr lang="ja-JP" altLang="en-US" sz="1200" dirty="0" smtClean="0">
                <a:latin typeface="ＭＳ Ｐ明朝" panose="02020600040205080304" pitchFamily="18" charset="-128"/>
                <a:ea typeface="ＭＳ Ｐ明朝" panose="02020600040205080304" pitchFamily="18" charset="-128"/>
              </a:rPr>
              <a:t>虹色タウン</a:t>
            </a:r>
            <a:r>
              <a:rPr lang="en-US" altLang="ja-JP" sz="1200" dirty="0" smtClean="0">
                <a:latin typeface="ＭＳ Ｐ明朝" panose="02020600040205080304" pitchFamily="18" charset="-128"/>
                <a:ea typeface="ＭＳ Ｐ明朝" panose="02020600040205080304" pitchFamily="18" charset="-128"/>
              </a:rPr>
              <a:t>』</a:t>
            </a:r>
            <a:endParaRPr lang="ja-JP" altLang="en-US" sz="1200" dirty="0" smtClean="0">
              <a:latin typeface="ＭＳ Ｐ明朝" panose="02020600040205080304" pitchFamily="18" charset="-128"/>
              <a:ea typeface="ＭＳ Ｐ明朝" panose="02020600040205080304" pitchFamily="18" charset="-128"/>
            </a:endParaRPr>
          </a:p>
          <a:p>
            <a:endParaRPr kumimoji="1" lang="ja-JP"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77542409-6A04-4DC6-AC3A-D3758287A8F2}" type="slidenum">
              <a:rPr kumimoji="1" lang="en-US" altLang="ja-JP" smtClean="0"/>
              <a:t>2</a:t>
            </a:fld>
            <a:endParaRPr kumimoji="1" lang="ja-JP" dirty="0"/>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latin typeface="ＭＳ Ｐ明朝" panose="02020600040205080304" pitchFamily="18" charset="-128"/>
                <a:ea typeface="ＭＳ Ｐ明朝" panose="02020600040205080304" pitchFamily="18" charset="-128"/>
              </a:rPr>
              <a:t>4</a:t>
            </a:r>
            <a:r>
              <a:rPr kumimoji="1" lang="ja-JP" altLang="en-US" dirty="0" err="1" smtClean="0">
                <a:latin typeface="ＭＳ Ｐ明朝" panose="02020600040205080304" pitchFamily="18" charset="-128"/>
                <a:ea typeface="ＭＳ Ｐ明朝" panose="02020600040205080304" pitchFamily="18" charset="-128"/>
              </a:rPr>
              <a:t>つの</a:t>
            </a:r>
            <a:r>
              <a:rPr kumimoji="1" lang="ja-JP" altLang="en-US" dirty="0" smtClean="0">
                <a:latin typeface="ＭＳ Ｐ明朝" panose="02020600040205080304" pitchFamily="18" charset="-128"/>
                <a:ea typeface="ＭＳ Ｐ明朝" panose="02020600040205080304" pitchFamily="18" charset="-128"/>
              </a:rPr>
              <a:t>基軸があります。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en-US" altLang="ja-JP" dirty="0" smtClean="0">
                <a:latin typeface="ＭＳ Ｐ明朝" panose="02020600040205080304" pitchFamily="18" charset="-128"/>
                <a:ea typeface="ＭＳ Ｐ明朝" panose="02020600040205080304" pitchFamily="18" charset="-128"/>
              </a:rPr>
              <a:t>1</a:t>
            </a:r>
            <a:r>
              <a:rPr kumimoji="1" lang="ja-JP" altLang="en-US" dirty="0" smtClean="0">
                <a:latin typeface="ＭＳ Ｐ明朝" panose="02020600040205080304" pitchFamily="18" charset="-128"/>
                <a:ea typeface="ＭＳ Ｐ明朝" panose="02020600040205080304" pitchFamily="18" charset="-128"/>
              </a:rPr>
              <a:t>つ目</a:t>
            </a:r>
            <a:r>
              <a:rPr kumimoji="1" lang="ja-JP" altLang="en-US" dirty="0" smtClean="0">
                <a:latin typeface="ＭＳ Ｐ明朝" panose="02020600040205080304" pitchFamily="18" charset="-128"/>
                <a:ea typeface="ＭＳ Ｐ明朝" panose="02020600040205080304" pitchFamily="18" charset="-128"/>
              </a:rPr>
              <a:t>は：魅力づくり</a:t>
            </a:r>
            <a:r>
              <a:rPr kumimoji="1" lang="ja-JP" altLang="en-US" dirty="0" smtClean="0">
                <a:latin typeface="ＭＳ Ｐ明朝" panose="02020600040205080304" pitchFamily="18" charset="-128"/>
                <a:ea typeface="ＭＳ Ｐ明朝" panose="02020600040205080304" pitchFamily="18" charset="-128"/>
              </a:rPr>
              <a:t>　</a:t>
            </a:r>
          </a:p>
          <a:p>
            <a:r>
              <a:rPr kumimoji="1" lang="ja-JP" altLang="en-US" dirty="0" smtClean="0">
                <a:latin typeface="ＭＳ Ｐ明朝" panose="02020600040205080304" pitchFamily="18" charset="-128"/>
                <a:ea typeface="ＭＳ Ｐ明朝" panose="02020600040205080304" pitchFamily="18" charset="-128"/>
              </a:rPr>
              <a:t>　　　　</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smtClean="0">
                <a:latin typeface="ＭＳ Ｐ明朝" panose="02020600040205080304" pitchFamily="18" charset="-128"/>
                <a:ea typeface="ＭＳ Ｐ明朝" panose="02020600040205080304" pitchFamily="18" charset="-128"/>
              </a:rPr>
              <a:t>多彩な地域資源を機能・空間が輝く魅力づくり</a:t>
            </a:r>
          </a:p>
          <a:p>
            <a:r>
              <a:rPr kumimoji="1" lang="ja-JP" altLang="en-US" dirty="0" smtClean="0">
                <a:latin typeface="ＭＳ Ｐ明朝" panose="02020600040205080304" pitchFamily="18" charset="-128"/>
                <a:ea typeface="ＭＳ Ｐ明朝" panose="02020600040205080304" pitchFamily="18" charset="-128"/>
              </a:rPr>
              <a:t>２つ目は：つながりづくり</a:t>
            </a:r>
          </a:p>
          <a:p>
            <a:r>
              <a:rPr kumimoji="1" lang="ja-JP" altLang="en-US" dirty="0" smtClean="0">
                <a:latin typeface="ＭＳ Ｐ明朝" panose="02020600040205080304" pitchFamily="18" charset="-128"/>
                <a:ea typeface="ＭＳ Ｐ明朝" panose="02020600040205080304" pitchFamily="18" charset="-128"/>
              </a:rPr>
              <a:t>　　　　</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smtClean="0">
                <a:latin typeface="ＭＳ Ｐ明朝" panose="02020600040205080304" pitchFamily="18" charset="-128"/>
                <a:ea typeface="ＭＳ Ｐ明朝" panose="02020600040205080304" pitchFamily="18" charset="-128"/>
              </a:rPr>
              <a:t>多様な交流と連携をはぐくむつながりづくり</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３つ目は：やさしさづく</a:t>
            </a:r>
            <a:r>
              <a:rPr kumimoji="1" lang="ja-JP" altLang="en-US" dirty="0" err="1" smtClean="0">
                <a:latin typeface="ＭＳ Ｐ明朝" panose="02020600040205080304" pitchFamily="18" charset="-128"/>
                <a:ea typeface="ＭＳ Ｐ明朝" panose="02020600040205080304" pitchFamily="18" charset="-128"/>
              </a:rPr>
              <a:t>り</a:t>
            </a:r>
            <a:r>
              <a:rPr kumimoji="1" lang="ja-JP" altLang="en-US" dirty="0" smtClean="0">
                <a:latin typeface="ＭＳ Ｐ明朝" panose="02020600040205080304" pitchFamily="18" charset="-128"/>
                <a:ea typeface="ＭＳ Ｐ明朝" panose="02020600040205080304" pitchFamily="18" charset="-128"/>
              </a:rPr>
              <a:t>　</a:t>
            </a:r>
          </a:p>
          <a:p>
            <a:r>
              <a:rPr kumimoji="1" lang="ja-JP" altLang="en-US" dirty="0" smtClean="0">
                <a:latin typeface="ＭＳ Ｐ明朝" panose="02020600040205080304" pitchFamily="18" charset="-128"/>
                <a:ea typeface="ＭＳ Ｐ明朝" panose="02020600040205080304" pitchFamily="18" charset="-128"/>
              </a:rPr>
              <a:t>　　　　</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smtClean="0">
                <a:latin typeface="ＭＳ Ｐ明朝" panose="02020600040205080304" pitchFamily="18" charset="-128"/>
                <a:ea typeface="ＭＳ Ｐ明朝" panose="02020600040205080304" pitchFamily="18" charset="-128"/>
              </a:rPr>
              <a:t>人と環境を大切にするやさしさづく</a:t>
            </a:r>
            <a:r>
              <a:rPr kumimoji="1" lang="ja-JP" altLang="en-US" dirty="0" err="1" smtClean="0">
                <a:latin typeface="ＭＳ Ｐ明朝" panose="02020600040205080304" pitchFamily="18" charset="-128"/>
                <a:ea typeface="ＭＳ Ｐ明朝" panose="02020600040205080304" pitchFamily="18" charset="-128"/>
              </a:rPr>
              <a:t>り</a:t>
            </a:r>
            <a:endParaRPr kumimoji="1" lang="ja-JP" altLang="en-US"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４つ目は：元気づくり　</a:t>
            </a:r>
          </a:p>
          <a:p>
            <a:r>
              <a:rPr kumimoji="1" lang="ja-JP" altLang="en-US" dirty="0" smtClean="0">
                <a:latin typeface="ＭＳ Ｐ明朝" panose="02020600040205080304" pitchFamily="18" charset="-128"/>
                <a:ea typeface="ＭＳ Ｐ明朝" panose="02020600040205080304" pitchFamily="18" charset="-128"/>
              </a:rPr>
              <a:t>　　　　</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smtClean="0">
                <a:latin typeface="ＭＳ Ｐ明朝" panose="02020600040205080304" pitchFamily="18" charset="-128"/>
                <a:ea typeface="ＭＳ Ｐ明朝" panose="02020600040205080304" pitchFamily="18" charset="-128"/>
              </a:rPr>
              <a:t>現在を支え明日を担う元気づくり</a:t>
            </a:r>
          </a:p>
          <a:p>
            <a:endParaRPr kumimoji="1" lang="ja-JP"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77542409-6A04-4DC6-AC3A-D3758287A8F2}" type="slidenum">
              <a:rPr kumimoji="1" lang="en-US" altLang="ja-JP" smtClean="0"/>
              <a:t>3</a:t>
            </a:fld>
            <a:endParaRPr kumimoji="1" lang="ja-JP" dirty="0"/>
          </a:p>
        </p:txBody>
      </p:sp>
    </p:spTree>
    <p:extLst>
      <p:ext uri="{BB962C8B-B14F-4D97-AF65-F5344CB8AC3E}">
        <p14:creationId xmlns:p14="http://schemas.microsoft.com/office/powerpoint/2010/main" val="141095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ＭＳ Ｐ明朝" panose="02020600040205080304" pitchFamily="18" charset="-128"/>
                <a:ea typeface="ＭＳ Ｐ明朝" panose="02020600040205080304" pitchFamily="18" charset="-128"/>
              </a:rPr>
              <a:t>住民が相互に連携しながら魅力ある</a:t>
            </a:r>
            <a:r>
              <a:rPr lang="ja-JP" altLang="en-US" dirty="0" smtClean="0">
                <a:latin typeface="ＭＳ Ｐ明朝" panose="02020600040205080304" pitchFamily="18" charset="-128"/>
                <a:ea typeface="ＭＳ Ｐ明朝" panose="02020600040205080304" pitchFamily="18" charset="-128"/>
              </a:rPr>
              <a:t>地域づくりを行えるように農業</a:t>
            </a:r>
            <a:r>
              <a:rPr lang="ja-JP" altLang="en-US" dirty="0" smtClean="0">
                <a:latin typeface="ＭＳ Ｐ明朝" panose="02020600040205080304" pitchFamily="18" charset="-128"/>
                <a:ea typeface="ＭＳ Ｐ明朝" panose="02020600040205080304" pitchFamily="18" charset="-128"/>
              </a:rPr>
              <a:t>，企業支援，地域協働の</a:t>
            </a:r>
            <a:r>
              <a:rPr lang="ja-JP" altLang="en-US" dirty="0" smtClean="0">
                <a:latin typeface="ＭＳ Ｐ明朝" panose="02020600040205080304" pitchFamily="18" charset="-128"/>
                <a:ea typeface="ＭＳ Ｐ明朝" panose="02020600040205080304" pitchFamily="18" charset="-128"/>
              </a:rPr>
              <a:t>まちづくりから生涯</a:t>
            </a:r>
            <a:r>
              <a:rPr lang="ja-JP" altLang="en-US" dirty="0" smtClean="0">
                <a:latin typeface="ＭＳ Ｐ明朝" panose="02020600040205080304" pitchFamily="18" charset="-128"/>
                <a:ea typeface="ＭＳ Ｐ明朝" panose="02020600040205080304" pitchFamily="18" charset="-128"/>
              </a:rPr>
              <a:t>学習参加を目指します。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方針は，２つあります。</a:t>
            </a:r>
            <a:r>
              <a:rPr kumimoji="1" lang="en-US" altLang="ja-JP" dirty="0" smtClean="0">
                <a:latin typeface="ＭＳ Ｐ明朝" panose="02020600040205080304" pitchFamily="18" charset="-128"/>
                <a:ea typeface="ＭＳ Ｐ明朝" panose="02020600040205080304" pitchFamily="18" charset="-128"/>
              </a:rPr>
              <a:t>1</a:t>
            </a:r>
            <a:r>
              <a:rPr kumimoji="1" lang="ja-JP" altLang="en-US" dirty="0" smtClean="0">
                <a:latin typeface="ＭＳ Ｐ明朝" panose="02020600040205080304" pitchFamily="18" charset="-128"/>
                <a:ea typeface="ＭＳ Ｐ明朝" panose="02020600040205080304" pitchFamily="18" charset="-128"/>
              </a:rPr>
              <a:t>つ目は，市民協働で地域の魅力をひきだす</a:t>
            </a:r>
          </a:p>
          <a:p>
            <a:r>
              <a:rPr kumimoji="1" lang="ja-JP" altLang="en-US" dirty="0" smtClean="0">
                <a:latin typeface="ＭＳ Ｐ明朝" panose="02020600040205080304" pitchFamily="18" charset="-128"/>
                <a:ea typeface="ＭＳ Ｐ明朝" panose="02020600040205080304" pitchFamily="18" charset="-128"/>
              </a:rPr>
              <a:t>内容は，住民が相互に連携しながら，魅力ある地域づくりと個性豊かで活力ある地域社会の実現に向け，住民と行政との協働によるまちづくりを推進する場・組織の開発やその手法の普及に努める。</a:t>
            </a:r>
          </a:p>
          <a:p>
            <a:r>
              <a:rPr kumimoji="1" lang="ja-JP" altLang="en-US" dirty="0" smtClean="0">
                <a:latin typeface="ＭＳ Ｐ明朝" panose="02020600040205080304" pitchFamily="18" charset="-128"/>
                <a:ea typeface="ＭＳ Ｐ明朝" panose="02020600040205080304" pitchFamily="18" charset="-128"/>
              </a:rPr>
              <a:t>農業体験教室事業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起業支援事業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地域協働のまちづくり事業</a:t>
            </a:r>
          </a:p>
          <a:p>
            <a:r>
              <a:rPr kumimoji="1" lang="en-US" altLang="ja-JP" dirty="0" smtClean="0">
                <a:latin typeface="ＭＳ Ｐ明朝" panose="02020600040205080304" pitchFamily="18" charset="-128"/>
                <a:ea typeface="ＭＳ Ｐ明朝" panose="02020600040205080304" pitchFamily="18" charset="-128"/>
              </a:rPr>
              <a:t>2</a:t>
            </a:r>
            <a:r>
              <a:rPr kumimoji="1" lang="ja-JP" altLang="en-US" dirty="0" smtClean="0">
                <a:latin typeface="ＭＳ Ｐ明朝" panose="02020600040205080304" pitchFamily="18" charset="-128"/>
                <a:ea typeface="ＭＳ Ｐ明朝" panose="02020600040205080304" pitchFamily="18" charset="-128"/>
              </a:rPr>
              <a:t>つ目です。観光資源となる魅力づくり</a:t>
            </a:r>
          </a:p>
          <a:p>
            <a:r>
              <a:rPr kumimoji="1" lang="ja-JP" altLang="en-US" dirty="0" smtClean="0">
                <a:latin typeface="ＭＳ Ｐ明朝" panose="02020600040205080304" pitchFamily="18" charset="-128"/>
                <a:ea typeface="ＭＳ Ｐ明朝" panose="02020600040205080304" pitchFamily="18" charset="-128"/>
              </a:rPr>
              <a:t>地域における自然，歴史文化，産業などの観光資源の魅力づくりに努める。</a:t>
            </a:r>
          </a:p>
          <a:p>
            <a:r>
              <a:rPr kumimoji="1" lang="ja-JP" altLang="en-US" dirty="0" smtClean="0">
                <a:latin typeface="ＭＳ Ｐ明朝" panose="02020600040205080304" pitchFamily="18" charset="-128"/>
                <a:ea typeface="ＭＳ Ｐ明朝" panose="02020600040205080304" pitchFamily="18" charset="-128"/>
              </a:rPr>
              <a:t>コミュニティ活性化事業</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4</a:t>
            </a:fld>
            <a:endParaRPr lang="en-US" altLang="ja-JP" dirty="0"/>
          </a:p>
        </p:txBody>
      </p:sp>
    </p:spTree>
    <p:extLst>
      <p:ext uri="{BB962C8B-B14F-4D97-AF65-F5344CB8AC3E}">
        <p14:creationId xmlns:p14="http://schemas.microsoft.com/office/powerpoint/2010/main" val="283786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インターネットを活用したり，ボランティア活動をなど街づくり活動の担い手を育成し人的ネットワークを図ります。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方針は２つあります。</a:t>
            </a:r>
            <a:r>
              <a:rPr kumimoji="1" lang="en-US" altLang="ja-JP" dirty="0" smtClean="0">
                <a:latin typeface="ＭＳ Ｐ明朝" panose="02020600040205080304" pitchFamily="18" charset="-128"/>
                <a:ea typeface="ＭＳ Ｐ明朝" panose="02020600040205080304" pitchFamily="18" charset="-128"/>
              </a:rPr>
              <a:t>1</a:t>
            </a:r>
            <a:r>
              <a:rPr kumimoji="1" lang="ja-JP" altLang="en-US" dirty="0" smtClean="0">
                <a:latin typeface="ＭＳ Ｐ明朝" panose="02020600040205080304" pitchFamily="18" charset="-128"/>
                <a:ea typeface="ＭＳ Ｐ明朝" panose="02020600040205080304" pitchFamily="18" charset="-128"/>
              </a:rPr>
              <a:t>つ目は，情報通信技術をいかしたまちづくり</a:t>
            </a:r>
          </a:p>
          <a:p>
            <a:r>
              <a:rPr kumimoji="1" lang="ja-JP" altLang="en-US" dirty="0" smtClean="0">
                <a:latin typeface="ＭＳ Ｐ明朝" panose="02020600040205080304" pitchFamily="18" charset="-128"/>
                <a:ea typeface="ＭＳ Ｐ明朝" panose="02020600040205080304" pitchFamily="18" charset="-128"/>
              </a:rPr>
              <a:t>暮らしの利便性や安定感などを高める情報通信技術の活用を図るとともに，情報通信技術を学ぶ機会の確保やインターネットを活用した情報発信・受信に努める。</a:t>
            </a:r>
          </a:p>
          <a:p>
            <a:r>
              <a:rPr kumimoji="1" lang="ja-JP" altLang="en-US" dirty="0" smtClean="0">
                <a:latin typeface="ＭＳ Ｐ明朝" panose="02020600040205080304" pitchFamily="18" charset="-128"/>
                <a:ea typeface="ＭＳ Ｐ明朝" panose="02020600040205080304" pitchFamily="18" charset="-128"/>
              </a:rPr>
              <a:t>地域情報化事業（</a:t>
            </a:r>
            <a:r>
              <a:rPr kumimoji="1" lang="en-US" altLang="ja-JP" dirty="0" smtClean="0">
                <a:latin typeface="ＭＳ Ｐ明朝" panose="02020600040205080304" pitchFamily="18" charset="-128"/>
                <a:ea typeface="ＭＳ Ｐ明朝" panose="02020600040205080304" pitchFamily="18" charset="-128"/>
              </a:rPr>
              <a:t>IT</a:t>
            </a:r>
            <a:r>
              <a:rPr kumimoji="1" lang="ja-JP" altLang="en-US" dirty="0" smtClean="0">
                <a:latin typeface="ＭＳ Ｐ明朝" panose="02020600040205080304" pitchFamily="18" charset="-128"/>
                <a:ea typeface="ＭＳ Ｐ明朝" panose="02020600040205080304" pitchFamily="18" charset="-128"/>
              </a:rPr>
              <a:t>講習など）</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広聴整備事業</a:t>
            </a: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方針の</a:t>
            </a:r>
            <a:r>
              <a:rPr kumimoji="1" lang="en-US" altLang="ja-JP" dirty="0" smtClean="0">
                <a:latin typeface="ＭＳ Ｐ明朝" panose="02020600040205080304" pitchFamily="18" charset="-128"/>
                <a:ea typeface="ＭＳ Ｐ明朝" panose="02020600040205080304" pitchFamily="18" charset="-128"/>
              </a:rPr>
              <a:t>2</a:t>
            </a:r>
            <a:r>
              <a:rPr kumimoji="1" lang="ja-JP" altLang="en-US" dirty="0" smtClean="0">
                <a:latin typeface="ＭＳ Ｐ明朝" panose="02020600040205080304" pitchFamily="18" charset="-128"/>
                <a:ea typeface="ＭＳ Ｐ明朝" panose="02020600040205080304" pitchFamily="18" charset="-128"/>
              </a:rPr>
              <a:t>つ目に</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地域活動を通じたネットワークづくり</a:t>
            </a:r>
          </a:p>
          <a:p>
            <a:r>
              <a:rPr kumimoji="1" lang="ja-JP" altLang="en-US" dirty="0" smtClean="0"/>
              <a:t>ボランティア活動，まちづくり活動などの担い手を育成するとともに，人的ネットワークの増進を図る。</a:t>
            </a:r>
          </a:p>
          <a:p>
            <a:r>
              <a:rPr kumimoji="1" lang="ja-JP" altLang="en-US" dirty="0" smtClean="0"/>
              <a:t>地域間交流推進事業</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5</a:t>
            </a:fld>
            <a:endParaRPr lang="en-US" altLang="ja-JP" dirty="0"/>
          </a:p>
        </p:txBody>
      </p:sp>
    </p:spTree>
    <p:extLst>
      <p:ext uri="{BB962C8B-B14F-4D97-AF65-F5344CB8AC3E}">
        <p14:creationId xmlns:p14="http://schemas.microsoft.com/office/powerpoint/2010/main" val="391404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健康で安心して暮らせるまちづくり，地域ぐるみで子育てできるまちづくりを目指します。健康づくりに関する住民の意識の啓発も行う。また子育て家庭のニーズを踏まえて子育て家庭の支援に努める。</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健康で安心して暮らせるまちづくり</a:t>
            </a:r>
          </a:p>
          <a:p>
            <a:r>
              <a:rPr kumimoji="1" lang="ja-JP" altLang="en-US" dirty="0" smtClean="0">
                <a:latin typeface="ＭＳ Ｐ明朝" panose="02020600040205080304" pitchFamily="18" charset="-128"/>
                <a:ea typeface="ＭＳ Ｐ明朝" panose="02020600040205080304" pitchFamily="18" charset="-128"/>
              </a:rPr>
              <a:t>方針は</a:t>
            </a:r>
            <a:r>
              <a:rPr kumimoji="1" lang="ja-JP" altLang="en-US" dirty="0" smtClean="0">
                <a:latin typeface="ＭＳ Ｐ明朝" panose="02020600040205080304" pitchFamily="18" charset="-128"/>
                <a:ea typeface="ＭＳ Ｐ明朝" panose="02020600040205080304" pitchFamily="18" charset="-128"/>
              </a:rPr>
              <a:t>２つあります。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en-US" altLang="ja-JP" dirty="0" smtClean="0">
                <a:latin typeface="ＭＳ Ｐ明朝" panose="02020600040205080304" pitchFamily="18" charset="-128"/>
                <a:ea typeface="ＭＳ Ｐ明朝" panose="02020600040205080304" pitchFamily="18" charset="-128"/>
              </a:rPr>
              <a:t>1</a:t>
            </a:r>
            <a:r>
              <a:rPr kumimoji="1" lang="ja-JP" altLang="en-US" dirty="0" smtClean="0">
                <a:latin typeface="ＭＳ Ｐ明朝" panose="02020600040205080304" pitchFamily="18" charset="-128"/>
                <a:ea typeface="ＭＳ Ｐ明朝" panose="02020600040205080304" pitchFamily="18" charset="-128"/>
              </a:rPr>
              <a:t>つ目です。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健康づくりに関する住民意識の啓発をおこないながら，心身ともにリフレッシュする健康づくりに取り組む。</a:t>
            </a:r>
          </a:p>
          <a:p>
            <a:r>
              <a:rPr kumimoji="1" lang="ja-JP" altLang="en-US" dirty="0" smtClean="0">
                <a:latin typeface="ＭＳ Ｐ明朝" panose="02020600040205080304" pitchFamily="18" charset="-128"/>
                <a:ea typeface="ＭＳ Ｐ明朝" panose="02020600040205080304" pitchFamily="18" charset="-128"/>
              </a:rPr>
              <a:t>地域間交流推進事業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健康づくり教室事業</a:t>
            </a:r>
          </a:p>
          <a:p>
            <a:r>
              <a:rPr kumimoji="1" lang="en-US" altLang="ja-JP" dirty="0" smtClean="0">
                <a:latin typeface="ＭＳ Ｐ明朝" panose="02020600040205080304" pitchFamily="18" charset="-128"/>
                <a:ea typeface="ＭＳ Ｐ明朝" panose="02020600040205080304" pitchFamily="18" charset="-128"/>
              </a:rPr>
              <a:t>2</a:t>
            </a:r>
            <a:r>
              <a:rPr kumimoji="1" lang="ja-JP" altLang="en-US" dirty="0" smtClean="0">
                <a:latin typeface="ＭＳ Ｐ明朝" panose="02020600040205080304" pitchFamily="18" charset="-128"/>
                <a:ea typeface="ＭＳ Ｐ明朝" panose="02020600040205080304" pitchFamily="18" charset="-128"/>
              </a:rPr>
              <a:t>つ目です。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地域ぐるみで子育てできるまちづくり</a:t>
            </a:r>
          </a:p>
          <a:p>
            <a:r>
              <a:rPr kumimoji="1" lang="ja-JP" altLang="en-US" dirty="0" smtClean="0">
                <a:latin typeface="ＭＳ Ｐ明朝" panose="02020600040205080304" pitchFamily="18" charset="-128"/>
                <a:ea typeface="ＭＳ Ｐ明朝" panose="02020600040205080304" pitchFamily="18" charset="-128"/>
              </a:rPr>
              <a:t>子育て家庭のニーズを踏まえながら，子育て相談や子育て家庭のネットワークづくりなど，子育て家庭の支援に努める。</a:t>
            </a:r>
          </a:p>
          <a:p>
            <a:r>
              <a:rPr kumimoji="1" lang="ja-JP" altLang="en-US" dirty="0" smtClean="0">
                <a:latin typeface="ＭＳ Ｐ明朝" panose="02020600040205080304" pitchFamily="18" charset="-128"/>
                <a:ea typeface="ＭＳ Ｐ明朝" panose="02020600040205080304" pitchFamily="18" charset="-128"/>
              </a:rPr>
              <a:t>家庭教育支援事業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地域間交流事業</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6</a:t>
            </a:fld>
            <a:endParaRPr lang="en-US" altLang="ja-JP" dirty="0"/>
          </a:p>
        </p:txBody>
      </p:sp>
    </p:spTree>
    <p:extLst>
      <p:ext uri="{BB962C8B-B14F-4D97-AF65-F5344CB8AC3E}">
        <p14:creationId xmlns:p14="http://schemas.microsoft.com/office/powerpoint/2010/main" val="196348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それぞれの地域における生涯学習の蓄積や特色をいかしながら，生涯学習推進体制の強化や人材の確保・養成に努めます。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方針が３つあります。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方針の</a:t>
            </a:r>
            <a:r>
              <a:rPr kumimoji="1" lang="en-US" altLang="ja-JP" dirty="0" smtClean="0">
                <a:latin typeface="ＭＳ Ｐ明朝" panose="02020600040205080304" pitchFamily="18" charset="-128"/>
                <a:ea typeface="ＭＳ Ｐ明朝" panose="02020600040205080304" pitchFamily="18" charset="-128"/>
              </a:rPr>
              <a:t>1</a:t>
            </a:r>
            <a:r>
              <a:rPr kumimoji="1" lang="ja-JP" altLang="en-US" dirty="0" smtClean="0">
                <a:latin typeface="ＭＳ Ｐ明朝" panose="02020600040205080304" pitchFamily="18" charset="-128"/>
                <a:ea typeface="ＭＳ Ｐ明朝" panose="02020600040205080304" pitchFamily="18" charset="-128"/>
              </a:rPr>
              <a:t>つ目です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生涯学習の推進</a:t>
            </a:r>
          </a:p>
          <a:p>
            <a:r>
              <a:rPr kumimoji="1" lang="ja-JP" altLang="en-US" dirty="0" smtClean="0">
                <a:latin typeface="ＭＳ Ｐ明朝" panose="02020600040205080304" pitchFamily="18" charset="-128"/>
                <a:ea typeface="ＭＳ Ｐ明朝" panose="02020600040205080304" pitchFamily="18" charset="-128"/>
              </a:rPr>
              <a:t>それぞれの地域におけるこれまでの生涯学習の蓄積や特色を活かしながら，生涯学習推進体制の強化や人材の確保・養成に努め，学習機会の拡充と学習内容の充実を図るとともに，生涯学習を支える施設の整備・充実と情報のネットワーク形成をおこなう。</a:t>
            </a:r>
          </a:p>
          <a:p>
            <a:r>
              <a:rPr kumimoji="1" lang="ja-JP" altLang="en-US" dirty="0" smtClean="0">
                <a:latin typeface="ＭＳ Ｐ明朝" panose="02020600040205080304" pitchFamily="18" charset="-128"/>
                <a:ea typeface="ＭＳ Ｐ明朝" panose="02020600040205080304" pitchFamily="18" charset="-128"/>
              </a:rPr>
              <a:t>地域間交流施設（公民館）整備事業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生涯学習推進事業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文化交流拠点施設</a:t>
            </a:r>
            <a:r>
              <a:rPr kumimoji="1" lang="en-US" altLang="ja-JP" dirty="0" smtClean="0">
                <a:latin typeface="ＭＳ Ｐ明朝" panose="02020600040205080304" pitchFamily="18" charset="-128"/>
                <a:ea typeface="ＭＳ Ｐ明朝" panose="02020600040205080304" pitchFamily="18" charset="-128"/>
              </a:rPr>
              <a:t>〈</a:t>
            </a:r>
            <a:r>
              <a:rPr kumimoji="1" lang="ja-JP" altLang="en-US" dirty="0" smtClean="0">
                <a:latin typeface="ＭＳ Ｐ明朝" panose="02020600040205080304" pitchFamily="18" charset="-128"/>
                <a:ea typeface="ＭＳ Ｐ明朝" panose="02020600040205080304" pitchFamily="18" charset="-128"/>
              </a:rPr>
              <a:t>図書館・文化ホールなど）整備事業</a:t>
            </a:r>
          </a:p>
          <a:p>
            <a:r>
              <a:rPr kumimoji="1" lang="en-US" altLang="ja-JP" dirty="0" smtClean="0">
                <a:latin typeface="ＭＳ Ｐ明朝" panose="02020600040205080304" pitchFamily="18" charset="-128"/>
                <a:ea typeface="ＭＳ Ｐ明朝" panose="02020600040205080304" pitchFamily="18" charset="-128"/>
              </a:rPr>
              <a:t>2</a:t>
            </a:r>
            <a:r>
              <a:rPr kumimoji="1" lang="ja-JP" altLang="en-US" dirty="0" smtClean="0">
                <a:latin typeface="ＭＳ Ｐ明朝" panose="02020600040205080304" pitchFamily="18" charset="-128"/>
                <a:ea typeface="ＭＳ Ｐ明朝" panose="02020600040205080304" pitchFamily="18" charset="-128"/>
              </a:rPr>
              <a:t>つ目です，歴史・文化の継承と創造</a:t>
            </a:r>
          </a:p>
          <a:p>
            <a:r>
              <a:rPr kumimoji="1" lang="ja-JP" altLang="en-US" dirty="0" smtClean="0">
                <a:latin typeface="ＭＳ Ｐ明朝" panose="02020600040205080304" pitchFamily="18" charset="-128"/>
                <a:ea typeface="ＭＳ Ｐ明朝" panose="02020600040205080304" pitchFamily="18" charset="-128"/>
              </a:rPr>
              <a:t>有形無形の文化財などの保存伝承・活用を進めるとともに，それぞれの地域における文化施設や活動の蓄積を活かしながら，住民の自主的で多様な文化芸術活動を促進する。</a:t>
            </a:r>
          </a:p>
          <a:p>
            <a:r>
              <a:rPr kumimoji="1" lang="ja-JP" altLang="en-US" dirty="0" smtClean="0">
                <a:latin typeface="ＭＳ Ｐ明朝" panose="02020600040205080304" pitchFamily="18" charset="-128"/>
                <a:ea typeface="ＭＳ Ｐ明朝" panose="02020600040205080304" pitchFamily="18" charset="-128"/>
              </a:rPr>
              <a:t>地域文化施設（美術館・史跡）整備事業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郷土芸能振興事業</a:t>
            </a:r>
          </a:p>
          <a:p>
            <a:r>
              <a:rPr kumimoji="1" lang="en-US" altLang="ja-JP" dirty="0" smtClean="0">
                <a:latin typeface="ＭＳ Ｐ明朝" panose="02020600040205080304" pitchFamily="18" charset="-128"/>
                <a:ea typeface="ＭＳ Ｐ明朝" panose="02020600040205080304" pitchFamily="18" charset="-128"/>
              </a:rPr>
              <a:t>3</a:t>
            </a:r>
            <a:r>
              <a:rPr kumimoji="1" lang="ja-JP" altLang="en-US" dirty="0" smtClean="0">
                <a:latin typeface="ＭＳ Ｐ明朝" panose="02020600040205080304" pitchFamily="18" charset="-128"/>
                <a:ea typeface="ＭＳ Ｐ明朝" panose="02020600040205080304" pitchFamily="18" charset="-128"/>
              </a:rPr>
              <a:t>つ目です。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スポーツ・レクリエーション活動の振興</a:t>
            </a:r>
          </a:p>
          <a:p>
            <a:r>
              <a:rPr kumimoji="1" lang="ja-JP" altLang="en-US" dirty="0" smtClean="0">
                <a:latin typeface="ＭＳ Ｐ明朝" panose="02020600040205080304" pitchFamily="18" charset="-128"/>
                <a:ea typeface="ＭＳ Ｐ明朝" panose="02020600040205080304" pitchFamily="18" charset="-128"/>
              </a:rPr>
              <a:t>スポーツ団体の支援と連携・交流の促進に努めながら，住民が自由に選択し，主体的にスポーツ・レクリエーション活動をおこなうことができるよう，支援する。</a:t>
            </a:r>
          </a:p>
          <a:p>
            <a:r>
              <a:rPr kumimoji="1" lang="ja-JP" altLang="en-US" dirty="0" smtClean="0">
                <a:latin typeface="ＭＳ Ｐ明朝" panose="02020600040205080304" pitchFamily="18" charset="-128"/>
                <a:ea typeface="ＭＳ Ｐ明朝" panose="02020600040205080304" pitchFamily="18" charset="-128"/>
              </a:rPr>
              <a:t>市民運動会開催事</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スポーツ振興施設整備事業</a:t>
            </a:r>
            <a:br>
              <a:rPr kumimoji="1" lang="ja-JP" altLang="en-US" dirty="0" smtClean="0">
                <a:latin typeface="ＭＳ Ｐ明朝" panose="02020600040205080304" pitchFamily="18" charset="-128"/>
                <a:ea typeface="ＭＳ Ｐ明朝" panose="02020600040205080304" pitchFamily="18" charset="-128"/>
              </a:rPr>
            </a:br>
            <a:r>
              <a:rPr kumimoji="1" lang="ja-JP" altLang="en-US" dirty="0" smtClean="0">
                <a:latin typeface="ＭＳ Ｐ明朝" panose="02020600040205080304" pitchFamily="18" charset="-128"/>
                <a:ea typeface="ＭＳ Ｐ明朝" panose="02020600040205080304" pitchFamily="18" charset="-128"/>
              </a:rPr>
              <a:t>地域間交流施設整備事業</a:t>
            </a:r>
          </a:p>
          <a:p>
            <a:endParaRPr kumimoji="1" lang="ja-JP" altLang="en-US" dirty="0"/>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7</a:t>
            </a:fld>
            <a:endParaRPr lang="en-US" altLang="ja-JP" dirty="0"/>
          </a:p>
        </p:txBody>
      </p:sp>
    </p:spTree>
    <p:extLst>
      <p:ext uri="{BB962C8B-B14F-4D97-AF65-F5344CB8AC3E}">
        <p14:creationId xmlns:p14="http://schemas.microsoft.com/office/powerpoint/2010/main" val="239729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４つの基軸がしっかり盛り込まれています。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8</a:t>
            </a:fld>
            <a:endParaRPr lang="en-US" altLang="ja-JP" dirty="0"/>
          </a:p>
        </p:txBody>
      </p:sp>
    </p:spTree>
    <p:extLst>
      <p:ext uri="{BB962C8B-B14F-4D97-AF65-F5344CB8AC3E}">
        <p14:creationId xmlns:p14="http://schemas.microsoft.com/office/powerpoint/2010/main" val="260277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目標は３つです。一人ひとりが主体的に学ぶ生涯学習社会の整備，</a:t>
            </a:r>
          </a:p>
          <a:p>
            <a:r>
              <a:rPr kumimoji="1" lang="ja-JP" altLang="en-US" dirty="0" smtClean="0">
                <a:latin typeface="ＭＳ Ｐ明朝" panose="02020600040205080304" pitchFamily="18" charset="-128"/>
                <a:ea typeface="ＭＳ Ｐ明朝" panose="02020600040205080304" pitchFamily="18" charset="-128"/>
              </a:rPr>
              <a:t>健康で心豊かな人間形成，郷土の魅力ある文化，産業を自発的に創造できる市民の育成</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935E2820-AFE1-45FA-949E-17BDB534E1DC}" type="slidenum">
              <a:rPr lang="en-US" altLang="ja-JP" smtClean="0"/>
              <a:pPr/>
              <a:t>9</a:t>
            </a:fld>
            <a:endParaRPr lang="en-US" altLang="ja-JP" dirty="0"/>
          </a:p>
        </p:txBody>
      </p:sp>
    </p:spTree>
    <p:extLst>
      <p:ext uri="{BB962C8B-B14F-4D97-AF65-F5344CB8AC3E}">
        <p14:creationId xmlns:p14="http://schemas.microsoft.com/office/powerpoint/2010/main" val="1396880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65611" y="1752600"/>
            <a:ext cx="6858002" cy="1828800"/>
          </a:xfrm>
        </p:spPr>
        <p:txBody>
          <a:bodyPr anchor="b">
            <a:normAutofit/>
          </a:bodyPr>
          <a:lstStyle>
            <a:lvl1pPr algn="l" latinLnBrk="0">
              <a:defRPr kumimoji="1" lang="ja-JP" sz="4800"/>
            </a:lvl1pPr>
          </a:lstStyle>
          <a:p>
            <a:r>
              <a:rPr kumimoji="1" lang="ja-JP" altLang="en-US" smtClean="0"/>
              <a:t>マスター タイトルの書式設定</a:t>
            </a:r>
            <a:endParaRPr kumimoji="1" lang="ja-JP" dirty="0"/>
          </a:p>
        </p:txBody>
      </p:sp>
      <p:sp>
        <p:nvSpPr>
          <p:cNvPr id="3" name="サブタイトル 2"/>
          <p:cNvSpPr>
            <a:spLocks noGrp="1"/>
          </p:cNvSpPr>
          <p:nvPr>
            <p:ph type="subTitle" idx="1"/>
          </p:nvPr>
        </p:nvSpPr>
        <p:spPr>
          <a:xfrm>
            <a:off x="4265610" y="3733800"/>
            <a:ext cx="6858002" cy="914400"/>
          </a:xfrm>
        </p:spPr>
        <p:txBody>
          <a:bodyPr>
            <a:normAutofit/>
          </a:bodyPr>
          <a:lstStyle>
            <a:lvl1pPr marL="0" indent="0" algn="l" latinLnBrk="0">
              <a:spcBef>
                <a:spcPts val="0"/>
              </a:spcBef>
              <a:buNone/>
              <a:defRPr kumimoji="1" lang="ja-JP" sz="2000"/>
            </a:lvl1pPr>
            <a:lvl2pPr marL="457200" indent="0" algn="ctr" latinLnBrk="0">
              <a:buNone/>
              <a:defRPr kumimoji="1" lang="ja-JP" sz="2000"/>
            </a:lvl2pPr>
            <a:lvl3pPr marL="914400" indent="0" algn="ctr" latinLnBrk="0">
              <a:buNone/>
              <a:defRPr kumimoji="1" lang="ja-JP" sz="1800"/>
            </a:lvl3pPr>
            <a:lvl4pPr marL="1371600" indent="0" algn="ctr" latinLnBrk="0">
              <a:buNone/>
              <a:defRPr kumimoji="1" lang="ja-JP" sz="1600"/>
            </a:lvl4pPr>
            <a:lvl5pPr marL="1828800" indent="0" algn="ctr" latinLnBrk="0">
              <a:buNone/>
              <a:defRPr kumimoji="1" lang="ja-JP" sz="1600"/>
            </a:lvl5pPr>
            <a:lvl6pPr marL="2286000" indent="0" algn="ctr" latinLnBrk="0">
              <a:buNone/>
              <a:defRPr kumimoji="1" lang="ja-JP" sz="1600"/>
            </a:lvl6pPr>
            <a:lvl7pPr marL="2743200" indent="0" algn="ctr" latinLnBrk="0">
              <a:buNone/>
              <a:defRPr kumimoji="1" lang="ja-JP" sz="1600"/>
            </a:lvl7pPr>
            <a:lvl8pPr marL="3200400" indent="0" algn="ctr" latinLnBrk="0">
              <a:buNone/>
              <a:defRPr kumimoji="1" lang="ja-JP" sz="1600"/>
            </a:lvl8pPr>
            <a:lvl9pPr marL="3657600" indent="0" algn="ctr" latinLnBrk="0">
              <a:buNone/>
              <a:defRPr kumimoji="1" lang="ja-JP" sz="1600"/>
            </a:lvl9pPr>
          </a:lstStyle>
          <a:p>
            <a:r>
              <a:rPr kumimoji="1" lang="ja-JP" altLang="en-US" smtClean="0"/>
              <a:t>マスター サブタイトルの書式設定</a:t>
            </a:r>
            <a:endParaRPr kumimoji="1" lang="ja-JP"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3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04289D18-6805-46F0-B344-7C1B71CD87D0}" type="datetime5">
              <a:rPr lang="en-US" altLang="ja-JP" smtClean="0"/>
              <a:pPr/>
              <a:t>6-Jun-18</a:t>
            </a:fld>
            <a:endParaRPr lang="ja-JP" altLang="en-US" dirty="0"/>
          </a:p>
        </p:txBody>
      </p:sp>
      <p:sp>
        <p:nvSpPr>
          <p:cNvPr id="7" name="フッター プレースホルダー 6"/>
          <p:cNvSpPr>
            <a:spLocks noGrp="1"/>
          </p:cNvSpPr>
          <p:nvPr>
            <p:ph type="ftr" sz="quarter" idx="11"/>
          </p:nvPr>
        </p:nvSpPr>
        <p:spPr/>
        <p:txBody>
          <a:bodyPr/>
          <a:lstStyle/>
          <a:p>
            <a:endParaRPr lang="ja-JP" altLang="en-US" dirty="0"/>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pPr/>
              <a:t>‹#›</a:t>
            </a:fld>
            <a:endParaRPr lang="en-US" altLang="ja-JP" dirty="0"/>
          </a:p>
        </p:txBody>
      </p:sp>
      <p:grpSp>
        <p:nvGrpSpPr>
          <p:cNvPr id="84" name="グループ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6"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7"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8"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9"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0"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1"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2"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3"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4"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5"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6"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97" name="画像プレースホルダー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grpSp>
        <p:nvGrpSpPr>
          <p:cNvPr id="98" name="グループ 97"/>
          <p:cNvGrpSpPr/>
          <p:nvPr/>
        </p:nvGrpSpPr>
        <p:grpSpPr>
          <a:xfrm>
            <a:off x="5322489" y="319177"/>
            <a:ext cx="3389607" cy="2710838"/>
            <a:chOff x="895350" y="3313113"/>
            <a:chExt cx="3613151" cy="2790825"/>
          </a:xfrm>
          <a:solidFill>
            <a:schemeClr val="tx1">
              <a:lumMod val="50000"/>
            </a:schemeClr>
          </a:solidFill>
        </p:grpSpPr>
        <p:sp>
          <p:nvSpPr>
            <p:cNvPr id="99"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0"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1"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2"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3"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4"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5"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6"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7"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8"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9"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0"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11" name="画像プレースホルダー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grpSp>
        <p:nvGrpSpPr>
          <p:cNvPr id="112" name="グループ 111"/>
          <p:cNvGrpSpPr/>
          <p:nvPr/>
        </p:nvGrpSpPr>
        <p:grpSpPr>
          <a:xfrm>
            <a:off x="5322489" y="3436140"/>
            <a:ext cx="3389607" cy="2710838"/>
            <a:chOff x="895350" y="3313113"/>
            <a:chExt cx="3613151" cy="2790825"/>
          </a:xfrm>
          <a:solidFill>
            <a:schemeClr val="tx1">
              <a:lumMod val="50000"/>
            </a:schemeClr>
          </a:solidFill>
        </p:grpSpPr>
        <p:sp>
          <p:nvSpPr>
            <p:cNvPr id="11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25" name="画像プレースホルダー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126" name="テキスト プレースホルダー 3"/>
          <p:cNvSpPr>
            <a:spLocks noGrp="1"/>
          </p:cNvSpPr>
          <p:nvPr>
            <p:ph type="body" sz="half" idx="21"/>
          </p:nvPr>
        </p:nvSpPr>
        <p:spPr>
          <a:xfrm>
            <a:off x="9066214" y="2048893"/>
            <a:ext cx="2286000" cy="2514599"/>
          </a:xfrm>
        </p:spPr>
        <p:txBody>
          <a:bodyPr anchor="ct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11732" y="1330347"/>
            <a:ext cx="3840480" cy="2103120"/>
          </a:xfrm>
        </p:spPr>
        <p:txBody>
          <a:bodyPr anchor="b">
            <a:normAutofit/>
          </a:bodyPr>
          <a:lstStyle>
            <a:lvl1pPr latinLnBrk="0">
              <a:defRPr kumimoji="1" lang="ja-JP" sz="3600"/>
            </a:lvl1p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idx="1"/>
          </p:nvPr>
        </p:nvSpPr>
        <p:spPr>
          <a:xfrm>
            <a:off x="836613" y="914400"/>
            <a:ext cx="6172201" cy="50292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2000"/>
            </a:lvl6pPr>
            <a:lvl7pPr latinLnBrk="0">
              <a:defRPr kumimoji="1" lang="ja-JP" sz="2000"/>
            </a:lvl7pPr>
            <a:lvl8pPr latinLnBrk="0">
              <a:defRPr kumimoji="1" lang="ja-JP" sz="2000"/>
            </a:lvl8pPr>
            <a:lvl9pPr latinLnBrk="0">
              <a:defRPr kumimoji="1" lang="ja-JP"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テキスト プレースホルダー 3"/>
          <p:cNvSpPr>
            <a:spLocks noGrp="1"/>
          </p:cNvSpPr>
          <p:nvPr>
            <p:ph type="body" sz="half" idx="2"/>
          </p:nvPr>
        </p:nvSpPr>
        <p:spPr>
          <a:xfrm>
            <a:off x="7511732" y="3555523"/>
            <a:ext cx="3840480" cy="2388077"/>
          </a:xfrm>
        </p:spPr>
        <p:txBody>
          <a:bodyPr>
            <a:normAutofit/>
          </a:bodyPr>
          <a:lstStyle>
            <a:lvl1pPr marL="0" indent="0" latinLnBrk="0">
              <a:buNone/>
              <a:defRPr kumimoji="1" lang="ja-JP" sz="18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8075611" y="6019801"/>
            <a:ext cx="1396260" cy="228600"/>
          </a:xfrm>
        </p:spPr>
        <p:txBody>
          <a:bodyPr/>
          <a:lstStyle/>
          <a:p>
            <a:fld id="{5085CD17-C377-4DE5-9FCA-CC7471605C58}" type="datetime1">
              <a:rPr lang="ja-JP" altLang="en-US" smtClean="0"/>
              <a:t>2018/6/6</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a:xfrm>
            <a:off x="1065213" y="6019801"/>
            <a:ext cx="762000" cy="228600"/>
          </a:xfrm>
        </p:spPr>
        <p:txBody>
          <a:bodyPr/>
          <a:lstStyle>
            <a:lvl1pPr algn="l" latinLnBrk="0">
              <a:defRPr kumimoji="1" lang="ja-JP"/>
            </a:lvl1p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画像とキャプション">
    <p:spTree>
      <p:nvGrpSpPr>
        <p:cNvPr id="1" name=""/>
        <p:cNvGrpSpPr/>
        <p:nvPr/>
      </p:nvGrpSpPr>
      <p:grpSpPr>
        <a:xfrm>
          <a:off x="0" y="0"/>
          <a:ext cx="0" cy="0"/>
          <a:chOff x="0" y="0"/>
          <a:chExt cx="0" cy="0"/>
        </a:xfrm>
      </p:grpSpPr>
      <p:grpSp>
        <p:nvGrpSpPr>
          <p:cNvPr id="8" name="グループ 7"/>
          <p:cNvGrpSpPr/>
          <p:nvPr/>
        </p:nvGrpSpPr>
        <p:grpSpPr>
          <a:xfrm>
            <a:off x="595546" y="781398"/>
            <a:ext cx="6433398" cy="5053665"/>
            <a:chOff x="5162444" y="781398"/>
            <a:chExt cx="6433398" cy="5053665"/>
          </a:xfrm>
        </p:grpSpPr>
        <p:sp>
          <p:nvSpPr>
            <p:cNvPr id="9" name="フリーフォーム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 name="フリーフォーム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nvGrpSpPr>
            <p:cNvPr id="11" name="グループ 10"/>
            <p:cNvGrpSpPr/>
            <p:nvPr/>
          </p:nvGrpSpPr>
          <p:grpSpPr>
            <a:xfrm>
              <a:off x="5814205" y="859113"/>
              <a:ext cx="5129146" cy="4880471"/>
              <a:chOff x="7856559" y="859113"/>
              <a:chExt cx="3086791" cy="4880471"/>
            </a:xfrm>
          </p:grpSpPr>
          <p:sp>
            <p:nvSpPr>
              <p:cNvPr id="20" name="フリーフォーム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21" name="フリーフォーム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2" name="フリーフォーム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3" name="フリーフォーム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4" name="フリーフォーム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5" name="フリーフォーム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6" name="フリーフォーム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7" name="フリーフォーム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8" name="フリーフォーム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9" name="フリーフォーム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2" name="タイトル 1"/>
          <p:cNvSpPr>
            <a:spLocks noGrp="1"/>
          </p:cNvSpPr>
          <p:nvPr>
            <p:ph type="title"/>
          </p:nvPr>
        </p:nvSpPr>
        <p:spPr>
          <a:xfrm>
            <a:off x="7492891" y="1330347"/>
            <a:ext cx="3840480" cy="2103120"/>
          </a:xfrm>
        </p:spPr>
        <p:txBody>
          <a:bodyPr anchor="b">
            <a:normAutofit/>
          </a:bodyPr>
          <a:lstStyle>
            <a:lvl1pPr latinLnBrk="0">
              <a:defRPr kumimoji="1" lang="ja-JP" sz="3600"/>
            </a:lvl1pPr>
          </a:lstStyle>
          <a:p>
            <a:r>
              <a:rPr kumimoji="1" lang="ja-JP" altLang="en-US" smtClean="0"/>
              <a:t>マスター タイトルの書式設定</a:t>
            </a:r>
            <a:endParaRPr kumimoji="1" lang="ja-JP" dirty="0"/>
          </a:p>
        </p:txBody>
      </p:sp>
      <p:sp>
        <p:nvSpPr>
          <p:cNvPr id="3" name="画像プレースホルダー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latinLnBrk="0">
              <a:buNone/>
              <a:defRPr kumimoji="1" lang="ja-JP" sz="3200"/>
            </a:lvl1pPr>
            <a:lvl2pPr marL="457200" indent="0" latinLnBrk="0">
              <a:buNone/>
              <a:defRPr kumimoji="1" lang="ja-JP" sz="2800"/>
            </a:lvl2pPr>
            <a:lvl3pPr marL="914400" indent="0" latinLnBrk="0">
              <a:buNone/>
              <a:defRPr kumimoji="1" lang="ja-JP" sz="2400"/>
            </a:lvl3pPr>
            <a:lvl4pPr marL="1371600" indent="0" latinLnBrk="0">
              <a:buNone/>
              <a:defRPr kumimoji="1" lang="ja-JP" sz="2000"/>
            </a:lvl4pPr>
            <a:lvl5pPr marL="1828800" indent="0" latinLnBrk="0">
              <a:buNone/>
              <a:defRPr kumimoji="1" lang="ja-JP" sz="2000"/>
            </a:lvl5pPr>
            <a:lvl6pPr marL="2286000" indent="0" latinLnBrk="0">
              <a:buNone/>
              <a:defRPr kumimoji="1" lang="ja-JP" sz="2000"/>
            </a:lvl6pPr>
            <a:lvl7pPr marL="2743200" indent="0" latinLnBrk="0">
              <a:buNone/>
              <a:defRPr kumimoji="1" lang="ja-JP" sz="2000"/>
            </a:lvl7pPr>
            <a:lvl8pPr marL="3200400" indent="0" latinLnBrk="0">
              <a:buNone/>
              <a:defRPr kumimoji="1" lang="ja-JP" sz="2000"/>
            </a:lvl8pPr>
            <a:lvl9pPr marL="3657600" indent="0" latinLnBrk="0">
              <a:buNone/>
              <a:defRPr kumimoji="1" lang="ja-JP" sz="2000"/>
            </a:lvl9pPr>
          </a:lstStyle>
          <a:p>
            <a:r>
              <a:rPr kumimoji="1" lang="ja-JP" altLang="en-US" smtClean="0"/>
              <a:t>アイコンをクリックして図を追加</a:t>
            </a:r>
            <a:endParaRPr kumimoji="1" lang="ja-JP"/>
          </a:p>
        </p:txBody>
      </p:sp>
      <p:sp>
        <p:nvSpPr>
          <p:cNvPr id="4" name="テキスト プレースホルダー 3"/>
          <p:cNvSpPr>
            <a:spLocks noGrp="1"/>
          </p:cNvSpPr>
          <p:nvPr>
            <p:ph type="body" sz="half" idx="2"/>
          </p:nvPr>
        </p:nvSpPr>
        <p:spPr>
          <a:xfrm>
            <a:off x="7492891" y="3555521"/>
            <a:ext cx="3840480" cy="2168517"/>
          </a:xfrm>
        </p:spPr>
        <p:txBody>
          <a:bodyPr>
            <a:normAutofit/>
          </a:bodyPr>
          <a:lstStyle>
            <a:lvl1pPr marL="0" indent="0" latinLnBrk="0">
              <a:buNone/>
              <a:defRPr kumimoji="1" lang="ja-JP" sz="18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9BE9F02-BE96-4BAE-86A5-1FA60D24CAE2}" type="datetime1">
              <a:rPr lang="ja-JP" altLang="en-US" smtClean="0"/>
              <a:t>2018/6/6</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縦書きテキスト プレースホルダー 2"/>
          <p:cNvSpPr>
            <a:spLocks noGrp="1"/>
          </p:cNvSpPr>
          <p:nvPr>
            <p:ph type="body" orient="vert" idx="1"/>
          </p:nvPr>
        </p:nvSpPr>
        <p:spPr/>
        <p:txBody>
          <a:bodyPr vert="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27427AEA-BBBB-4C9B-AB23-214EAA8AB789}" type="datetime1">
              <a:rPr lang="ja-JP" altLang="en-US" smtClean="0"/>
              <a:t>2018/6/6</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624268" y="304800"/>
            <a:ext cx="1729531" cy="5676900"/>
          </a:xfrm>
        </p:spPr>
        <p:txBody>
          <a:bodyPr vert="vert"/>
          <a:lstStyle/>
          <a:p>
            <a:r>
              <a:rPr kumimoji="1" lang="ja-JP" altLang="en-US" smtClean="0"/>
              <a:t>マスター タイトルの書式設定</a:t>
            </a:r>
            <a:endParaRPr kumimoji="1" lang="ja-JP" dirty="0"/>
          </a:p>
        </p:txBody>
      </p:sp>
      <p:sp>
        <p:nvSpPr>
          <p:cNvPr id="3" name="縦書きテキスト プレースホルダー 2"/>
          <p:cNvSpPr>
            <a:spLocks noGrp="1"/>
          </p:cNvSpPr>
          <p:nvPr>
            <p:ph type="body" orient="vert" idx="1"/>
          </p:nvPr>
        </p:nvSpPr>
        <p:spPr>
          <a:xfrm>
            <a:off x="838199" y="304800"/>
            <a:ext cx="8633671" cy="5676900"/>
          </a:xfrm>
        </p:spPr>
        <p:txBody>
          <a:bodyPr vert="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2791CA30-F5CD-4CA0-B16A-349C6F830700}" type="datetime1">
              <a:rPr lang="ja-JP" altLang="en-US" smtClean="0"/>
              <a:t>2018/6/6</a:t>
            </a:fld>
            <a:endParaRPr kumimoji="1" lang="ja-JP"/>
          </a:p>
        </p:txBody>
      </p:sp>
      <p:sp>
        <p:nvSpPr>
          <p:cNvPr id="5" name="フッター プレースホルダー 4"/>
          <p:cNvSpPr>
            <a:spLocks noGrp="1"/>
          </p:cNvSpPr>
          <p:nvPr>
            <p:ph type="ftr" sz="quarter" idx="11"/>
          </p:nvPr>
        </p:nvSpPr>
        <p:spPr/>
        <p:txBody>
          <a:bodyPr/>
          <a:lstStyle/>
          <a:p>
            <a:endParaRPr kumimoji="1" lang="ja-JP" dirty="0"/>
          </a:p>
        </p:txBody>
      </p:sp>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7B3AF48E-ABA0-4B58-B562-D1D7408067C4}" type="datetime1">
              <a:rPr lang="ja-JP" altLang="en-US" smtClean="0"/>
              <a:t>2018/6/6</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265613" y="1828800"/>
            <a:ext cx="6858002" cy="1828800"/>
          </a:xfrm>
        </p:spPr>
        <p:txBody>
          <a:bodyPr anchor="b">
            <a:normAutofit/>
          </a:bodyPr>
          <a:lstStyle>
            <a:lvl1pPr latinLnBrk="0">
              <a:defRPr kumimoji="1" lang="ja-JP" sz="4400"/>
            </a:lvl1pPr>
          </a:lstStyle>
          <a:p>
            <a:r>
              <a:rPr kumimoji="1" lang="ja-JP" altLang="en-US" smtClean="0"/>
              <a:t>マスター タイトルの書式設定</a:t>
            </a:r>
            <a:endParaRPr kumimoji="1" lang="ja-JP" dirty="0"/>
          </a:p>
        </p:txBody>
      </p:sp>
      <p:sp>
        <p:nvSpPr>
          <p:cNvPr id="3" name="テキスト プレースホルダー 2"/>
          <p:cNvSpPr>
            <a:spLocks noGrp="1"/>
          </p:cNvSpPr>
          <p:nvPr>
            <p:ph type="body" idx="1"/>
          </p:nvPr>
        </p:nvSpPr>
        <p:spPr>
          <a:xfrm>
            <a:off x="4265610" y="3733800"/>
            <a:ext cx="6858002" cy="914400"/>
          </a:xfrm>
        </p:spPr>
        <p:txBody>
          <a:bodyPr/>
          <a:lstStyle>
            <a:lvl1pPr marL="0" indent="0" latinLnBrk="0">
              <a:spcBef>
                <a:spcPts val="0"/>
              </a:spcBef>
              <a:buNone/>
              <a:defRPr kumimoji="1" lang="ja-JP" sz="2400">
                <a:solidFill>
                  <a:schemeClr val="tx1"/>
                </a:solidFill>
              </a:defRPr>
            </a:lvl1pPr>
            <a:lvl2pPr marL="457200" indent="0" latinLnBrk="0">
              <a:buNone/>
              <a:defRPr kumimoji="1" lang="ja-JP" sz="2000">
                <a:solidFill>
                  <a:schemeClr val="tx1">
                    <a:tint val="75000"/>
                  </a:schemeClr>
                </a:solidFill>
              </a:defRPr>
            </a:lvl2pPr>
            <a:lvl3pPr marL="914400" indent="0" latinLnBrk="0">
              <a:buNone/>
              <a:defRPr kumimoji="1" lang="ja-JP" sz="1800">
                <a:solidFill>
                  <a:schemeClr val="tx1">
                    <a:tint val="75000"/>
                  </a:schemeClr>
                </a:solidFill>
              </a:defRPr>
            </a:lvl3pPr>
            <a:lvl4pPr marL="1371600" indent="0" latinLnBrk="0">
              <a:buNone/>
              <a:defRPr kumimoji="1" lang="ja-JP" sz="1600">
                <a:solidFill>
                  <a:schemeClr val="tx1">
                    <a:tint val="75000"/>
                  </a:schemeClr>
                </a:solidFill>
              </a:defRPr>
            </a:lvl4pPr>
            <a:lvl5pPr marL="1828800" indent="0" latinLnBrk="0">
              <a:buNone/>
              <a:defRPr kumimoji="1" lang="ja-JP" sz="1600">
                <a:solidFill>
                  <a:schemeClr val="tx1">
                    <a:tint val="75000"/>
                  </a:schemeClr>
                </a:solidFill>
              </a:defRPr>
            </a:lvl5pPr>
            <a:lvl6pPr marL="2286000" indent="0" latinLnBrk="0">
              <a:buNone/>
              <a:defRPr kumimoji="1" lang="ja-JP" sz="1600">
                <a:solidFill>
                  <a:schemeClr val="tx1">
                    <a:tint val="75000"/>
                  </a:schemeClr>
                </a:solidFill>
              </a:defRPr>
            </a:lvl6pPr>
            <a:lvl7pPr marL="2743200" indent="0" latinLnBrk="0">
              <a:buNone/>
              <a:defRPr kumimoji="1" lang="ja-JP" sz="1600">
                <a:solidFill>
                  <a:schemeClr val="tx1">
                    <a:tint val="75000"/>
                  </a:schemeClr>
                </a:solidFill>
              </a:defRPr>
            </a:lvl7pPr>
            <a:lvl8pPr marL="3200400" indent="0" latinLnBrk="0">
              <a:buNone/>
              <a:defRPr kumimoji="1" lang="ja-JP" sz="1600">
                <a:solidFill>
                  <a:schemeClr val="tx1">
                    <a:tint val="75000"/>
                  </a:schemeClr>
                </a:solidFill>
              </a:defRPr>
            </a:lvl8pPr>
            <a:lvl9pPr marL="3657600" indent="0" latinLnBrk="0">
              <a:buNone/>
              <a:defRPr kumimoji="1" lang="ja-JP" sz="1600">
                <a:solidFill>
                  <a:schemeClr val="tx1">
                    <a:tint val="75000"/>
                  </a:schemeClr>
                </a:solidFill>
              </a:defRPr>
            </a:lvl9pPr>
          </a:lstStyle>
          <a:p>
            <a:pPr lvl="0"/>
            <a:r>
              <a:rPr kumimoji="1" lang="ja-JP" altLang="en-US" smtClean="0"/>
              <a:t>マスター テキストの書式設定</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sz="half" idx="1"/>
          </p:nvPr>
        </p:nvSpPr>
        <p:spPr>
          <a:xfrm>
            <a:off x="1065212" y="1825625"/>
            <a:ext cx="4954588" cy="418795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コンテンツ プレースホルダー 3"/>
          <p:cNvSpPr>
            <a:spLocks noGrp="1"/>
          </p:cNvSpPr>
          <p:nvPr>
            <p:ph sz="half" idx="2"/>
          </p:nvPr>
        </p:nvSpPr>
        <p:spPr>
          <a:xfrm>
            <a:off x="6172200" y="1825625"/>
            <a:ext cx="4951414" cy="418795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5" name="日付プレースホルダー 4"/>
          <p:cNvSpPr>
            <a:spLocks noGrp="1"/>
          </p:cNvSpPr>
          <p:nvPr>
            <p:ph type="dt" sz="half" idx="10"/>
          </p:nvPr>
        </p:nvSpPr>
        <p:spPr/>
        <p:txBody>
          <a:bodyPr/>
          <a:lstStyle/>
          <a:p>
            <a:fld id="{7CD787AA-CBCD-47F9-A04C-7106C508CDE4}" type="datetime1">
              <a:rPr lang="ja-JP" altLang="en-US" smtClean="0"/>
              <a:t>2018/6/6</a:t>
            </a:fld>
            <a:endParaRPr kumimoji="1" lang="ja-JP" dirty="0"/>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テキスト プレースホルダー 2"/>
          <p:cNvSpPr>
            <a:spLocks noGrp="1"/>
          </p:cNvSpPr>
          <p:nvPr>
            <p:ph type="body" idx="1"/>
          </p:nvPr>
        </p:nvSpPr>
        <p:spPr>
          <a:xfrm>
            <a:off x="1069848" y="1681163"/>
            <a:ext cx="4956048" cy="823912"/>
          </a:xfrm>
        </p:spPr>
        <p:txBody>
          <a:bodyPr anchor="b"/>
          <a:lstStyle>
            <a:lvl1pPr marL="0" indent="0" latinLnBrk="0">
              <a:spcBef>
                <a:spcPts val="0"/>
              </a:spcBef>
              <a:buNone/>
              <a:defRPr kumimoji="1" lang="ja-JP" sz="2400" b="1"/>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1069848" y="2505075"/>
            <a:ext cx="4956048" cy="3476625"/>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5" name="テキスト プレースホルダー 4"/>
          <p:cNvSpPr>
            <a:spLocks noGrp="1"/>
          </p:cNvSpPr>
          <p:nvPr>
            <p:ph type="body" sz="quarter" idx="3"/>
          </p:nvPr>
        </p:nvSpPr>
        <p:spPr>
          <a:xfrm>
            <a:off x="6172200" y="1681163"/>
            <a:ext cx="4956048" cy="823912"/>
          </a:xfrm>
        </p:spPr>
        <p:txBody>
          <a:bodyPr anchor="b"/>
          <a:lstStyle>
            <a:lvl1pPr marL="0" indent="0" latinLnBrk="0">
              <a:spcBef>
                <a:spcPts val="0"/>
              </a:spcBef>
              <a:buNone/>
              <a:defRPr kumimoji="1" lang="ja-JP" sz="2400" b="1"/>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4956048" cy="3476625"/>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7" name="日付プレースホルダー 6"/>
          <p:cNvSpPr>
            <a:spLocks noGrp="1"/>
          </p:cNvSpPr>
          <p:nvPr>
            <p:ph type="dt" sz="half" idx="10"/>
          </p:nvPr>
        </p:nvSpPr>
        <p:spPr/>
        <p:txBody>
          <a:bodyPr/>
          <a:lstStyle/>
          <a:p>
            <a:fld id="{AD1CC9DD-75F5-4611-BA0B-CFB1A226639C}" type="datetime1">
              <a:rPr lang="ja-JP" altLang="en-US" smtClean="0"/>
              <a:t>2018/6/6</a:t>
            </a:fld>
            <a:endParaRPr kumimoji="1" lang="ja-JP"/>
          </a:p>
        </p:txBody>
      </p:sp>
      <p:sp>
        <p:nvSpPr>
          <p:cNvPr id="8" name="フッター プレースホルダー 7"/>
          <p:cNvSpPr>
            <a:spLocks noGrp="1"/>
          </p:cNvSpPr>
          <p:nvPr>
            <p:ph type="ftr" sz="quarter" idx="11"/>
          </p:nvPr>
        </p:nvSpPr>
        <p:spPr/>
        <p:txBody>
          <a:bodyPr/>
          <a:lstStyle/>
          <a:p>
            <a:endParaRPr kumimoji="1" lang="ja-JP"/>
          </a:p>
        </p:txBody>
      </p:sp>
      <p:sp>
        <p:nvSpPr>
          <p:cNvPr id="9" name="スライド番号プレースホルダー 8"/>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日付プレースホルダー 2"/>
          <p:cNvSpPr>
            <a:spLocks noGrp="1"/>
          </p:cNvSpPr>
          <p:nvPr>
            <p:ph type="dt" sz="half" idx="10"/>
          </p:nvPr>
        </p:nvSpPr>
        <p:spPr/>
        <p:txBody>
          <a:bodyPr/>
          <a:lstStyle/>
          <a:p>
            <a:fld id="{5980F1F9-2D3D-4243-878F-D000C3F2A1C4}" type="datetime1">
              <a:rPr lang="ja-JP" altLang="en-US" smtClean="0"/>
              <a:t>2018/6/6</a:t>
            </a:fld>
            <a:endParaRPr kumimoji="1" lang="ja-JP"/>
          </a:p>
        </p:txBody>
      </p:sp>
      <p:sp>
        <p:nvSpPr>
          <p:cNvPr id="4" name="フッター プレースホルダー 3"/>
          <p:cNvSpPr>
            <a:spLocks noGrp="1"/>
          </p:cNvSpPr>
          <p:nvPr>
            <p:ph type="ftr" sz="quarter" idx="11"/>
          </p:nvPr>
        </p:nvSpPr>
        <p:spPr/>
        <p:txBody>
          <a:bodyPr/>
          <a:lstStyle/>
          <a:p>
            <a:endParaRPr kumimoji="1" lang="ja-JP"/>
          </a:p>
        </p:txBody>
      </p:sp>
      <p:sp>
        <p:nvSpPr>
          <p:cNvPr id="5" name="スライド番号プレースホルダー 4"/>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2ABCBE8-1824-4658-A8BB-BECFAEB7E35A}" type="datetime1">
              <a:rPr lang="ja-JP" altLang="en-US" smtClean="0"/>
              <a:t>2018/6/6</a:t>
            </a:fld>
            <a:endParaRPr kumimoji="1" lang="ja-JP"/>
          </a:p>
        </p:txBody>
      </p:sp>
      <p:sp>
        <p:nvSpPr>
          <p:cNvPr id="3" name="フッター プレースホルダー 2"/>
          <p:cNvSpPr>
            <a:spLocks noGrp="1"/>
          </p:cNvSpPr>
          <p:nvPr>
            <p:ph type="ftr" sz="quarter" idx="11"/>
          </p:nvPr>
        </p:nvSpPr>
        <p:spPr/>
        <p:txBody>
          <a:bodyPr/>
          <a:lstStyle/>
          <a:p>
            <a:endParaRPr kumimoji="1" lang="ja-JP"/>
          </a:p>
        </p:txBody>
      </p:sp>
      <p:sp>
        <p:nvSpPr>
          <p:cNvPr id="4" name="スライド番号プレースホルダー 3"/>
          <p:cNvSpPr>
            <a:spLocks noGrp="1"/>
          </p:cNvSpPr>
          <p:nvPr>
            <p:ph type="sldNum" sz="quarter" idx="12"/>
          </p:nvPr>
        </p:nvSpPr>
        <p:spPr/>
        <p:txBody>
          <a:bodyPr/>
          <a:lstStyle/>
          <a:p>
            <a:fld id="{8FDBFFB2-86D9-4B8F-A59A-553A60B94BBE}" type="slidenum">
              <a:rPr lang="en-US" altLang="ja-JP" smtClean="0"/>
              <a:t>‹#›</a:t>
            </a:fld>
            <a:endParaRPr kumimoji="1" lang="ja-JP" altLang="en-US"/>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04289D18-6805-46F0-B344-7C1B71CD87D0}" type="datetime5">
              <a:rPr lang="en-US" altLang="ja-JP" smtClean="0"/>
              <a:pPr/>
              <a:t>6-Jun-18</a:t>
            </a:fld>
            <a:endParaRPr lang="ja-JP" altLang="en-US" dirty="0"/>
          </a:p>
        </p:txBody>
      </p:sp>
      <p:sp>
        <p:nvSpPr>
          <p:cNvPr id="7" name="フッター プレースホルダー 6"/>
          <p:cNvSpPr>
            <a:spLocks noGrp="1"/>
          </p:cNvSpPr>
          <p:nvPr>
            <p:ph type="ftr" sz="quarter" idx="11"/>
          </p:nvPr>
        </p:nvSpPr>
        <p:spPr/>
        <p:txBody>
          <a:bodyPr/>
          <a:lstStyle/>
          <a:p>
            <a:endParaRPr lang="ja-JP" altLang="en-US" dirty="0"/>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pPr/>
              <a:t>‹#›</a:t>
            </a:fld>
            <a:endParaRPr lang="en-US" altLang="ja-JP" dirty="0"/>
          </a:p>
        </p:txBody>
      </p:sp>
      <p:grpSp>
        <p:nvGrpSpPr>
          <p:cNvPr id="9" name="グループ 8"/>
          <p:cNvGrpSpPr/>
          <p:nvPr/>
        </p:nvGrpSpPr>
        <p:grpSpPr>
          <a:xfrm>
            <a:off x="574431" y="724619"/>
            <a:ext cx="5318979" cy="3795623"/>
            <a:chOff x="895350" y="3313113"/>
            <a:chExt cx="3613151" cy="2790825"/>
          </a:xfrm>
          <a:solidFill>
            <a:schemeClr val="tx1">
              <a:lumMod val="50000"/>
            </a:schemeClr>
          </a:solidFill>
        </p:grpSpPr>
        <p:sp>
          <p:nvSpPr>
            <p:cNvPr id="10"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3"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4"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5"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6"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7"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8"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9"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0"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1"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22" name="グループ 21"/>
          <p:cNvGrpSpPr/>
          <p:nvPr/>
        </p:nvGrpSpPr>
        <p:grpSpPr>
          <a:xfrm>
            <a:off x="6285120" y="724619"/>
            <a:ext cx="5318979" cy="3795623"/>
            <a:chOff x="895350" y="3313113"/>
            <a:chExt cx="3613151" cy="2790825"/>
          </a:xfrm>
          <a:solidFill>
            <a:schemeClr val="tx1">
              <a:lumMod val="50000"/>
            </a:schemeClr>
          </a:solidFill>
        </p:grpSpPr>
        <p:sp>
          <p:nvSpPr>
            <p:cNvPr id="2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36" name="画像プレースホルダー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37" name="画像プレースホルダー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39" name="テキスト プレースホルダー 3"/>
          <p:cNvSpPr>
            <a:spLocks noGrp="1"/>
          </p:cNvSpPr>
          <p:nvPr>
            <p:ph type="body" sz="half" idx="2"/>
          </p:nvPr>
        </p:nvSpPr>
        <p:spPr>
          <a:xfrm>
            <a:off x="1052423" y="4648200"/>
            <a:ext cx="4368980" cy="1295400"/>
          </a:xfrm>
        </p:spPr>
        <p:txBody>
          <a:bodyPr>
            <a:normAutofit/>
          </a:bodyPr>
          <a:lstStyle>
            <a:lvl1pPr marL="0" indent="0" latinLnBrk="0">
              <a:spcBef>
                <a:spcPts val="16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40" name="テキスト プレースホルダー 3"/>
          <p:cNvSpPr>
            <a:spLocks noGrp="1"/>
          </p:cNvSpPr>
          <p:nvPr>
            <p:ph type="body" sz="half" idx="19"/>
          </p:nvPr>
        </p:nvSpPr>
        <p:spPr>
          <a:xfrm>
            <a:off x="6742908" y="4648200"/>
            <a:ext cx="4368980" cy="1295400"/>
          </a:xfrm>
        </p:spPr>
        <p:txBody>
          <a:bodyPr>
            <a:normAutofit/>
          </a:bodyPr>
          <a:lstStyle>
            <a:lvl1pPr marL="0" indent="0" latinLnBrk="0">
              <a:spcBef>
                <a:spcPts val="16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04289D18-6805-46F0-B344-7C1B71CD87D0}" type="datetime5">
              <a:rPr lang="en-US" altLang="ja-JP" smtClean="0"/>
              <a:pPr/>
              <a:t>6-Jun-18</a:t>
            </a:fld>
            <a:endParaRPr lang="ja-JP" altLang="en-US" dirty="0"/>
          </a:p>
        </p:txBody>
      </p:sp>
      <p:sp>
        <p:nvSpPr>
          <p:cNvPr id="7" name="フッター プレースホルダー 6"/>
          <p:cNvSpPr>
            <a:spLocks noGrp="1"/>
          </p:cNvSpPr>
          <p:nvPr>
            <p:ph type="ftr" sz="quarter" idx="11"/>
          </p:nvPr>
        </p:nvSpPr>
        <p:spPr/>
        <p:txBody>
          <a:bodyPr/>
          <a:lstStyle/>
          <a:p>
            <a:endParaRPr lang="ja-JP" altLang="en-US" dirty="0"/>
          </a:p>
        </p:txBody>
      </p:sp>
      <p:sp>
        <p:nvSpPr>
          <p:cNvPr id="8" name="スライド番号プレースホルダー 7"/>
          <p:cNvSpPr>
            <a:spLocks noGrp="1"/>
          </p:cNvSpPr>
          <p:nvPr>
            <p:ph type="sldNum" sz="quarter" idx="12"/>
          </p:nvPr>
        </p:nvSpPr>
        <p:spPr/>
        <p:txBody>
          <a:bodyPr/>
          <a:lstStyle/>
          <a:p>
            <a:fld id="{8FDBFFB2-86D9-4B8F-A59A-553A60B94BBE}" type="slidenum">
              <a:rPr lang="en-US" altLang="ja-JP" smtClean="0"/>
              <a:pPr/>
              <a:t>‹#›</a:t>
            </a:fld>
            <a:endParaRPr lang="en-US" altLang="ja-JP" dirty="0"/>
          </a:p>
        </p:txBody>
      </p:sp>
      <p:grpSp>
        <p:nvGrpSpPr>
          <p:cNvPr id="35" name="グループ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1"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2"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3"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4"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5"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6"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7"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8"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9"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0"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1"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52" name="グループ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65" name="グループ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7"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8"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9"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0"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1"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2"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3"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4"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5"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6"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7"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78" name="画像プレースホルダー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79" name="画像プレースホルダー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80" name="画像プレースホルダー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81" name="テキスト プレースホルダー 3"/>
          <p:cNvSpPr>
            <a:spLocks noGrp="1"/>
          </p:cNvSpPr>
          <p:nvPr>
            <p:ph type="body" sz="half" idx="2"/>
          </p:nvPr>
        </p:nvSpPr>
        <p:spPr>
          <a:xfrm>
            <a:off x="948871" y="5018002"/>
            <a:ext cx="27432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82" name="テキスト プレースホルダー 3"/>
          <p:cNvSpPr>
            <a:spLocks noGrp="1"/>
          </p:cNvSpPr>
          <p:nvPr>
            <p:ph type="body" sz="half" idx="21"/>
          </p:nvPr>
        </p:nvSpPr>
        <p:spPr>
          <a:xfrm>
            <a:off x="4707208" y="4582378"/>
            <a:ext cx="27432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83" name="テキスト プレースホルダー 3"/>
          <p:cNvSpPr>
            <a:spLocks noGrp="1"/>
          </p:cNvSpPr>
          <p:nvPr>
            <p:ph type="body" sz="half" idx="22"/>
          </p:nvPr>
        </p:nvSpPr>
        <p:spPr>
          <a:xfrm>
            <a:off x="8489705" y="5018002"/>
            <a:ext cx="27432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kumimoji="1" lang="ja-JP"/>
              <a:t>マスター タイトルのスタイルを編集するには、ここをクリック</a:t>
            </a:r>
          </a:p>
        </p:txBody>
      </p:sp>
      <p:sp>
        <p:nvSpPr>
          <p:cNvPr id="3" name="テキスト プレースホルダー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4" name="日付プレースホルダー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04289D18-6805-46F0-B344-7C1B71CD87D0}" type="datetime5">
              <a:rPr lang="en-US" altLang="ja-JP" smtClean="0"/>
              <a:pPr/>
              <a:t>6-Jun-18</a:t>
            </a:fld>
            <a:endParaRPr lang="ja-JP" altLang="en-US" dirty="0"/>
          </a:p>
        </p:txBody>
      </p:sp>
      <p:sp>
        <p:nvSpPr>
          <p:cNvPr id="5" name="フッター プレースホルダー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8FDBFFB2-86D9-4B8F-A59A-553A60B94BBE}" type="slidenum">
              <a:rPr lang="en-US" altLang="ja-JP" smtClean="0"/>
              <a:pPr/>
              <a:t>‹#›</a:t>
            </a:fld>
            <a:endParaRPr lang="en-US" altLang="ja-JP"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sldNum="0" hdr="0" ftr="0" dt="0"/>
  <p:txStyles>
    <p:titleStyle>
      <a:lvl1pPr algn="l" defTabSz="914400" rtl="0" eaLnBrk="1" latinLnBrk="0" hangingPunct="1">
        <a:lnSpc>
          <a:spcPct val="90000"/>
        </a:lnSpc>
        <a:spcBef>
          <a:spcPct val="0"/>
        </a:spcBef>
        <a:buNone/>
        <a:defRPr kumimoji="1" lang="ja-JP" sz="3600" kern="120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kumimoji="1" lang="ja-JP"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0664" indent="-283464" algn="l" defTabSz="914400" rtl="0" eaLnBrk="1" latinLnBrk="0" hangingPunct="1">
        <a:lnSpc>
          <a:spcPct val="100000"/>
        </a:lnSpc>
        <a:spcBef>
          <a:spcPts val="1200"/>
        </a:spcBef>
        <a:buFont typeface="Arial" panose="020B0604020202020204" pitchFamily="34" charset="0"/>
        <a:buChar char="•"/>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100000"/>
        </a:lnSpc>
        <a:spcBef>
          <a:spcPts val="800"/>
        </a:spcBef>
        <a:buFont typeface="Arial" panose="020B0604020202020204" pitchFamily="34" charset="0"/>
        <a:buChar char="•"/>
        <a:defRPr kumimoji="1" lang="ja-JP"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100000"/>
        </a:lnSpc>
        <a:spcBef>
          <a:spcPts val="600"/>
        </a:spcBef>
        <a:buFont typeface="Arial" panose="020B0604020202020204" pitchFamily="34" charset="0"/>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100000"/>
        </a:lnSpc>
        <a:spcBef>
          <a:spcPts val="600"/>
        </a:spcBef>
        <a:buFont typeface="Arial" panose="020B0604020202020204" pitchFamily="34" charset="0"/>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600"/>
        </a:spcBef>
        <a:buFont typeface="Arial" panose="020B0604020202020204" pitchFamily="34" charset="0"/>
        <a:buChar char="•"/>
        <a:defRPr kumimoji="1" lang="ja-JP"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kumimoji="1" lang="ja-JP"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kumimoji="1" lang="ja-JP"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kumimoji="1" lang="ja-JP" sz="1600" kern="1200" baseline="0">
          <a:solidFill>
            <a:schemeClr val="tx1"/>
          </a:solidFill>
          <a:latin typeface="+mn-lt"/>
          <a:ea typeface="+mn-ea"/>
          <a:cs typeface="+mn-cs"/>
        </a:defRPr>
      </a:lvl9pPr>
    </p:bodyStyle>
    <p:other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P3"/><Relationship Id="rId7" Type="http://schemas.openxmlformats.org/officeDocument/2006/relationships/image" Target="../media/image5.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44119" y="1060174"/>
            <a:ext cx="9257551" cy="1470991"/>
          </a:xfrm>
        </p:spPr>
        <p:txBody>
          <a:bodyPr>
            <a:normAutofit fontScale="90000"/>
          </a:bodyPr>
          <a:lstStyle/>
          <a:p>
            <a:r>
              <a:rPr lang="ja-JP" altLang="en-US" sz="5400" b="1" dirty="0" smtClean="0">
                <a:latin typeface="ＭＳ ゴシック" panose="020B0609070205080204" pitchFamily="49" charset="-128"/>
                <a:ea typeface="ＭＳ ゴシック" panose="020B0609070205080204" pitchFamily="49" charset="-128"/>
              </a:rPr>
              <a:t>予習③</a:t>
            </a:r>
            <a:r>
              <a:rPr lang="en-US" altLang="ja-JP" sz="5400" b="1" dirty="0" smtClean="0">
                <a:latin typeface="ＭＳ ゴシック" panose="020B0609070205080204" pitchFamily="49" charset="-128"/>
                <a:ea typeface="ＭＳ ゴシック" panose="020B0609070205080204" pitchFamily="49" charset="-128"/>
              </a:rPr>
              <a:t/>
            </a:r>
            <a:br>
              <a:rPr lang="en-US" altLang="ja-JP" sz="5400" b="1" dirty="0" smtClean="0">
                <a:latin typeface="ＭＳ ゴシック" panose="020B0609070205080204" pitchFamily="49" charset="-128"/>
                <a:ea typeface="ＭＳ ゴシック" panose="020B0609070205080204" pitchFamily="49" charset="-128"/>
              </a:rPr>
            </a:br>
            <a:r>
              <a:rPr lang="ja-JP" altLang="ja-JP" sz="5400" b="1" dirty="0" err="1" smtClean="0">
                <a:latin typeface="ＭＳ ゴシック" panose="020B0609070205080204" pitchFamily="49" charset="-128"/>
                <a:ea typeface="ＭＳ ゴシック" panose="020B0609070205080204" pitchFamily="49" charset="-128"/>
              </a:rPr>
              <a:t>ぱれっと</a:t>
            </a:r>
            <a:r>
              <a:rPr lang="ja-JP" altLang="ja-JP" sz="5400" b="1" dirty="0"/>
              <a:t>市生涯学習</a:t>
            </a:r>
            <a:r>
              <a:rPr lang="ja-JP" altLang="ja-JP" sz="5400" b="1" dirty="0" smtClean="0"/>
              <a:t>推進計</a:t>
            </a:r>
            <a:r>
              <a:rPr lang="ja-JP" altLang="en-US" sz="5400" b="1" dirty="0"/>
              <a:t>画</a:t>
            </a:r>
            <a:endParaRPr kumimoji="1" lang="ja-JP" sz="5400" dirty="0"/>
          </a:p>
        </p:txBody>
      </p:sp>
      <p:sp>
        <p:nvSpPr>
          <p:cNvPr id="4" name="タイトル 1"/>
          <p:cNvSpPr txBox="1">
            <a:spLocks/>
          </p:cNvSpPr>
          <p:nvPr/>
        </p:nvSpPr>
        <p:spPr>
          <a:xfrm>
            <a:off x="133147" y="43924"/>
            <a:ext cx="9923645" cy="58084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kumimoji="1" lang="ja-JP" sz="6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2400" dirty="0" smtClean="0"/>
          </a:p>
        </p:txBody>
      </p:sp>
      <p:sp>
        <p:nvSpPr>
          <p:cNvPr id="6" name="タイトル 1"/>
          <p:cNvSpPr txBox="1">
            <a:spLocks/>
          </p:cNvSpPr>
          <p:nvPr/>
        </p:nvSpPr>
        <p:spPr>
          <a:xfrm>
            <a:off x="9111914" y="30968"/>
            <a:ext cx="2987042" cy="580847"/>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kumimoji="1" lang="ja-JP" sz="6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algn="ctr"/>
            <a:r>
              <a:rPr lang="ja-JP" altLang="en-US" sz="1600" dirty="0">
                <a:solidFill>
                  <a:schemeClr val="tx2"/>
                </a:solidFill>
                <a:latin typeface="Times New Roman" pitchFamily="18" charset="0"/>
              </a:rPr>
              <a:t>学習プログラム開発の基礎</a:t>
            </a:r>
            <a:endParaRPr lang="ja-JP" altLang="en-US" sz="2000" dirty="0">
              <a:solidFill>
                <a:schemeClr val="tx2"/>
              </a:solidFill>
              <a:latin typeface="Times New Roman" pitchFamily="18" charset="0"/>
            </a:endParaRPr>
          </a:p>
        </p:txBody>
      </p:sp>
      <p:sp>
        <p:nvSpPr>
          <p:cNvPr id="7" name="正方形/長方形 6"/>
          <p:cNvSpPr/>
          <p:nvPr/>
        </p:nvSpPr>
        <p:spPr>
          <a:xfrm>
            <a:off x="450572" y="288649"/>
            <a:ext cx="8097079" cy="369332"/>
          </a:xfrm>
          <a:prstGeom prst="rect">
            <a:avLst/>
          </a:prstGeom>
        </p:spPr>
        <p:txBody>
          <a:bodyPr wrap="square">
            <a:spAutoFit/>
          </a:bodyPr>
          <a:lstStyle/>
          <a:p>
            <a:pPr>
              <a:spcBef>
                <a:spcPct val="0"/>
              </a:spcBef>
            </a:pPr>
            <a:r>
              <a:rPr lang="ja-JP" altLang="en-US" dirty="0" smtClean="0">
                <a:latin typeface="ＭＳ ゴシック" panose="020B0609070205080204" pitchFamily="49" charset="-128"/>
                <a:ea typeface="ＭＳ ゴシック" panose="020B0609070205080204" pitchFamily="49" charset="-128"/>
              </a:rPr>
              <a:t>平成</a:t>
            </a:r>
            <a:r>
              <a:rPr lang="en-US" altLang="ja-JP" dirty="0" smtClean="0">
                <a:latin typeface="ＭＳ ゴシック" panose="020B0609070205080204" pitchFamily="49" charset="-128"/>
                <a:ea typeface="ＭＳ ゴシック" panose="020B0609070205080204" pitchFamily="49" charset="-128"/>
              </a:rPr>
              <a:t>30</a:t>
            </a:r>
            <a:r>
              <a:rPr lang="ja-JP" altLang="en-US" dirty="0" smtClean="0">
                <a:latin typeface="ＭＳ ゴシック" panose="020B0609070205080204" pitchFamily="49" charset="-128"/>
                <a:ea typeface="ＭＳ ゴシック" panose="020B0609070205080204" pitchFamily="49" charset="-128"/>
              </a:rPr>
              <a:t>年度</a:t>
            </a:r>
            <a:r>
              <a:rPr lang="ja-JP" altLang="en-US" dirty="0">
                <a:latin typeface="ＭＳ ゴシック" panose="020B0609070205080204" pitchFamily="49" charset="-128"/>
                <a:ea typeface="ＭＳ ゴシック" panose="020B0609070205080204" pitchFamily="49" charset="-128"/>
              </a:rPr>
              <a:t>生涯学習振興・社会教育関係職員等</a:t>
            </a:r>
            <a:r>
              <a:rPr lang="ja-JP" altLang="en-US" dirty="0" smtClean="0">
                <a:latin typeface="ＭＳ ゴシック" panose="020B0609070205080204" pitchFamily="49" charset="-128"/>
                <a:ea typeface="ＭＳ ゴシック" panose="020B0609070205080204" pitchFamily="49" charset="-128"/>
              </a:rPr>
              <a:t>研修「学習</a:t>
            </a:r>
            <a:r>
              <a:rPr lang="ja-JP" altLang="en-US" dirty="0">
                <a:latin typeface="ＭＳ ゴシック" panose="020B0609070205080204" pitchFamily="49" charset="-128"/>
                <a:ea typeface="ＭＳ ゴシック" panose="020B0609070205080204" pitchFamily="49" charset="-128"/>
              </a:rPr>
              <a:t>プログラム</a:t>
            </a:r>
            <a:r>
              <a:rPr lang="ja-JP" altLang="en-US" dirty="0" smtClean="0">
                <a:latin typeface="ＭＳ ゴシック" panose="020B0609070205080204" pitchFamily="49" charset="-128"/>
                <a:ea typeface="ＭＳ ゴシック" panose="020B0609070205080204" pitchFamily="49" charset="-128"/>
              </a:rPr>
              <a:t>研修」</a:t>
            </a:r>
            <a:endParaRPr lang="ja-JP" altLang="en-US" dirty="0">
              <a:latin typeface="ＭＳ ゴシック" panose="020B0609070205080204" pitchFamily="49" charset="-128"/>
              <a:ea typeface="ＭＳ ゴシック" panose="020B0609070205080204" pitchFamily="49" charset="-128"/>
            </a:endParaRPr>
          </a:p>
        </p:txBody>
      </p:sp>
      <p:pic>
        <p:nvPicPr>
          <p:cNvPr id="8"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829" y="3412435"/>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62767" y="858943"/>
            <a:ext cx="5987390" cy="830997"/>
          </a:xfrm>
          <a:prstGeom prst="rect">
            <a:avLst/>
          </a:prstGeom>
        </p:spPr>
        <p:txBody>
          <a:bodyPr wrap="square">
            <a:spAutoFit/>
          </a:bodyPr>
          <a:lstStyle/>
          <a:p>
            <a:pPr lvl="0"/>
            <a:r>
              <a:rPr lang="ja-JP" altLang="en-US" sz="4800" dirty="0" smtClean="0">
                <a:solidFill>
                  <a:schemeClr val="tx2"/>
                </a:solidFill>
                <a:latin typeface="ＭＳ ゴシック" panose="020B0609070205080204" pitchFamily="49" charset="-128"/>
                <a:ea typeface="ＭＳ ゴシック" panose="020B0609070205080204" pitchFamily="49" charset="-128"/>
              </a:rPr>
              <a:t>５　</a:t>
            </a:r>
            <a:r>
              <a:rPr lang="ja-JP" altLang="ja-JP" sz="4800" dirty="0" smtClean="0">
                <a:solidFill>
                  <a:schemeClr val="tx2"/>
                </a:solidFill>
                <a:latin typeface="ＭＳ ゴシック" panose="020B0609070205080204" pitchFamily="49" charset="-128"/>
                <a:ea typeface="ＭＳ ゴシック" panose="020B0609070205080204" pitchFamily="49" charset="-128"/>
              </a:rPr>
              <a:t>市</a:t>
            </a:r>
            <a:r>
              <a:rPr lang="ja-JP" altLang="ja-JP" sz="4800" dirty="0">
                <a:solidFill>
                  <a:schemeClr val="tx2"/>
                </a:solidFill>
                <a:latin typeface="ＭＳ ゴシック" panose="020B0609070205080204" pitchFamily="49" charset="-128"/>
                <a:ea typeface="ＭＳ ゴシック" panose="020B0609070205080204" pitchFamily="49" charset="-128"/>
              </a:rPr>
              <a:t>の概要</a:t>
            </a:r>
          </a:p>
        </p:txBody>
      </p:sp>
      <p:sp>
        <p:nvSpPr>
          <p:cNvPr id="4" name="正方形/長方形 3"/>
          <p:cNvSpPr/>
          <p:nvPr/>
        </p:nvSpPr>
        <p:spPr>
          <a:xfrm>
            <a:off x="1881807" y="1636960"/>
            <a:ext cx="9356036" cy="4308872"/>
          </a:xfrm>
          <a:prstGeom prst="rect">
            <a:avLst/>
          </a:prstGeom>
        </p:spPr>
        <p:txBody>
          <a:bodyPr wrap="square">
            <a:spAutoFit/>
          </a:bodyPr>
          <a:lstStyle/>
          <a:p>
            <a:r>
              <a:rPr lang="ja-JP" altLang="ja-JP" sz="3200" dirty="0">
                <a:latin typeface="ＭＳ ゴシック" panose="020B0609070205080204" pitchFamily="49" charset="-128"/>
                <a:ea typeface="ＭＳ ゴシック" panose="020B0609070205080204" pitchFamily="49" charset="-128"/>
              </a:rPr>
              <a:t>Ａ</a:t>
            </a:r>
            <a:r>
              <a:rPr lang="en-US" altLang="ja-JP" sz="3200" dirty="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少子高齢化が進む中山間地域</a:t>
            </a: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Ｂ</a:t>
            </a:r>
            <a:r>
              <a:rPr lang="en-US" altLang="ja-JP" sz="3200" dirty="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新しい住宅団地（ニュータウン）</a:t>
            </a:r>
          </a:p>
          <a:p>
            <a:r>
              <a:rPr lang="ja-JP" altLang="ja-JP" sz="3200" dirty="0">
                <a:latin typeface="ＭＳ ゴシック" panose="020B0609070205080204" pitchFamily="49" charset="-128"/>
                <a:ea typeface="ＭＳ ゴシック" panose="020B0609070205080204" pitchFamily="49" charset="-128"/>
              </a:rPr>
              <a:t>　（地元出身の旧住民</a:t>
            </a:r>
            <a:r>
              <a:rPr lang="ja-JP" altLang="ja-JP" sz="3200" dirty="0" smtClean="0">
                <a:latin typeface="ＭＳ ゴシック" panose="020B0609070205080204" pitchFamily="49" charset="-128"/>
                <a:ea typeface="ＭＳ ゴシック" panose="020B0609070205080204" pitchFamily="49" charset="-128"/>
              </a:rPr>
              <a:t>と</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引っ越して</a:t>
            </a:r>
            <a:r>
              <a:rPr lang="ja-JP" altLang="ja-JP" sz="3200" dirty="0">
                <a:latin typeface="ＭＳ ゴシック" panose="020B0609070205080204" pitchFamily="49" charset="-128"/>
                <a:ea typeface="ＭＳ ゴシック" panose="020B0609070205080204" pitchFamily="49" charset="-128"/>
              </a:rPr>
              <a:t>きた</a:t>
            </a:r>
            <a:r>
              <a:rPr lang="ja-JP" altLang="ja-JP" sz="3200" dirty="0" smtClean="0">
                <a:latin typeface="ＭＳ ゴシック" panose="020B0609070205080204" pitchFamily="49" charset="-128"/>
                <a:ea typeface="ＭＳ ゴシック" panose="020B0609070205080204" pitchFamily="49" charset="-128"/>
              </a:rPr>
              <a:t>新住民</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　</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とが</a:t>
            </a:r>
            <a:r>
              <a:rPr lang="ja-JP" altLang="ja-JP" sz="3200" dirty="0">
                <a:latin typeface="ＭＳ ゴシック" panose="020B0609070205080204" pitchFamily="49" charset="-128"/>
                <a:ea typeface="ＭＳ ゴシック" panose="020B0609070205080204" pitchFamily="49" charset="-128"/>
              </a:rPr>
              <a:t>混在</a:t>
            </a:r>
            <a:r>
              <a:rPr lang="ja-JP" altLang="ja-JP" sz="3200" dirty="0" smtClean="0">
                <a:latin typeface="ＭＳ ゴシック" panose="020B0609070205080204" pitchFamily="49" charset="-128"/>
                <a:ea typeface="ＭＳ ゴシック" panose="020B0609070205080204" pitchFamily="49" charset="-128"/>
              </a:rPr>
              <a:t>し</a:t>
            </a:r>
            <a:r>
              <a:rPr lang="ja-JP" altLang="en-US" sz="3200" dirty="0" smtClean="0">
                <a:latin typeface="ＭＳ ゴシック" panose="020B0609070205080204" pitchFamily="49" charset="-128"/>
                <a:ea typeface="ＭＳ ゴシック" panose="020B0609070205080204" pitchFamily="49" charset="-128"/>
              </a:rPr>
              <a:t>て</a:t>
            </a:r>
            <a:r>
              <a:rPr lang="ja-JP" altLang="ja-JP" sz="3200" dirty="0" smtClean="0">
                <a:latin typeface="ＭＳ ゴシック" panose="020B0609070205080204" pitchFamily="49" charset="-128"/>
                <a:ea typeface="ＭＳ ゴシック" panose="020B0609070205080204" pitchFamily="49" charset="-128"/>
              </a:rPr>
              <a:t>いる</a:t>
            </a:r>
            <a:r>
              <a:rPr lang="ja-JP" altLang="ja-JP" sz="3200" dirty="0">
                <a:latin typeface="ＭＳ ゴシック" panose="020B0609070205080204" pitchFamily="49" charset="-128"/>
                <a:ea typeface="ＭＳ ゴシック" panose="020B0609070205080204" pitchFamily="49" charset="-128"/>
              </a:rPr>
              <a:t>地域）</a:t>
            </a: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Ｃ：地域のつながりが希薄化する都市地域</a:t>
            </a:r>
          </a:p>
          <a:p>
            <a:r>
              <a:rPr lang="en-US" altLang="ja-JP" dirty="0">
                <a:latin typeface="ＭＳ ゴシック" panose="020B0609070205080204" pitchFamily="49" charset="-128"/>
                <a:ea typeface="ＭＳ ゴシック" panose="020B0609070205080204" pitchFamily="49" charset="-128"/>
              </a:rPr>
              <a:t> </a:t>
            </a:r>
            <a:endParaRPr lang="ja-JP" altLang="ja-JP"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3880" y="5004444"/>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6856301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31874" y="1789044"/>
            <a:ext cx="6858002" cy="1828800"/>
          </a:xfrm>
        </p:spPr>
        <p:txBody>
          <a:bodyPr>
            <a:normAutofit/>
          </a:bodyPr>
          <a:lstStyle/>
          <a:p>
            <a:r>
              <a:rPr kumimoji="1" lang="ja-JP" altLang="en-US" dirty="0" smtClean="0"/>
              <a:t>これで終わります。</a:t>
            </a:r>
            <a:r>
              <a:rPr kumimoji="1" lang="en-US" altLang="ja-JP" dirty="0" smtClean="0"/>
              <a:t/>
            </a:r>
            <a:br>
              <a:rPr kumimoji="1" lang="en-US" altLang="ja-JP" dirty="0" smtClean="0"/>
            </a:br>
            <a:r>
              <a:rPr kumimoji="1" lang="ja-JP" altLang="en-US" dirty="0" smtClean="0"/>
              <a:t>　</a:t>
            </a:r>
            <a:endParaRPr kumimoji="1" lang="ja-JP" altLang="en-US" dirty="0"/>
          </a:p>
        </p:txBody>
      </p:sp>
      <p:pic>
        <p:nvPicPr>
          <p:cNvPr id="4"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9950" y="3961255"/>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15034C_160517_16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36827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7268" y="567028"/>
            <a:ext cx="5807931" cy="930468"/>
          </a:xfrm>
        </p:spPr>
        <p:txBody>
          <a:bodyPr>
            <a:noAutofit/>
          </a:bodyPr>
          <a:lstStyle/>
          <a:p>
            <a:r>
              <a:rPr kumimoji="1" lang="ja-JP" altLang="en-US" sz="5400" dirty="0" smtClean="0"/>
              <a:t>１．市の将来像</a:t>
            </a:r>
            <a:endParaRPr kumimoji="1" lang="ja-JP" sz="5400" dirty="0"/>
          </a:p>
        </p:txBody>
      </p:sp>
      <p:sp>
        <p:nvSpPr>
          <p:cNvPr id="3" name="タイトル 1"/>
          <p:cNvSpPr txBox="1">
            <a:spLocks/>
          </p:cNvSpPr>
          <p:nvPr/>
        </p:nvSpPr>
        <p:spPr>
          <a:xfrm>
            <a:off x="1510749" y="1762539"/>
            <a:ext cx="9316278" cy="20805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6000" dirty="0" smtClean="0">
              <a:latin typeface="ＭＳ ゴシック" panose="020B0609070205080204" pitchFamily="49" charset="-128"/>
              <a:ea typeface="ＭＳ ゴシック" panose="020B0609070205080204" pitchFamily="49" charset="-128"/>
            </a:endParaRPr>
          </a:p>
          <a:p>
            <a:endParaRPr lang="en-US" altLang="ja-JP" sz="6000" dirty="0">
              <a:latin typeface="ＭＳ ゴシック" panose="020B0609070205080204" pitchFamily="49" charset="-128"/>
              <a:ea typeface="ＭＳ ゴシック" panose="020B0609070205080204" pitchFamily="49" charset="-128"/>
            </a:endParaRPr>
          </a:p>
          <a:p>
            <a:endParaRPr lang="en-US" altLang="ja-JP" sz="6000" dirty="0" smtClean="0">
              <a:latin typeface="ＭＳ ゴシック" panose="020B0609070205080204" pitchFamily="49" charset="-128"/>
              <a:ea typeface="ＭＳ ゴシック" panose="020B0609070205080204" pitchFamily="49" charset="-128"/>
            </a:endParaRPr>
          </a:p>
          <a:p>
            <a:endParaRPr lang="en-US" altLang="ja-JP" sz="6000" dirty="0" smtClean="0">
              <a:latin typeface="ＭＳ ゴシック" panose="020B0609070205080204" pitchFamily="49" charset="-128"/>
              <a:ea typeface="ＭＳ ゴシック" panose="020B0609070205080204" pitchFamily="49" charset="-128"/>
            </a:endParaRPr>
          </a:p>
          <a:p>
            <a:r>
              <a:rPr lang="ja-JP" altLang="en-US" sz="5400" dirty="0" smtClean="0">
                <a:latin typeface="ＭＳ ゴシック" panose="020B0609070205080204" pitchFamily="49" charset="-128"/>
                <a:ea typeface="ＭＳ ゴシック" panose="020B0609070205080204" pitchFamily="49" charset="-128"/>
              </a:rPr>
              <a:t>色とりどりの豊かさあふれる　</a:t>
            </a:r>
            <a:r>
              <a:rPr lang="en-US" altLang="ja-JP" sz="5400" dirty="0" smtClean="0">
                <a:latin typeface="ＭＳ ゴシック" panose="020B0609070205080204" pitchFamily="49" charset="-128"/>
                <a:ea typeface="ＭＳ ゴシック" panose="020B0609070205080204" pitchFamily="49" charset="-128"/>
              </a:rPr>
              <a:t>『</a:t>
            </a:r>
            <a:r>
              <a:rPr lang="ja-JP" altLang="en-US" sz="5400" dirty="0" smtClean="0">
                <a:latin typeface="ＭＳ ゴシック" panose="020B0609070205080204" pitchFamily="49" charset="-128"/>
                <a:ea typeface="ＭＳ ゴシック" panose="020B0609070205080204" pitchFamily="49" charset="-128"/>
              </a:rPr>
              <a:t>虹色タウン</a:t>
            </a:r>
            <a:r>
              <a:rPr lang="en-US" altLang="ja-JP" sz="5400" dirty="0" smtClean="0">
                <a:latin typeface="ＭＳ ゴシック" panose="020B0609070205080204" pitchFamily="49" charset="-128"/>
                <a:ea typeface="ＭＳ ゴシック" panose="020B0609070205080204" pitchFamily="49" charset="-128"/>
              </a:rPr>
              <a:t>』</a:t>
            </a:r>
            <a:endParaRPr lang="ja-JP" altLang="en-US" sz="5400" dirty="0">
              <a:latin typeface="ＭＳ ゴシック" panose="020B0609070205080204" pitchFamily="49" charset="-128"/>
              <a:ea typeface="ＭＳ ゴシック" panose="020B0609070205080204" pitchFamily="49" charset="-128"/>
            </a:endParaRPr>
          </a:p>
        </p:txBody>
      </p:sp>
      <p:sp>
        <p:nvSpPr>
          <p:cNvPr id="4" name="タイトル 1"/>
          <p:cNvSpPr txBox="1">
            <a:spLocks/>
          </p:cNvSpPr>
          <p:nvPr/>
        </p:nvSpPr>
        <p:spPr>
          <a:xfrm>
            <a:off x="5196840" y="4389120"/>
            <a:ext cx="6492240" cy="9621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sz="5400" dirty="0"/>
          </a:p>
        </p:txBody>
      </p:sp>
      <p:pic>
        <p:nvPicPr>
          <p:cNvPr id="8"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2454" y="4223226"/>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8392889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4576" y="663271"/>
            <a:ext cx="9753600" cy="1390816"/>
          </a:xfrm>
        </p:spPr>
        <p:txBody>
          <a:bodyPr>
            <a:noAutofit/>
          </a:bodyPr>
          <a:lstStyle/>
          <a:p>
            <a:pPr lvl="0"/>
            <a:r>
              <a:rPr lang="ja-JP" altLang="en-US" sz="5400" dirty="0" smtClean="0">
                <a:latin typeface="ＭＳ ゴシック" panose="020B0609070205080204" pitchFamily="49" charset="-128"/>
                <a:ea typeface="ＭＳ ゴシック" panose="020B0609070205080204" pitchFamily="49" charset="-128"/>
              </a:rPr>
              <a:t>２　</a:t>
            </a:r>
            <a:r>
              <a:rPr lang="ja-JP" altLang="ja-JP" sz="5400" dirty="0" smtClean="0">
                <a:latin typeface="ＭＳ ゴシック" panose="020B0609070205080204" pitchFamily="49" charset="-128"/>
                <a:ea typeface="ＭＳ ゴシック" panose="020B0609070205080204" pitchFamily="49" charset="-128"/>
              </a:rPr>
              <a:t>将来像</a:t>
            </a:r>
            <a:r>
              <a:rPr lang="ja-JP" altLang="ja-JP" sz="5400" dirty="0">
                <a:latin typeface="ＭＳ ゴシック" panose="020B0609070205080204" pitchFamily="49" charset="-128"/>
                <a:ea typeface="ＭＳ ゴシック" panose="020B0609070205080204" pitchFamily="49" charset="-128"/>
              </a:rPr>
              <a:t>を支える</a:t>
            </a:r>
            <a:r>
              <a:rPr lang="en-US" altLang="ja-JP" sz="5400" dirty="0">
                <a:latin typeface="ＭＳ ゴシック" panose="020B0609070205080204" pitchFamily="49" charset="-128"/>
                <a:ea typeface="ＭＳ ゴシック" panose="020B0609070205080204" pitchFamily="49" charset="-128"/>
              </a:rPr>
              <a:t>4</a:t>
            </a:r>
            <a:r>
              <a:rPr lang="ja-JP" altLang="ja-JP" sz="5400" dirty="0" err="1">
                <a:latin typeface="ＭＳ ゴシック" panose="020B0609070205080204" pitchFamily="49" charset="-128"/>
                <a:ea typeface="ＭＳ ゴシック" panose="020B0609070205080204" pitchFamily="49" charset="-128"/>
              </a:rPr>
              <a:t>つの</a:t>
            </a:r>
            <a:r>
              <a:rPr lang="ja-JP" altLang="ja-JP" sz="5400" dirty="0">
                <a:latin typeface="ＭＳ ゴシック" panose="020B0609070205080204" pitchFamily="49" charset="-128"/>
                <a:ea typeface="ＭＳ ゴシック" panose="020B0609070205080204" pitchFamily="49" charset="-128"/>
              </a:rPr>
              <a:t>基軸</a:t>
            </a:r>
            <a:br>
              <a:rPr lang="ja-JP" altLang="ja-JP" sz="5400" dirty="0">
                <a:latin typeface="ＭＳ ゴシック" panose="020B0609070205080204" pitchFamily="49" charset="-128"/>
                <a:ea typeface="ＭＳ ゴシック" panose="020B0609070205080204" pitchFamily="49" charset="-128"/>
              </a:rPr>
            </a:br>
            <a:endParaRPr kumimoji="1" lang="ja-JP" sz="5400" dirty="0">
              <a:latin typeface="ＭＳ ゴシック" panose="020B0609070205080204" pitchFamily="49" charset="-128"/>
              <a:ea typeface="ＭＳ ゴシック" panose="020B0609070205080204" pitchFamily="49" charset="-128"/>
            </a:endParaRPr>
          </a:p>
        </p:txBody>
      </p:sp>
      <p:sp>
        <p:nvSpPr>
          <p:cNvPr id="10" name="正方形/長方形 9"/>
          <p:cNvSpPr/>
          <p:nvPr/>
        </p:nvSpPr>
        <p:spPr>
          <a:xfrm>
            <a:off x="3147389" y="3987172"/>
            <a:ext cx="8918713" cy="461665"/>
          </a:xfrm>
          <a:prstGeom prst="rect">
            <a:avLst/>
          </a:prstGeom>
        </p:spPr>
        <p:txBody>
          <a:bodyPr wrap="square">
            <a:spAutoFit/>
          </a:bodyPr>
          <a:lstStyle/>
          <a:p>
            <a:endParaRPr lang="ja-JP" altLang="ja-JP" sz="2400" dirty="0"/>
          </a:p>
        </p:txBody>
      </p:sp>
      <p:sp>
        <p:nvSpPr>
          <p:cNvPr id="8" name="正方形/長方形 7"/>
          <p:cNvSpPr/>
          <p:nvPr/>
        </p:nvSpPr>
        <p:spPr>
          <a:xfrm>
            <a:off x="503582" y="1444488"/>
            <a:ext cx="11198087" cy="4031873"/>
          </a:xfrm>
          <a:prstGeom prst="rect">
            <a:avLst/>
          </a:prstGeom>
        </p:spPr>
        <p:txBody>
          <a:bodyPr wrap="square">
            <a:spAutoFit/>
          </a:bodyPr>
          <a:lstStyle/>
          <a:p>
            <a:r>
              <a:rPr lang="ja-JP" altLang="ja-JP" sz="3200" dirty="0">
                <a:latin typeface="ＭＳ ゴシック" panose="020B0609070205080204" pitchFamily="49" charset="-128"/>
                <a:ea typeface="ＭＳ ゴシック" panose="020B0609070205080204" pitchFamily="49" charset="-128"/>
              </a:rPr>
              <a:t>豊かさ１：魅力づくり　</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多彩な地域資源を機能・空間が輝く魅力づくり</a:t>
            </a:r>
          </a:p>
          <a:p>
            <a:r>
              <a:rPr lang="ja-JP" altLang="ja-JP" sz="3200" dirty="0">
                <a:latin typeface="ＭＳ ゴシック" panose="020B0609070205080204" pitchFamily="49" charset="-128"/>
                <a:ea typeface="ＭＳ ゴシック" panose="020B0609070205080204" pitchFamily="49" charset="-128"/>
              </a:rPr>
              <a:t>豊かさ２：</a:t>
            </a:r>
            <a:r>
              <a:rPr lang="ja-JP" altLang="ja-JP" sz="3200" dirty="0" smtClean="0">
                <a:latin typeface="ＭＳ ゴシック" panose="020B0609070205080204" pitchFamily="49" charset="-128"/>
                <a:ea typeface="ＭＳ ゴシック" panose="020B0609070205080204" pitchFamily="49" charset="-128"/>
              </a:rPr>
              <a:t>つながりづくり</a:t>
            </a:r>
            <a:endParaRPr lang="en-US" altLang="ja-JP" sz="3200" dirty="0" smtClean="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　</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多様な交流と連携をはぐくむつながりづくり</a:t>
            </a:r>
          </a:p>
          <a:p>
            <a:r>
              <a:rPr lang="ja-JP" altLang="ja-JP" sz="3200" dirty="0">
                <a:latin typeface="ＭＳ ゴシック" panose="020B0609070205080204" pitchFamily="49" charset="-128"/>
                <a:ea typeface="ＭＳ ゴシック" panose="020B0609070205080204" pitchFamily="49" charset="-128"/>
              </a:rPr>
              <a:t>豊かさ３：やさしさづく</a:t>
            </a:r>
            <a:r>
              <a:rPr lang="ja-JP" altLang="ja-JP" sz="3200" dirty="0" err="1">
                <a:latin typeface="ＭＳ ゴシック" panose="020B0609070205080204" pitchFamily="49" charset="-128"/>
                <a:ea typeface="ＭＳ ゴシック" panose="020B0609070205080204" pitchFamily="49" charset="-128"/>
              </a:rPr>
              <a:t>り</a:t>
            </a:r>
            <a:r>
              <a:rPr lang="ja-JP" altLang="ja-JP" sz="3200" dirty="0">
                <a:latin typeface="ＭＳ ゴシック" panose="020B0609070205080204" pitchFamily="49" charset="-128"/>
                <a:ea typeface="ＭＳ ゴシック" panose="020B0609070205080204" pitchFamily="49" charset="-128"/>
              </a:rPr>
              <a:t>　</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人と環境を大切にするやさしさづく</a:t>
            </a:r>
            <a:r>
              <a:rPr lang="ja-JP" altLang="ja-JP" sz="3200" dirty="0" err="1">
                <a:latin typeface="ＭＳ ゴシック" panose="020B0609070205080204" pitchFamily="49" charset="-128"/>
                <a:ea typeface="ＭＳ ゴシック" panose="020B0609070205080204" pitchFamily="49" charset="-128"/>
              </a:rPr>
              <a:t>り</a:t>
            </a:r>
            <a:endParaRPr lang="ja-JP" altLang="ja-JP" sz="3200" dirty="0">
              <a:latin typeface="ＭＳ ゴシック" panose="020B0609070205080204" pitchFamily="49" charset="-128"/>
              <a:ea typeface="ＭＳ ゴシック" panose="020B0609070205080204" pitchFamily="49" charset="-128"/>
            </a:endParaRPr>
          </a:p>
          <a:p>
            <a:r>
              <a:rPr lang="ja-JP" altLang="ja-JP" sz="3200" dirty="0">
                <a:latin typeface="ＭＳ ゴシック" panose="020B0609070205080204" pitchFamily="49" charset="-128"/>
                <a:ea typeface="ＭＳ ゴシック" panose="020B0609070205080204" pitchFamily="49" charset="-128"/>
              </a:rPr>
              <a:t>豊かさ４：元気づくり　</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a:t>
            </a:r>
            <a:r>
              <a:rPr lang="ja-JP" altLang="ja-JP" sz="3200" dirty="0">
                <a:latin typeface="ＭＳ ゴシック" panose="020B0609070205080204" pitchFamily="49" charset="-128"/>
                <a:ea typeface="ＭＳ ゴシック" panose="020B0609070205080204" pitchFamily="49" charset="-128"/>
              </a:rPr>
              <a:t>現在を支え明日を担う元気づくり</a:t>
            </a:r>
          </a:p>
        </p:txBody>
      </p:sp>
      <p:pic>
        <p:nvPicPr>
          <p:cNvPr id="7"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3932" y="4896472"/>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292666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豊か</a:t>
            </a:r>
            <a:r>
              <a:rPr lang="ja-JP" altLang="ja-JP" sz="4000" dirty="0">
                <a:latin typeface="ＭＳ ゴシック" panose="020B0609070205080204" pitchFamily="49" charset="-128"/>
                <a:ea typeface="ＭＳ ゴシック" panose="020B0609070205080204" pitchFamily="49" charset="-128"/>
              </a:rPr>
              <a:t>さ</a:t>
            </a:r>
            <a:r>
              <a:rPr lang="ja-JP" altLang="ja-JP" sz="4000" dirty="0" smtClean="0">
                <a:latin typeface="ＭＳ ゴシック" panose="020B0609070205080204" pitchFamily="49" charset="-128"/>
                <a:ea typeface="ＭＳ ゴシック" panose="020B0609070205080204" pitchFamily="49" charset="-128"/>
              </a:rPr>
              <a:t>１：</a:t>
            </a:r>
            <a:r>
              <a:rPr lang="ja-JP" altLang="ja-JP" sz="4000" dirty="0">
                <a:latin typeface="ＭＳ ゴシック" panose="020B0609070205080204" pitchFamily="49" charset="-128"/>
                <a:ea typeface="ＭＳ ゴシック" panose="020B0609070205080204" pitchFamily="49" charset="-128"/>
              </a:rPr>
              <a:t>魅力づくり　</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3600" dirty="0" smtClean="0">
                <a:latin typeface="ＭＳ ゴシック" panose="020B0609070205080204" pitchFamily="49" charset="-128"/>
                <a:ea typeface="ＭＳ ゴシック" panose="020B0609070205080204" pitchFamily="49" charset="-128"/>
              </a:rPr>
              <a:t>　</a:t>
            </a:r>
            <a:r>
              <a:rPr lang="ja-JP" altLang="ja-JP" sz="3600" dirty="0" smtClean="0">
                <a:latin typeface="ＭＳ ゴシック" panose="020B0609070205080204" pitchFamily="49" charset="-128"/>
                <a:ea typeface="ＭＳ ゴシック" panose="020B0609070205080204" pitchFamily="49" charset="-128"/>
              </a:rPr>
              <a:t>―</a:t>
            </a:r>
            <a:r>
              <a:rPr lang="ja-JP" altLang="ja-JP" sz="3600" dirty="0">
                <a:latin typeface="ＭＳ ゴシック" panose="020B0609070205080204" pitchFamily="49" charset="-128"/>
                <a:ea typeface="ＭＳ ゴシック" panose="020B0609070205080204" pitchFamily="49" charset="-128"/>
              </a:rPr>
              <a:t>多彩な地域資源を機能・空間が輝く魅力づくり</a:t>
            </a:r>
          </a:p>
          <a:p>
            <a:endParaRPr kumimoji="1" lang="en-US" altLang="ja-JP" dirty="0" smtClean="0"/>
          </a:p>
          <a:p>
            <a:pPr marL="0" indent="0">
              <a:buNone/>
            </a:pPr>
            <a:r>
              <a:rPr lang="ja-JP" altLang="en-US" dirty="0" smtClean="0"/>
              <a:t>　　</a:t>
            </a:r>
            <a:r>
              <a:rPr lang="ja-JP" altLang="en-US" sz="3200" dirty="0" smtClean="0"/>
              <a:t>　</a:t>
            </a:r>
            <a:r>
              <a:rPr lang="ja-JP" altLang="en-US" dirty="0" smtClean="0">
                <a:latin typeface="ＭＳ ゴシック" panose="020B0609070205080204" pitchFamily="49" charset="-128"/>
                <a:ea typeface="ＭＳ ゴシック" panose="020B0609070205080204" pitchFamily="49" charset="-128"/>
              </a:rPr>
              <a:t>農業，企業支援，地域協働のまちづくり⇒</a:t>
            </a:r>
            <a:r>
              <a:rPr lang="zh-CN" altLang="en-US" dirty="0" smtClean="0">
                <a:latin typeface="ＭＳ ゴシック" panose="020B0609070205080204" pitchFamily="49" charset="-128"/>
                <a:ea typeface="ＭＳ ゴシック" panose="020B0609070205080204" pitchFamily="49" charset="-128"/>
              </a:rPr>
              <a:t>生涯学習参加</a:t>
            </a:r>
            <a:endParaRPr kumimoji="1" lang="ja-JP" altLang="en-US" sz="3200"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010" y="4491340"/>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2201386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a:latin typeface="ＭＳ ゴシック" panose="020B0609070205080204" pitchFamily="49" charset="-128"/>
                <a:ea typeface="ＭＳ ゴシック" panose="020B0609070205080204" pitchFamily="49" charset="-128"/>
              </a:rPr>
              <a:t>豊かさ２：</a:t>
            </a:r>
            <a:r>
              <a:rPr lang="ja-JP" altLang="ja-JP" sz="4000" dirty="0" smtClean="0">
                <a:latin typeface="ＭＳ ゴシック" panose="020B0609070205080204" pitchFamily="49" charset="-128"/>
                <a:ea typeface="ＭＳ ゴシック" panose="020B0609070205080204" pitchFamily="49" charset="-128"/>
              </a:rPr>
              <a:t>つながりづくり</a:t>
            </a:r>
            <a:endParaRPr lang="en-US" altLang="ja-JP" sz="4000" dirty="0" smtClean="0">
              <a:latin typeface="ＭＳ ゴシック" panose="020B0609070205080204" pitchFamily="49" charset="-128"/>
              <a:ea typeface="ＭＳ ゴシック" panose="020B0609070205080204" pitchFamily="49" charset="-128"/>
            </a:endParaRPr>
          </a:p>
          <a:p>
            <a:pPr marL="0" indent="0">
              <a:buNone/>
            </a:pPr>
            <a:r>
              <a:rPr lang="ja-JP" altLang="ja-JP" sz="4000" dirty="0" smtClean="0">
                <a:latin typeface="ＭＳ ゴシック" panose="020B0609070205080204" pitchFamily="49" charset="-128"/>
                <a:ea typeface="ＭＳ ゴシック" panose="020B0609070205080204" pitchFamily="49" charset="-128"/>
              </a:rPr>
              <a:t>―</a:t>
            </a:r>
            <a:r>
              <a:rPr lang="ja-JP" altLang="ja-JP" sz="4000" dirty="0">
                <a:latin typeface="ＭＳ ゴシック" panose="020B0609070205080204" pitchFamily="49" charset="-128"/>
                <a:ea typeface="ＭＳ ゴシック" panose="020B0609070205080204" pitchFamily="49" charset="-128"/>
              </a:rPr>
              <a:t>多様な交流と連携をはぐくむ</a:t>
            </a:r>
            <a:r>
              <a:rPr lang="ja-JP" altLang="ja-JP" sz="4000" dirty="0" smtClean="0">
                <a:latin typeface="ＭＳ ゴシック" panose="020B0609070205080204" pitchFamily="49" charset="-128"/>
                <a:ea typeface="ＭＳ ゴシック" panose="020B0609070205080204" pitchFamily="49" charset="-128"/>
              </a:rPr>
              <a:t>つながりづくり</a:t>
            </a:r>
            <a:endParaRPr lang="ja-JP" altLang="ja-JP" sz="4000"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368" y="4329664"/>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2746390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豊か</a:t>
            </a:r>
            <a:r>
              <a:rPr lang="ja-JP" altLang="ja-JP" sz="4000" dirty="0">
                <a:latin typeface="ＭＳ ゴシック" panose="020B0609070205080204" pitchFamily="49" charset="-128"/>
                <a:ea typeface="ＭＳ ゴシック" panose="020B0609070205080204" pitchFamily="49" charset="-128"/>
              </a:rPr>
              <a:t>さ３：やさしさづく</a:t>
            </a:r>
            <a:r>
              <a:rPr lang="ja-JP" altLang="ja-JP" sz="4000" dirty="0" err="1">
                <a:latin typeface="ＭＳ ゴシック" panose="020B0609070205080204" pitchFamily="49" charset="-128"/>
                <a:ea typeface="ＭＳ ゴシック" panose="020B0609070205080204" pitchFamily="49" charset="-128"/>
              </a:rPr>
              <a:t>り</a:t>
            </a:r>
            <a:r>
              <a:rPr lang="ja-JP" altLang="ja-JP" sz="4000" dirty="0">
                <a:latin typeface="ＭＳ ゴシック" panose="020B0609070205080204" pitchFamily="49" charset="-128"/>
                <a:ea typeface="ＭＳ ゴシック" panose="020B0609070205080204" pitchFamily="49" charset="-128"/>
              </a:rPr>
              <a:t>　</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a:t>
            </a:r>
            <a:r>
              <a:rPr lang="ja-JP" altLang="ja-JP" sz="4000" dirty="0">
                <a:latin typeface="ＭＳ ゴシック" panose="020B0609070205080204" pitchFamily="49" charset="-128"/>
                <a:ea typeface="ＭＳ ゴシック" panose="020B0609070205080204" pitchFamily="49" charset="-128"/>
              </a:rPr>
              <a:t>人と環境を大切にするやさしさづく</a:t>
            </a:r>
            <a:r>
              <a:rPr lang="ja-JP" altLang="ja-JP" sz="4000" dirty="0" err="1">
                <a:latin typeface="ＭＳ ゴシック" panose="020B0609070205080204" pitchFamily="49" charset="-128"/>
                <a:ea typeface="ＭＳ ゴシック" panose="020B0609070205080204" pitchFamily="49" charset="-128"/>
              </a:rPr>
              <a:t>り</a:t>
            </a:r>
            <a:endParaRPr lang="ja-JP" altLang="ja-JP" sz="4000" dirty="0">
              <a:latin typeface="ＭＳ ゴシック" panose="020B0609070205080204" pitchFamily="49" charset="-128"/>
              <a:ea typeface="ＭＳ ゴシック" panose="020B0609070205080204" pitchFamily="49" charset="-128"/>
            </a:endParaRP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4435" y="4395926"/>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7026C_160517_16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3-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8855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84"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3425" y="609601"/>
            <a:ext cx="10010431" cy="1232452"/>
          </a:xfrm>
        </p:spPr>
        <p:txBody>
          <a:bodyPr>
            <a:noAutofit/>
          </a:bodyPr>
          <a:lstStyle/>
          <a:p>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en-US" altLang="ja-JP" sz="4800" dirty="0" smtClean="0">
                <a:latin typeface="ＭＳ ゴシック" panose="020B0609070205080204" pitchFamily="49" charset="-128"/>
                <a:ea typeface="ＭＳ ゴシック" panose="020B0609070205080204" pitchFamily="49" charset="-128"/>
              </a:rPr>
              <a:t/>
            </a:r>
            <a:br>
              <a:rPr lang="en-US" altLang="ja-JP" sz="4800" dirty="0" smtClean="0">
                <a:latin typeface="ＭＳ ゴシック" panose="020B0609070205080204" pitchFamily="49" charset="-128"/>
                <a:ea typeface="ＭＳ ゴシック" panose="020B0609070205080204" pitchFamily="49" charset="-128"/>
              </a:rPr>
            </a:br>
            <a:r>
              <a:rPr lang="en-US" altLang="ja-JP" sz="4800" dirty="0">
                <a:latin typeface="ＭＳ ゴシック" panose="020B0609070205080204" pitchFamily="49" charset="-128"/>
                <a:ea typeface="ＭＳ ゴシック" panose="020B0609070205080204" pitchFamily="49" charset="-128"/>
              </a:rPr>
              <a:t/>
            </a:r>
            <a:br>
              <a:rPr lang="en-US" altLang="ja-JP" sz="4800" dirty="0">
                <a:latin typeface="ＭＳ ゴシック" panose="020B0609070205080204" pitchFamily="49" charset="-128"/>
                <a:ea typeface="ＭＳ ゴシック" panose="020B0609070205080204" pitchFamily="49" charset="-128"/>
              </a:rPr>
            </a:br>
            <a:r>
              <a:rPr lang="ja-JP" altLang="ja-JP" sz="4800" dirty="0">
                <a:latin typeface="ＭＳ ゴシック" panose="020B0609070205080204" pitchFamily="49" charset="-128"/>
                <a:ea typeface="ＭＳ ゴシック" panose="020B0609070205080204" pitchFamily="49" charset="-128"/>
              </a:rPr>
              <a:t/>
            </a:r>
            <a:br>
              <a:rPr lang="ja-JP" altLang="ja-JP" sz="4800" dirty="0">
                <a:latin typeface="ＭＳ ゴシック" panose="020B0609070205080204" pitchFamily="49" charset="-128"/>
                <a:ea typeface="ＭＳ ゴシック" panose="020B0609070205080204" pitchFamily="49" charset="-128"/>
              </a:rPr>
            </a:br>
            <a:r>
              <a:rPr lang="ja-JP" altLang="en-US" sz="4800" dirty="0">
                <a:latin typeface="ＭＳ ゴシック" panose="020B0609070205080204" pitchFamily="49" charset="-128"/>
                <a:ea typeface="ＭＳ ゴシック" panose="020B0609070205080204" pitchFamily="49" charset="-128"/>
              </a:rPr>
              <a:t>２　将来像を支える</a:t>
            </a:r>
            <a:r>
              <a:rPr lang="en-US" altLang="ja-JP" sz="4800" dirty="0">
                <a:latin typeface="ＭＳ ゴシック" panose="020B0609070205080204" pitchFamily="49" charset="-128"/>
                <a:ea typeface="ＭＳ ゴシック" panose="020B0609070205080204" pitchFamily="49" charset="-128"/>
              </a:rPr>
              <a:t>4</a:t>
            </a:r>
            <a:r>
              <a:rPr lang="ja-JP" altLang="en-US" sz="4800" dirty="0" err="1">
                <a:latin typeface="ＭＳ ゴシック" panose="020B0609070205080204" pitchFamily="49" charset="-128"/>
                <a:ea typeface="ＭＳ ゴシック" panose="020B0609070205080204" pitchFamily="49" charset="-128"/>
              </a:rPr>
              <a:t>つの</a:t>
            </a:r>
            <a:r>
              <a:rPr lang="ja-JP" altLang="en-US" sz="4800" dirty="0">
                <a:latin typeface="ＭＳ ゴシック" panose="020B0609070205080204" pitchFamily="49" charset="-128"/>
                <a:ea typeface="ＭＳ ゴシック" panose="020B0609070205080204" pitchFamily="49" charset="-128"/>
              </a:rPr>
              <a:t>基軸</a:t>
            </a:r>
            <a:endParaRPr kumimoji="1" lang="ja-JP" altLang="en-US" sz="4800" dirty="0"/>
          </a:p>
        </p:txBody>
      </p:sp>
      <p:sp>
        <p:nvSpPr>
          <p:cNvPr id="3" name="コンテンツ プレースホルダー 2"/>
          <p:cNvSpPr>
            <a:spLocks noGrp="1"/>
          </p:cNvSpPr>
          <p:nvPr>
            <p:ph idx="1"/>
          </p:nvPr>
        </p:nvSpPr>
        <p:spPr>
          <a:xfrm>
            <a:off x="768626" y="1842052"/>
            <a:ext cx="11251096" cy="4298674"/>
          </a:xfrm>
        </p:spPr>
        <p:txBody>
          <a:bodyPr/>
          <a:lstStyle/>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a:latin typeface="ＭＳ ゴシック" panose="020B0609070205080204" pitchFamily="49" charset="-128"/>
                <a:ea typeface="ＭＳ ゴシック" panose="020B0609070205080204" pitchFamily="49" charset="-128"/>
              </a:rPr>
              <a:t>豊かさ４：元気づくり　</a:t>
            </a:r>
            <a:endParaRPr lang="en-US" altLang="ja-JP" sz="4000" dirty="0">
              <a:latin typeface="ＭＳ ゴシック" panose="020B0609070205080204" pitchFamily="49" charset="-128"/>
              <a:ea typeface="ＭＳ ゴシック" panose="020B0609070205080204" pitchFamily="49" charset="-128"/>
            </a:endParaRPr>
          </a:p>
          <a:p>
            <a:pPr marL="0" indent="0">
              <a:buNone/>
            </a:pPr>
            <a:r>
              <a:rPr lang="ja-JP" altLang="en-US" sz="4000" dirty="0" smtClean="0">
                <a:latin typeface="ＭＳ ゴシック" panose="020B0609070205080204" pitchFamily="49" charset="-128"/>
                <a:ea typeface="ＭＳ ゴシック" panose="020B0609070205080204" pitchFamily="49" charset="-128"/>
              </a:rPr>
              <a:t>　　　　</a:t>
            </a:r>
            <a:r>
              <a:rPr lang="ja-JP" altLang="ja-JP" sz="4000" dirty="0" smtClean="0">
                <a:latin typeface="ＭＳ ゴシック" panose="020B0609070205080204" pitchFamily="49" charset="-128"/>
                <a:ea typeface="ＭＳ ゴシック" panose="020B0609070205080204" pitchFamily="49" charset="-128"/>
              </a:rPr>
              <a:t>―</a:t>
            </a:r>
            <a:r>
              <a:rPr lang="ja-JP" altLang="ja-JP" sz="4000" dirty="0">
                <a:latin typeface="ＭＳ ゴシック" panose="020B0609070205080204" pitchFamily="49" charset="-128"/>
                <a:ea typeface="ＭＳ ゴシック" panose="020B0609070205080204" pitchFamily="49" charset="-128"/>
              </a:rPr>
              <a:t>現在を支え明日を担う元気づくり</a:t>
            </a:r>
          </a:p>
        </p:txBody>
      </p:sp>
      <p:pic>
        <p:nvPicPr>
          <p:cNvPr id="5"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2454" y="3932100"/>
            <a:ext cx="12239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8855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964433" y="305463"/>
            <a:ext cx="9847159" cy="4502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sz="6000" dirty="0" smtClean="0"/>
          </a:p>
          <a:p>
            <a:endParaRPr lang="en-US" altLang="ja-JP" sz="6000" dirty="0"/>
          </a:p>
          <a:p>
            <a:endParaRPr lang="en-US" altLang="ja-JP" sz="6000" dirty="0" smtClean="0"/>
          </a:p>
          <a:p>
            <a:endParaRPr lang="en-US" altLang="ja-JP" sz="6000" dirty="0" smtClean="0"/>
          </a:p>
          <a:p>
            <a:endParaRPr lang="en-US" altLang="ja-JP" sz="6000" dirty="0"/>
          </a:p>
          <a:p>
            <a:endParaRPr lang="en-US" altLang="ja-JP" sz="6000" dirty="0" smtClean="0"/>
          </a:p>
          <a:p>
            <a:endParaRPr lang="en-US" altLang="ja-JP" sz="6000" dirty="0"/>
          </a:p>
          <a:p>
            <a:r>
              <a:rPr lang="ja-JP" altLang="en-US" sz="6000" dirty="0" smtClean="0"/>
              <a:t>　</a:t>
            </a:r>
            <a:endParaRPr lang="en-US" altLang="ja-JP" sz="6000" dirty="0" smtClean="0"/>
          </a:p>
          <a:p>
            <a:r>
              <a:rPr lang="ja-JP" altLang="en-US" sz="6000" dirty="0"/>
              <a:t>　</a:t>
            </a:r>
            <a:r>
              <a:rPr lang="ja-JP" altLang="en-US" sz="6000" dirty="0" smtClean="0"/>
              <a:t>　</a:t>
            </a:r>
            <a:endParaRPr lang="ja-JP" altLang="en-US" sz="6000" dirty="0"/>
          </a:p>
        </p:txBody>
      </p:sp>
      <p:sp>
        <p:nvSpPr>
          <p:cNvPr id="8" name="タイトル 1"/>
          <p:cNvSpPr txBox="1">
            <a:spLocks/>
          </p:cNvSpPr>
          <p:nvPr/>
        </p:nvSpPr>
        <p:spPr>
          <a:xfrm>
            <a:off x="1057992" y="305463"/>
            <a:ext cx="9753600" cy="900486"/>
          </a:xfrm>
          <a:prstGeom prst="rect">
            <a:avLst/>
          </a:prstGeom>
        </p:spPr>
        <p:txBody>
          <a:bodyPr>
            <a:noAutofit/>
          </a:bodyPr>
          <a:lstStyle>
            <a:lvl1pPr algn="l" defTabSz="914400" rtl="0" eaLnBrk="1" latinLnBrk="0" hangingPunct="1">
              <a:lnSpc>
                <a:spcPct val="90000"/>
              </a:lnSpc>
              <a:spcBef>
                <a:spcPct val="0"/>
              </a:spcBef>
              <a:buNone/>
              <a:defRPr kumimoji="1" lang="ja-JP" sz="3600" kern="120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sz="5400" dirty="0"/>
          </a:p>
        </p:txBody>
      </p:sp>
      <p:sp>
        <p:nvSpPr>
          <p:cNvPr id="9" name="Title 1"/>
          <p:cNvSpPr txBox="1">
            <a:spLocks/>
          </p:cNvSpPr>
          <p:nvPr/>
        </p:nvSpPr>
        <p:spPr>
          <a:xfrm>
            <a:off x="675861" y="63712"/>
            <a:ext cx="6480311" cy="483501"/>
          </a:xfrm>
          <a:prstGeom prst="rect">
            <a:avLst/>
          </a:prstGeom>
        </p:spPr>
        <p:txBody>
          <a:bodyPr>
            <a:noAutofit/>
          </a:bodyPr>
          <a:lstStyle>
            <a:lvl1pPr algn="l" defTabSz="914400" rtl="0" eaLnBrk="1" latinLnBrk="0" hangingPunct="1">
              <a:lnSpc>
                <a:spcPct val="90000"/>
              </a:lnSpc>
              <a:spcBef>
                <a:spcPct val="0"/>
              </a:spcBef>
              <a:buNone/>
              <a:defRPr kumimoji="1" lang="ja-JP" sz="3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2400" dirty="0" smtClean="0">
                <a:solidFill>
                  <a:schemeClr val="tx2"/>
                </a:solidFill>
                <a:latin typeface="ＭＳ ゴシック" panose="020B0609070205080204" pitchFamily="49" charset="-128"/>
                <a:ea typeface="ＭＳ ゴシック" panose="020B0609070205080204" pitchFamily="49" charset="-128"/>
              </a:rPr>
              <a:t>３　生涯学習関連施策の方針と内容</a:t>
            </a:r>
            <a:endParaRPr lang="ja-JP" altLang="en-US" sz="2400" dirty="0">
              <a:solidFill>
                <a:schemeClr val="tx2"/>
              </a:solidFill>
              <a:latin typeface="ＭＳ ゴシック" panose="020B0609070205080204" pitchFamily="49" charset="-128"/>
              <a:ea typeface="ＭＳ ゴシック" panose="020B0609070205080204" pitchFamily="49" charset="-128"/>
            </a:endParaRPr>
          </a:p>
        </p:txBody>
      </p:sp>
      <p:pic>
        <p:nvPicPr>
          <p:cNvPr id="10"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1592" y="5340626"/>
            <a:ext cx="1076007" cy="104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992" y="547213"/>
            <a:ext cx="9411225" cy="579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64715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雲 1"/>
          <p:cNvSpPr/>
          <p:nvPr/>
        </p:nvSpPr>
        <p:spPr>
          <a:xfrm>
            <a:off x="1225417" y="409573"/>
            <a:ext cx="5432560" cy="131866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002704" y="776515"/>
            <a:ext cx="6955750" cy="830997"/>
          </a:xfrm>
          <a:prstGeom prst="rect">
            <a:avLst/>
          </a:prstGeom>
        </p:spPr>
        <p:txBody>
          <a:bodyPr wrap="none">
            <a:spAutoFit/>
          </a:bodyPr>
          <a:lstStyle/>
          <a:p>
            <a:pPr lvl="0"/>
            <a:r>
              <a:rPr lang="ja-JP" altLang="en-US" sz="4800" dirty="0" smtClean="0">
                <a:solidFill>
                  <a:schemeClr val="tx2"/>
                </a:solidFill>
                <a:latin typeface="ＭＳ ゴシック" panose="020B0609070205080204" pitchFamily="49" charset="-128"/>
                <a:ea typeface="ＭＳ ゴシック" panose="020B0609070205080204" pitchFamily="49" charset="-128"/>
              </a:rPr>
              <a:t>４　</a:t>
            </a:r>
            <a:r>
              <a:rPr lang="ja-JP" altLang="ja-JP" sz="4800" dirty="0" smtClean="0">
                <a:solidFill>
                  <a:schemeClr val="tx2"/>
                </a:solidFill>
                <a:latin typeface="ＭＳ ゴシック" panose="020B0609070205080204" pitchFamily="49" charset="-128"/>
                <a:ea typeface="ＭＳ ゴシック" panose="020B0609070205080204" pitchFamily="49" charset="-128"/>
              </a:rPr>
              <a:t>生涯</a:t>
            </a:r>
            <a:r>
              <a:rPr lang="ja-JP" altLang="ja-JP" sz="4800" dirty="0">
                <a:solidFill>
                  <a:schemeClr val="tx2"/>
                </a:solidFill>
                <a:latin typeface="ＭＳ ゴシック" panose="020B0609070205080204" pitchFamily="49" charset="-128"/>
                <a:ea typeface="ＭＳ ゴシック" panose="020B0609070205080204" pitchFamily="49" charset="-128"/>
              </a:rPr>
              <a:t>学習施策の目標</a:t>
            </a:r>
          </a:p>
        </p:txBody>
      </p:sp>
      <p:sp>
        <p:nvSpPr>
          <p:cNvPr id="9" name="正方形/長方形 8"/>
          <p:cNvSpPr/>
          <p:nvPr/>
        </p:nvSpPr>
        <p:spPr>
          <a:xfrm>
            <a:off x="1404729" y="1728234"/>
            <a:ext cx="9157253" cy="5016758"/>
          </a:xfrm>
          <a:prstGeom prst="rect">
            <a:avLst/>
          </a:prstGeom>
        </p:spPr>
        <p:txBody>
          <a:bodyPr wrap="square">
            <a:spAutoFit/>
          </a:bodyPr>
          <a:lstStyle/>
          <a:p>
            <a:pPr lvl="1"/>
            <a:r>
              <a:rPr lang="ja-JP" altLang="en-US" sz="3200" dirty="0" smtClean="0">
                <a:latin typeface="ＭＳ ゴシック" panose="020B0609070205080204" pitchFamily="49" charset="-128"/>
                <a:ea typeface="ＭＳ ゴシック" panose="020B0609070205080204" pitchFamily="49" charset="-128"/>
              </a:rPr>
              <a:t>①</a:t>
            </a:r>
            <a:r>
              <a:rPr lang="en-US" altLang="ja-JP" sz="3200" dirty="0" smtClean="0">
                <a:latin typeface="ＭＳ ゴシック" panose="020B0609070205080204" pitchFamily="49" charset="-128"/>
                <a:ea typeface="ＭＳ ゴシック" panose="020B0609070205080204" pitchFamily="49" charset="-128"/>
              </a:rPr>
              <a:t>21</a:t>
            </a:r>
            <a:r>
              <a:rPr lang="ja-JP" altLang="ja-JP" sz="3200" dirty="0">
                <a:latin typeface="ＭＳ ゴシック" panose="020B0609070205080204" pitchFamily="49" charset="-128"/>
                <a:ea typeface="ＭＳ ゴシック" panose="020B0609070205080204" pitchFamily="49" charset="-128"/>
              </a:rPr>
              <a:t>世紀の知識社会を意欲と活力を</a:t>
            </a:r>
            <a:r>
              <a:rPr lang="ja-JP" altLang="ja-JP" sz="3200" dirty="0" smtClean="0">
                <a:latin typeface="ＭＳ ゴシック" panose="020B0609070205080204" pitchFamily="49" charset="-128"/>
                <a:ea typeface="ＭＳ ゴシック" panose="020B0609070205080204" pitchFamily="49" charset="-128"/>
              </a:rPr>
              <a:t>もって</a:t>
            </a:r>
            <a:r>
              <a:rPr lang="ja-JP" altLang="en-US" sz="3200" dirty="0" smtClean="0">
                <a:latin typeface="ＭＳ ゴシック" panose="020B0609070205080204" pitchFamily="49" charset="-128"/>
                <a:ea typeface="ＭＳ ゴシック" panose="020B0609070205080204" pitchFamily="49" charset="-128"/>
              </a:rPr>
              <a:t>　</a:t>
            </a:r>
            <a:r>
              <a:rPr lang="ja-JP" altLang="ja-JP" sz="3200" dirty="0" smtClean="0">
                <a:latin typeface="ＭＳ ゴシック" panose="020B0609070205080204" pitchFamily="49" charset="-128"/>
                <a:ea typeface="ＭＳ ゴシック" panose="020B0609070205080204" pitchFamily="49" charset="-128"/>
              </a:rPr>
              <a:t>生きる</a:t>
            </a:r>
            <a:r>
              <a:rPr lang="ja-JP" altLang="ja-JP" sz="3200" dirty="0">
                <a:latin typeface="ＭＳ ゴシック" panose="020B0609070205080204" pitchFamily="49" charset="-128"/>
                <a:ea typeface="ＭＳ ゴシック" panose="020B0609070205080204" pitchFamily="49" charset="-128"/>
              </a:rPr>
              <a:t>ため</a:t>
            </a:r>
            <a:r>
              <a:rPr lang="ja-JP" altLang="ja-JP" sz="3200" dirty="0" smtClean="0">
                <a:latin typeface="ＭＳ ゴシック" panose="020B0609070205080204" pitchFamily="49" charset="-128"/>
                <a:ea typeface="ＭＳ ゴシック" panose="020B0609070205080204" pitchFamily="49" charset="-128"/>
              </a:rPr>
              <a:t>に</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一人</a:t>
            </a:r>
            <a:r>
              <a:rPr lang="ja-JP" altLang="ja-JP" sz="3200" dirty="0">
                <a:latin typeface="ＭＳ ゴシック" panose="020B0609070205080204" pitchFamily="49" charset="-128"/>
                <a:ea typeface="ＭＳ ゴシック" panose="020B0609070205080204" pitchFamily="49" charset="-128"/>
              </a:rPr>
              <a:t>ひとりが主体的に学ぶ生涯学習社会の</a:t>
            </a:r>
            <a:r>
              <a:rPr lang="ja-JP" altLang="ja-JP" sz="3200" dirty="0" smtClean="0">
                <a:latin typeface="ＭＳ ゴシック" panose="020B0609070205080204" pitchFamily="49" charset="-128"/>
                <a:ea typeface="ＭＳ ゴシック" panose="020B0609070205080204" pitchFamily="49" charset="-128"/>
              </a:rPr>
              <a:t>整備</a:t>
            </a:r>
            <a:endParaRPr lang="en-US" altLang="ja-JP" sz="3200" dirty="0" smtClean="0">
              <a:latin typeface="ＭＳ ゴシック" panose="020B0609070205080204" pitchFamily="49" charset="-128"/>
              <a:ea typeface="ＭＳ ゴシック" panose="020B0609070205080204" pitchFamily="49" charset="-128"/>
            </a:endParaRPr>
          </a:p>
          <a:p>
            <a:pPr lvl="1"/>
            <a:endParaRPr lang="ja-JP" altLang="ja-JP" sz="3200" dirty="0">
              <a:latin typeface="ＭＳ ゴシック" panose="020B0609070205080204" pitchFamily="49" charset="-128"/>
              <a:ea typeface="ＭＳ ゴシック" panose="020B0609070205080204" pitchFamily="49" charset="-128"/>
            </a:endParaRPr>
          </a:p>
          <a:p>
            <a:pPr lvl="1"/>
            <a:r>
              <a:rPr lang="ja-JP" altLang="en-US" sz="3200" dirty="0" smtClean="0">
                <a:latin typeface="ＭＳ ゴシック" panose="020B0609070205080204" pitchFamily="49" charset="-128"/>
                <a:ea typeface="ＭＳ ゴシック" panose="020B0609070205080204" pitchFamily="49" charset="-128"/>
              </a:rPr>
              <a:t>②</a:t>
            </a:r>
            <a:r>
              <a:rPr lang="ja-JP" altLang="ja-JP" sz="3200" dirty="0" smtClean="0">
                <a:latin typeface="ＭＳ ゴシック" panose="020B0609070205080204" pitchFamily="49" charset="-128"/>
                <a:ea typeface="ＭＳ ゴシック" panose="020B0609070205080204" pitchFamily="49" charset="-128"/>
              </a:rPr>
              <a:t>多様</a:t>
            </a:r>
            <a:r>
              <a:rPr lang="ja-JP" altLang="ja-JP" sz="3200" dirty="0">
                <a:latin typeface="ＭＳ ゴシック" panose="020B0609070205080204" pitchFamily="49" charset="-128"/>
                <a:ea typeface="ＭＳ ゴシック" panose="020B0609070205080204" pitchFamily="49" charset="-128"/>
              </a:rPr>
              <a:t>な知識を</a:t>
            </a:r>
            <a:r>
              <a:rPr lang="ja-JP" altLang="ja-JP" sz="3200" dirty="0" smtClean="0">
                <a:latin typeface="ＭＳ ゴシック" panose="020B0609070205080204" pitchFamily="49" charset="-128"/>
                <a:ea typeface="ＭＳ ゴシック" panose="020B0609070205080204" pitchFamily="49" charset="-128"/>
              </a:rPr>
              <a:t>備え</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スポーツ</a:t>
            </a:r>
            <a:r>
              <a:rPr lang="ja-JP" altLang="ja-JP" sz="3200" dirty="0">
                <a:latin typeface="ＭＳ ゴシック" panose="020B0609070205080204" pitchFamily="49" charset="-128"/>
                <a:ea typeface="ＭＳ ゴシック" panose="020B0609070205080204" pitchFamily="49" charset="-128"/>
              </a:rPr>
              <a:t>・芸術を</a:t>
            </a:r>
            <a:r>
              <a:rPr lang="ja-JP" altLang="ja-JP" sz="3200" dirty="0" smtClean="0">
                <a:latin typeface="ＭＳ ゴシック" panose="020B0609070205080204" pitchFamily="49" charset="-128"/>
                <a:ea typeface="ＭＳ ゴシック" panose="020B0609070205080204" pitchFamily="49" charset="-128"/>
              </a:rPr>
              <a:t>楽しみ</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健康</a:t>
            </a:r>
            <a:r>
              <a:rPr lang="ja-JP" altLang="ja-JP" sz="3200" dirty="0">
                <a:latin typeface="ＭＳ ゴシック" panose="020B0609070205080204" pitchFamily="49" charset="-128"/>
                <a:ea typeface="ＭＳ ゴシック" panose="020B0609070205080204" pitchFamily="49" charset="-128"/>
              </a:rPr>
              <a:t>で心豊かな人間</a:t>
            </a:r>
            <a:r>
              <a:rPr lang="ja-JP" altLang="ja-JP" sz="3200" dirty="0" smtClean="0">
                <a:latin typeface="ＭＳ ゴシック" panose="020B0609070205080204" pitchFamily="49" charset="-128"/>
                <a:ea typeface="ＭＳ ゴシック" panose="020B0609070205080204" pitchFamily="49" charset="-128"/>
              </a:rPr>
              <a:t>形成</a:t>
            </a:r>
            <a:endParaRPr lang="en-US" altLang="ja-JP" sz="3200" dirty="0" smtClean="0">
              <a:latin typeface="ＭＳ ゴシック" panose="020B0609070205080204" pitchFamily="49" charset="-128"/>
              <a:ea typeface="ＭＳ ゴシック" panose="020B0609070205080204" pitchFamily="49" charset="-128"/>
            </a:endParaRPr>
          </a:p>
          <a:p>
            <a:pPr lvl="1"/>
            <a:endParaRPr lang="ja-JP" altLang="ja-JP" sz="3200" dirty="0">
              <a:latin typeface="ＭＳ ゴシック" panose="020B0609070205080204" pitchFamily="49" charset="-128"/>
              <a:ea typeface="ＭＳ ゴシック" panose="020B0609070205080204" pitchFamily="49" charset="-128"/>
            </a:endParaRPr>
          </a:p>
          <a:p>
            <a:pPr lvl="1"/>
            <a:r>
              <a:rPr lang="ja-JP" altLang="en-US" sz="3200" dirty="0" smtClean="0">
                <a:latin typeface="ＭＳ ゴシック" panose="020B0609070205080204" pitchFamily="49" charset="-128"/>
                <a:ea typeface="ＭＳ ゴシック" panose="020B0609070205080204" pitchFamily="49" charset="-128"/>
              </a:rPr>
              <a:t>③</a:t>
            </a:r>
            <a:r>
              <a:rPr lang="ja-JP" altLang="ja-JP" sz="3200" dirty="0" smtClean="0">
                <a:latin typeface="ＭＳ ゴシック" panose="020B0609070205080204" pitchFamily="49" charset="-128"/>
                <a:ea typeface="ＭＳ ゴシック" panose="020B0609070205080204" pitchFamily="49" charset="-128"/>
              </a:rPr>
              <a:t>郷土</a:t>
            </a:r>
            <a:r>
              <a:rPr lang="ja-JP" altLang="ja-JP" sz="3200" dirty="0">
                <a:latin typeface="ＭＳ ゴシック" panose="020B0609070205080204" pitchFamily="49" charset="-128"/>
                <a:ea typeface="ＭＳ ゴシック" panose="020B0609070205080204" pitchFamily="49" charset="-128"/>
              </a:rPr>
              <a:t>の魅力ある</a:t>
            </a:r>
            <a:r>
              <a:rPr lang="ja-JP" altLang="ja-JP" sz="3200" dirty="0" smtClean="0">
                <a:latin typeface="ＭＳ ゴシック" panose="020B0609070205080204" pitchFamily="49" charset="-128"/>
                <a:ea typeface="ＭＳ ゴシック" panose="020B0609070205080204" pitchFamily="49" charset="-128"/>
              </a:rPr>
              <a:t>文化</a:t>
            </a:r>
            <a:r>
              <a:rPr lang="ja-JP" altLang="en-US" sz="3200" dirty="0" smtClean="0">
                <a:latin typeface="ＭＳ ゴシック" panose="020B0609070205080204" pitchFamily="49" charset="-128"/>
                <a:ea typeface="ＭＳ ゴシック" panose="020B0609070205080204" pitchFamily="49" charset="-128"/>
              </a:rPr>
              <a:t>，</a:t>
            </a:r>
            <a:r>
              <a:rPr lang="ja-JP" altLang="ja-JP" sz="3200" dirty="0" smtClean="0">
                <a:latin typeface="ＭＳ ゴシック" panose="020B0609070205080204" pitchFamily="49" charset="-128"/>
                <a:ea typeface="ＭＳ ゴシック" panose="020B0609070205080204" pitchFamily="49" charset="-128"/>
              </a:rPr>
              <a:t>産業</a:t>
            </a:r>
            <a:r>
              <a:rPr lang="ja-JP" altLang="ja-JP" sz="3200" dirty="0">
                <a:latin typeface="ＭＳ ゴシック" panose="020B0609070205080204" pitchFamily="49" charset="-128"/>
                <a:ea typeface="ＭＳ ゴシック" panose="020B0609070205080204" pitchFamily="49" charset="-128"/>
              </a:rPr>
              <a:t>を自発的に創造できる市民の育成</a:t>
            </a:r>
          </a:p>
          <a:p>
            <a:r>
              <a:rPr lang="en-US" altLang="ja-JP" sz="3200" dirty="0">
                <a:latin typeface="ＭＳ ゴシック" panose="020B0609070205080204" pitchFamily="49" charset="-128"/>
                <a:ea typeface="ＭＳ ゴシック" panose="020B0609070205080204" pitchFamily="49" charset="-128"/>
              </a:rPr>
              <a:t> </a:t>
            </a:r>
            <a:endParaRPr lang="ja-JP" altLang="ja-JP" sz="3200" dirty="0">
              <a:latin typeface="ＭＳ ゴシック" panose="020B0609070205080204" pitchFamily="49" charset="-128"/>
              <a:ea typeface="ＭＳ ゴシック" panose="020B0609070205080204" pitchFamily="49" charset="-128"/>
            </a:endParaRPr>
          </a:p>
        </p:txBody>
      </p:sp>
      <p:pic>
        <p:nvPicPr>
          <p:cNvPr id="5" nam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21035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テーマ1">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22224F2-88E2-4E19-8BE2-5AB2030F71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Angles</Template>
  <TotalTime>0</TotalTime>
  <Words>556</Words>
  <Application>Microsoft Office PowerPoint</Application>
  <PresentationFormat>ユーザー設定</PresentationFormat>
  <Paragraphs>129</Paragraphs>
  <Slides>11</Slides>
  <Notes>11</Notes>
  <HiddenSlides>0</HiddenSlides>
  <MMClips>12</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テーマ1</vt:lpstr>
      <vt:lpstr>予習③ ぱれっと市生涯学習推進計画</vt:lpstr>
      <vt:lpstr>１．市の将来像</vt:lpstr>
      <vt:lpstr>２　将来像を支える4つの基軸 </vt:lpstr>
      <vt:lpstr>        ２　将来像を支える4つの基軸</vt:lpstr>
      <vt:lpstr>        ２　将来像を支える4つの基軸</vt:lpstr>
      <vt:lpstr>        ２　将来像を支える4つの基軸</vt:lpstr>
      <vt:lpstr>        ２　将来像を支える4つの基軸</vt:lpstr>
      <vt:lpstr>PowerPoint プレゼンテーション</vt:lpstr>
      <vt:lpstr>PowerPoint プレゼンテーション</vt:lpstr>
      <vt:lpstr>PowerPoint プレゼンテーション</vt:lpstr>
      <vt:lpstr>これで終わります。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2015-11-11T21:23:12Z</dcterms:created>
  <dcterms:modified xsi:type="dcterms:W3CDTF">2018-06-06T00:09:30Z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TC034618839991</vt:lpwstr>
  </property>
</Properties>
</file>