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64" r:id="rId2"/>
    <p:sldId id="329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60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49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="" xmlns:a16="http://schemas.microsoft.com/office/drawing/2014/main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4392387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364014" y="81782"/>
            <a:ext cx="421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脚立からの転落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9290707" y="2416724"/>
            <a:ext cx="2842545" cy="1703370"/>
            <a:chOff x="9290707" y="2416724"/>
            <a:chExt cx="2842545" cy="1703370"/>
          </a:xfrm>
        </p:grpSpPr>
        <p:sp>
          <p:nvSpPr>
            <p:cNvPr id="10" name="角丸四角形 9"/>
            <p:cNvSpPr/>
            <p:nvPr/>
          </p:nvSpPr>
          <p:spPr>
            <a:xfrm>
              <a:off x="9290707" y="2416724"/>
              <a:ext cx="2740666" cy="17033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52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396499" y="2668244"/>
              <a:ext cx="27367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b="1" dirty="0" smtClean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扉を開けたはずみ</a:t>
              </a:r>
              <a:r>
                <a:rPr lang="ja-JP" altLang="en-US" sz="24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</a:t>
              </a:r>
              <a:endParaRPr lang="en-US" altLang="ja-JP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脚立から転落</a:t>
              </a:r>
              <a:endPara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してしまった！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7333" y="4316600"/>
            <a:ext cx="1847414" cy="25414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66" r="13316" b="9635"/>
          <a:stretch/>
        </p:blipFill>
        <p:spPr bwMode="gray">
          <a:xfrm>
            <a:off x="366469" y="902792"/>
            <a:ext cx="3895356" cy="235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33" r="10050" b="6250"/>
          <a:stretch/>
        </p:blipFill>
        <p:spPr bwMode="gray">
          <a:xfrm>
            <a:off x="356770" y="3491796"/>
            <a:ext cx="3897811" cy="235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55" r="11054" b="5990"/>
          <a:stretch/>
        </p:blipFill>
        <p:spPr bwMode="gray">
          <a:xfrm>
            <a:off x="4556814" y="894584"/>
            <a:ext cx="3807234" cy="233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826" t="4167" r="2855" b="5989"/>
          <a:stretch/>
        </p:blipFill>
        <p:spPr bwMode="gray">
          <a:xfrm>
            <a:off x="4541674" y="3499648"/>
            <a:ext cx="3803757" cy="2306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正方形/長方形 20"/>
          <p:cNvSpPr/>
          <p:nvPr/>
        </p:nvSpPr>
        <p:spPr>
          <a:xfrm>
            <a:off x="356770" y="6002215"/>
            <a:ext cx="9380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152543"/>
                </a:solidFill>
              </a:rPr>
              <a:t>天板をまたいでの使用</a:t>
            </a:r>
            <a:r>
              <a:rPr lang="ja-JP" altLang="en-US" sz="2000" b="1" dirty="0" smtClean="0">
                <a:solidFill>
                  <a:srgbClr val="152543"/>
                </a:solidFill>
              </a:rPr>
              <a:t>は、脚立</a:t>
            </a:r>
            <a:r>
              <a:rPr lang="ja-JP" altLang="en-US" sz="2000" b="1" dirty="0">
                <a:solidFill>
                  <a:srgbClr val="152543"/>
                </a:solidFill>
              </a:rPr>
              <a:t>が</a:t>
            </a:r>
            <a:r>
              <a:rPr lang="ja-JP" altLang="en-US" sz="2000" b="1" dirty="0">
                <a:solidFill>
                  <a:srgbClr val="E60012"/>
                </a:solidFill>
              </a:rPr>
              <a:t>倒れやすい方向を正面</a:t>
            </a:r>
            <a:r>
              <a:rPr lang="ja-JP" altLang="en-US" sz="2000" b="1" dirty="0">
                <a:solidFill>
                  <a:srgbClr val="152543"/>
                </a:solidFill>
              </a:rPr>
              <a:t>とするため危険が伴う</a:t>
            </a:r>
            <a:r>
              <a:rPr lang="ja-JP" altLang="en-US" sz="2000" b="1" dirty="0" smtClean="0">
                <a:solidFill>
                  <a:srgbClr val="152543"/>
                </a:solidFill>
              </a:rPr>
              <a:t>。使用の際は、体</a:t>
            </a:r>
            <a:r>
              <a:rPr lang="ja-JP" altLang="en-US" sz="2000" b="1" dirty="0">
                <a:solidFill>
                  <a:srgbClr val="152543"/>
                </a:solidFill>
              </a:rPr>
              <a:t>を乗り出さないことや</a:t>
            </a:r>
            <a:r>
              <a:rPr lang="ja-JP" altLang="en-US" sz="2000" b="1" dirty="0">
                <a:solidFill>
                  <a:srgbClr val="E60012"/>
                </a:solidFill>
              </a:rPr>
              <a:t>正しい立ち方</a:t>
            </a:r>
            <a:r>
              <a:rPr lang="ja-JP" altLang="en-US" sz="2000" b="1" dirty="0">
                <a:solidFill>
                  <a:srgbClr val="152543"/>
                </a:solidFill>
              </a:rPr>
              <a:t>をすることが</a:t>
            </a:r>
            <a:r>
              <a:rPr lang="ja-JP" altLang="en-US" sz="2000" b="1" dirty="0" smtClean="0">
                <a:solidFill>
                  <a:srgbClr val="152543"/>
                </a:solidFill>
              </a:rPr>
              <a:t>重要。</a:t>
            </a:r>
            <a:endParaRPr lang="ja-JP" altLang="en-US" sz="2000" b="1" dirty="0">
              <a:solidFill>
                <a:srgbClr val="152543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3" y="18185"/>
            <a:ext cx="1303900" cy="13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453095" y="980898"/>
            <a:ext cx="5808631" cy="32657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グループ化 7"/>
          <p:cNvGrpSpPr/>
          <p:nvPr/>
        </p:nvGrpSpPr>
        <p:grpSpPr>
          <a:xfrm>
            <a:off x="416477" y="1579677"/>
            <a:ext cx="5107246" cy="2399218"/>
            <a:chOff x="621750" y="1579677"/>
            <a:chExt cx="5107246" cy="239921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1750" y="1579677"/>
              <a:ext cx="5107246" cy="2399218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970123" y="2404891"/>
              <a:ext cx="40681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電動車いすを運転しながら</a:t>
              </a:r>
              <a:r>
                <a:rPr lang="ja-JP" altLang="en-US" sz="28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踏切を</a:t>
              </a:r>
              <a:r>
                <a:rPr lang="ja-JP" altLang="en-US" sz="2800" b="1" dirty="0" smtClean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横断中</a:t>
              </a:r>
              <a:endParaRPr lang="en-US" altLang="ja-JP" sz="28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72</Words>
  <Application>Microsoft Office PowerPoint</Application>
  <PresentationFormat>ワイド画面</PresentationFormat>
  <Paragraphs>15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456</cp:revision>
  <cp:lastPrinted>2022-02-08T01:18:20Z</cp:lastPrinted>
  <dcterms:created xsi:type="dcterms:W3CDTF">2021-09-07T06:20:39Z</dcterms:created>
  <dcterms:modified xsi:type="dcterms:W3CDTF">2022-05-20T02:44:48Z</dcterms:modified>
</cp:coreProperties>
</file>