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339"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BE3"/>
    <a:srgbClr val="B3C6E7"/>
    <a:srgbClr val="809FD6"/>
    <a:srgbClr val="6188CD"/>
    <a:srgbClr val="FFFCF3"/>
    <a:srgbClr val="F3A875"/>
    <a:srgbClr val="ED7D31"/>
    <a:srgbClr val="5B9BD5"/>
    <a:srgbClr val="3483CA"/>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333" autoAdjust="0"/>
  </p:normalViewPr>
  <p:slideViewPr>
    <p:cSldViewPr snapToGrid="0">
      <p:cViewPr varScale="1">
        <p:scale>
          <a:sx n="80" d="100"/>
          <a:sy n="80" d="100"/>
        </p:scale>
        <p:origin x="72" y="84"/>
      </p:cViewPr>
      <p:guideLst/>
    </p:cSldViewPr>
  </p:slideViewPr>
  <p:notesTextViewPr>
    <p:cViewPr>
      <p:scale>
        <a:sx n="125" d="100"/>
        <a:sy n="125" d="100"/>
      </p:scale>
      <p:origin x="0" y="0"/>
    </p:cViewPr>
  </p:notesTextViewPr>
  <p:notesViewPr>
    <p:cSldViewPr snapToGrid="0" showGuides="1">
      <p:cViewPr varScale="1">
        <p:scale>
          <a:sx n="53" d="100"/>
          <a:sy n="53" d="100"/>
        </p:scale>
        <p:origin x="284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wahara Yuka" userId="e2d645c1-0f41-4ea8-9ad3-8c5d91cf5c2f" providerId="ADAL" clId="{72818260-D4DE-4E29-BF7F-F1F11EADF000}"/>
    <pc:docChg chg="modSld">
      <pc:chgData name="Kawahara Yuka" userId="e2d645c1-0f41-4ea8-9ad3-8c5d91cf5c2f" providerId="ADAL" clId="{72818260-D4DE-4E29-BF7F-F1F11EADF000}" dt="2022-01-20T07:54:55.976" v="2" actId="1076"/>
      <pc:docMkLst>
        <pc:docMk/>
      </pc:docMkLst>
      <pc:sldChg chg="modSp mod">
        <pc:chgData name="Kawahara Yuka" userId="e2d645c1-0f41-4ea8-9ad3-8c5d91cf5c2f" providerId="ADAL" clId="{72818260-D4DE-4E29-BF7F-F1F11EADF000}" dt="2022-01-20T07:54:55.976" v="2" actId="1076"/>
        <pc:sldMkLst>
          <pc:docMk/>
          <pc:sldMk cId="1180220051" sldId="349"/>
        </pc:sldMkLst>
        <pc:spChg chg="mod">
          <ac:chgData name="Kawahara Yuka" userId="e2d645c1-0f41-4ea8-9ad3-8c5d91cf5c2f" providerId="ADAL" clId="{72818260-D4DE-4E29-BF7F-F1F11EADF000}" dt="2022-01-20T07:54:52.307" v="1" actId="255"/>
          <ac:spMkLst>
            <pc:docMk/>
            <pc:sldMk cId="1180220051" sldId="349"/>
            <ac:spMk id="7" creationId="{00000000-0000-0000-0000-000000000000}"/>
          </ac:spMkLst>
        </pc:spChg>
        <pc:spChg chg="mod">
          <ac:chgData name="Kawahara Yuka" userId="e2d645c1-0f41-4ea8-9ad3-8c5d91cf5c2f" providerId="ADAL" clId="{72818260-D4DE-4E29-BF7F-F1F11EADF000}" dt="2022-01-20T07:54:55.976" v="2" actId="1076"/>
          <ac:spMkLst>
            <pc:docMk/>
            <pc:sldMk cId="1180220051" sldId="349"/>
            <ac:spMk id="8" creationId="{00000000-0000-0000-0000-000000000000}"/>
          </ac:spMkLst>
        </pc:spChg>
      </pc:sldChg>
    </pc:docChg>
  </pc:docChgLst>
  <pc:docChgLst>
    <pc:chgData name="河原 佑香" userId="a5f00a335f907aa0" providerId="LiveId" clId="{6A337E00-708F-435B-88F0-3B2F6BEEA679}"/>
    <pc:docChg chg="undo redo custSel addSld delSld modSld">
      <pc:chgData name="河原 佑香" userId="a5f00a335f907aa0" providerId="LiveId" clId="{6A337E00-708F-435B-88F0-3B2F6BEEA679}" dt="2021-10-24T16:12:40.683" v="959" actId="1076"/>
      <pc:docMkLst>
        <pc:docMk/>
      </pc:docMkLst>
      <pc:sldChg chg="delSp modSp mod">
        <pc:chgData name="河原 佑香" userId="a5f00a335f907aa0" providerId="LiveId" clId="{6A337E00-708F-435B-88F0-3B2F6BEEA679}" dt="2021-10-24T15:40:34.192" v="248" actId="14100"/>
        <pc:sldMkLst>
          <pc:docMk/>
          <pc:sldMk cId="4171290081" sldId="261"/>
        </pc:sldMkLst>
        <pc:spChg chg="mod">
          <ac:chgData name="河原 佑香" userId="a5f00a335f907aa0" providerId="LiveId" clId="{6A337E00-708F-435B-88F0-3B2F6BEEA679}" dt="2021-10-24T15:40:34.192" v="248" actId="14100"/>
          <ac:spMkLst>
            <pc:docMk/>
            <pc:sldMk cId="4171290081" sldId="261"/>
            <ac:spMk id="7" creationId="{00000000-0000-0000-0000-000000000000}"/>
          </ac:spMkLst>
        </pc:spChg>
        <pc:spChg chg="mod">
          <ac:chgData name="河原 佑香" userId="a5f00a335f907aa0" providerId="LiveId" clId="{6A337E00-708F-435B-88F0-3B2F6BEEA679}" dt="2021-10-24T15:39:30.734" v="194" actId="20577"/>
          <ac:spMkLst>
            <pc:docMk/>
            <pc:sldMk cId="4171290081" sldId="261"/>
            <ac:spMk id="8" creationId="{00000000-0000-0000-0000-000000000000}"/>
          </ac:spMkLst>
        </pc:spChg>
        <pc:spChg chg="del mod ord">
          <ac:chgData name="河原 佑香" userId="a5f00a335f907aa0" providerId="LiveId" clId="{6A337E00-708F-435B-88F0-3B2F6BEEA679}" dt="2021-10-24T15:40:29.629" v="247" actId="478"/>
          <ac:spMkLst>
            <pc:docMk/>
            <pc:sldMk cId="4171290081" sldId="261"/>
            <ac:spMk id="10" creationId="{00000000-0000-0000-0000-000000000000}"/>
          </ac:spMkLst>
        </pc:spChg>
      </pc:sldChg>
      <pc:sldChg chg="addSp delSp modSp mod">
        <pc:chgData name="河原 佑香" userId="a5f00a335f907aa0" providerId="LiveId" clId="{6A337E00-708F-435B-88F0-3B2F6BEEA679}" dt="2021-10-24T16:12:40.683" v="959" actId="1076"/>
        <pc:sldMkLst>
          <pc:docMk/>
          <pc:sldMk cId="869308598" sldId="270"/>
        </pc:sldMkLst>
        <pc:spChg chg="del">
          <ac:chgData name="河原 佑香" userId="a5f00a335f907aa0" providerId="LiveId" clId="{6A337E00-708F-435B-88F0-3B2F6BEEA679}" dt="2021-10-24T16:11:42.023" v="929" actId="478"/>
          <ac:spMkLst>
            <pc:docMk/>
            <pc:sldMk cId="869308598" sldId="270"/>
            <ac:spMk id="2" creationId="{00000000-0000-0000-0000-000000000000}"/>
          </ac:spMkLst>
        </pc:spChg>
        <pc:spChg chg="add mod ord">
          <ac:chgData name="河原 佑香" userId="a5f00a335f907aa0" providerId="LiveId" clId="{6A337E00-708F-435B-88F0-3B2F6BEEA679}" dt="2021-10-24T16:11:39.092" v="928" actId="167"/>
          <ac:spMkLst>
            <pc:docMk/>
            <pc:sldMk cId="869308598" sldId="270"/>
            <ac:spMk id="6" creationId="{AEEF8791-56CE-4D47-91A3-036168A7A660}"/>
          </ac:spMkLst>
        </pc:spChg>
        <pc:spChg chg="add mod ord">
          <ac:chgData name="河原 佑香" userId="a5f00a335f907aa0" providerId="LiveId" clId="{6A337E00-708F-435B-88F0-3B2F6BEEA679}" dt="2021-10-24T16:12:40.683" v="959" actId="1076"/>
          <ac:spMkLst>
            <pc:docMk/>
            <pc:sldMk cId="869308598" sldId="270"/>
            <ac:spMk id="7" creationId="{D03B0652-EAA7-4ECE-B20C-BE7B933DAE6F}"/>
          </ac:spMkLst>
        </pc:spChg>
      </pc:sldChg>
      <pc:sldChg chg="delSp del mod">
        <pc:chgData name="河原 佑香" userId="a5f00a335f907aa0" providerId="LiveId" clId="{6A337E00-708F-435B-88F0-3B2F6BEEA679}" dt="2021-10-24T16:00:38.752" v="725" actId="47"/>
        <pc:sldMkLst>
          <pc:docMk/>
          <pc:sldMk cId="2714916907" sldId="290"/>
        </pc:sldMkLst>
        <pc:picChg chg="del">
          <ac:chgData name="河原 佑香" userId="a5f00a335f907aa0" providerId="LiveId" clId="{6A337E00-708F-435B-88F0-3B2F6BEEA679}" dt="2021-10-24T15:52:30.642" v="284" actId="21"/>
          <ac:picMkLst>
            <pc:docMk/>
            <pc:sldMk cId="2714916907" sldId="290"/>
            <ac:picMk id="4" creationId="{00000000-0000-0000-0000-000000000000}"/>
          </ac:picMkLst>
        </pc:picChg>
      </pc:sldChg>
      <pc:sldChg chg="addSp modSp mod">
        <pc:chgData name="河原 佑香" userId="a5f00a335f907aa0" providerId="LiveId" clId="{6A337E00-708F-435B-88F0-3B2F6BEEA679}" dt="2021-10-24T16:11:17.657" v="926" actId="20577"/>
        <pc:sldMkLst>
          <pc:docMk/>
          <pc:sldMk cId="2812976084" sldId="313"/>
        </pc:sldMkLst>
        <pc:spChg chg="mod">
          <ac:chgData name="河原 佑香" userId="a5f00a335f907aa0" providerId="LiveId" clId="{6A337E00-708F-435B-88F0-3B2F6BEEA679}" dt="2021-10-24T16:11:17.657" v="926" actId="20577"/>
          <ac:spMkLst>
            <pc:docMk/>
            <pc:sldMk cId="2812976084" sldId="313"/>
            <ac:spMk id="10" creationId="{20A9B22E-FD81-411F-82AC-A26F13C36C83}"/>
          </ac:spMkLst>
        </pc:spChg>
        <pc:grpChg chg="add mod">
          <ac:chgData name="河原 佑香" userId="a5f00a335f907aa0" providerId="LiveId" clId="{6A337E00-708F-435B-88F0-3B2F6BEEA679}" dt="2021-10-24T16:10:45.032" v="861"/>
          <ac:grpSpMkLst>
            <pc:docMk/>
            <pc:sldMk cId="2812976084" sldId="313"/>
            <ac:grpSpMk id="8" creationId="{B25E0C43-11C4-4D43-AD87-B11B23942A76}"/>
          </ac:grpSpMkLst>
        </pc:grpChg>
        <pc:cxnChg chg="mod">
          <ac:chgData name="河原 佑香" userId="a5f00a335f907aa0" providerId="LiveId" clId="{6A337E00-708F-435B-88F0-3B2F6BEEA679}" dt="2021-10-24T16:10:45.032" v="861"/>
          <ac:cxnSpMkLst>
            <pc:docMk/>
            <pc:sldMk cId="2812976084" sldId="313"/>
            <ac:cxnSpMk id="11" creationId="{9594C814-791F-4A83-881A-DD50C0FE4628}"/>
          </ac:cxnSpMkLst>
        </pc:cxnChg>
      </pc:sldChg>
      <pc:sldChg chg="addSp delSp modSp mod">
        <pc:chgData name="河原 佑香" userId="a5f00a335f907aa0" providerId="LiveId" clId="{6A337E00-708F-435B-88F0-3B2F6BEEA679}" dt="2021-10-24T16:10:33.905" v="860" actId="20577"/>
        <pc:sldMkLst>
          <pc:docMk/>
          <pc:sldMk cId="764787386" sldId="314"/>
        </pc:sldMkLst>
        <pc:spChg chg="mod">
          <ac:chgData name="河原 佑香" userId="a5f00a335f907aa0" providerId="LiveId" clId="{6A337E00-708F-435B-88F0-3B2F6BEEA679}" dt="2021-10-24T15:52:45.519" v="333" actId="20577"/>
          <ac:spMkLst>
            <pc:docMk/>
            <pc:sldMk cId="764787386" sldId="314"/>
            <ac:spMk id="8" creationId="{DA097B11-B3A2-4C73-AD7A-EAAC3AF84C50}"/>
          </ac:spMkLst>
        </pc:spChg>
        <pc:spChg chg="add mod">
          <ac:chgData name="河原 佑香" userId="a5f00a335f907aa0" providerId="LiveId" clId="{6A337E00-708F-435B-88F0-3B2F6BEEA679}" dt="2021-10-24T15:57:17.753" v="485" actId="14100"/>
          <ac:spMkLst>
            <pc:docMk/>
            <pc:sldMk cId="764787386" sldId="314"/>
            <ac:spMk id="9" creationId="{347E4C7D-86F1-4D8E-A179-D1C73389B5A5}"/>
          </ac:spMkLst>
        </pc:spChg>
        <pc:spChg chg="add mod">
          <ac:chgData name="河原 佑香" userId="a5f00a335f907aa0" providerId="LiveId" clId="{6A337E00-708F-435B-88F0-3B2F6BEEA679}" dt="2021-10-24T16:10:33.905" v="860" actId="20577"/>
          <ac:spMkLst>
            <pc:docMk/>
            <pc:sldMk cId="764787386" sldId="314"/>
            <ac:spMk id="10" creationId="{5A57FFFC-A7E3-4B94-8784-5A0D4C8BED3C}"/>
          </ac:spMkLst>
        </pc:spChg>
        <pc:spChg chg="mod">
          <ac:chgData name="河原 佑香" userId="a5f00a335f907aa0" providerId="LiveId" clId="{6A337E00-708F-435B-88F0-3B2F6BEEA679}" dt="2021-10-24T16:10:01.680" v="842" actId="404"/>
          <ac:spMkLst>
            <pc:docMk/>
            <pc:sldMk cId="764787386" sldId="314"/>
            <ac:spMk id="17" creationId="{D641E74B-D4F3-4DEB-826B-34652DDE0422}"/>
          </ac:spMkLst>
        </pc:spChg>
        <pc:grpChg chg="add mod">
          <ac:chgData name="河原 佑香" userId="a5f00a335f907aa0" providerId="LiveId" clId="{6A337E00-708F-435B-88F0-3B2F6BEEA679}" dt="2021-10-24T16:09:12.235" v="770" actId="164"/>
          <ac:grpSpMkLst>
            <pc:docMk/>
            <pc:sldMk cId="764787386" sldId="314"/>
            <ac:grpSpMk id="15" creationId="{6D319879-D60F-4020-9301-37F3E9641675}"/>
          </ac:grpSpMkLst>
        </pc:grpChg>
        <pc:grpChg chg="add mod">
          <ac:chgData name="河原 佑香" userId="a5f00a335f907aa0" providerId="LiveId" clId="{6A337E00-708F-435B-88F0-3B2F6BEEA679}" dt="2021-10-24T16:10:09.594" v="843" actId="1076"/>
          <ac:grpSpMkLst>
            <pc:docMk/>
            <pc:sldMk cId="764787386" sldId="314"/>
            <ac:grpSpMk id="16" creationId="{DCB2294F-4B6B-4B0F-9C90-3E8FD2F7360C}"/>
          </ac:grpSpMkLst>
        </pc:grpChg>
        <pc:picChg chg="add del mod">
          <ac:chgData name="河原 佑香" userId="a5f00a335f907aa0" providerId="LiveId" clId="{6A337E00-708F-435B-88F0-3B2F6BEEA679}" dt="2021-10-24T15:57:20.009" v="486" actId="478"/>
          <ac:picMkLst>
            <pc:docMk/>
            <pc:sldMk cId="764787386" sldId="314"/>
            <ac:picMk id="7" creationId="{5AB9A37F-1475-4F46-AAC1-E0475F8D4553}"/>
          </ac:picMkLst>
        </pc:picChg>
        <pc:cxnChg chg="add mod">
          <ac:chgData name="河原 佑香" userId="a5f00a335f907aa0" providerId="LiveId" clId="{6A337E00-708F-435B-88F0-3B2F6BEEA679}" dt="2021-10-24T16:09:12.235" v="770" actId="164"/>
          <ac:cxnSpMkLst>
            <pc:docMk/>
            <pc:sldMk cId="764787386" sldId="314"/>
            <ac:cxnSpMk id="5" creationId="{6F8C8212-4D50-426A-8419-69BF078AA0D2}"/>
          </ac:cxnSpMkLst>
        </pc:cxnChg>
        <pc:cxnChg chg="mod">
          <ac:chgData name="河原 佑香" userId="a5f00a335f907aa0" providerId="LiveId" clId="{6A337E00-708F-435B-88F0-3B2F6BEEA679}" dt="2021-10-24T16:10:13.365" v="844" actId="14100"/>
          <ac:cxnSpMkLst>
            <pc:docMk/>
            <pc:sldMk cId="764787386" sldId="314"/>
            <ac:cxnSpMk id="18" creationId="{2F8CA2D4-9827-4210-A4AE-0E7548128139}"/>
          </ac:cxnSpMkLst>
        </pc:cxnChg>
      </pc:sldChg>
      <pc:sldChg chg="addSp delSp modSp mod">
        <pc:chgData name="河原 佑香" userId="a5f00a335f907aa0" providerId="LiveId" clId="{6A337E00-708F-435B-88F0-3B2F6BEEA679}" dt="2021-10-24T15:38:47.222" v="183" actId="1036"/>
        <pc:sldMkLst>
          <pc:docMk/>
          <pc:sldMk cId="618580087" sldId="315"/>
        </pc:sldMkLst>
        <pc:spChg chg="mod">
          <ac:chgData name="河原 佑香" userId="a5f00a335f907aa0" providerId="LiveId" clId="{6A337E00-708F-435B-88F0-3B2F6BEEA679}" dt="2021-10-24T15:36:25.851" v="1" actId="14100"/>
          <ac:spMkLst>
            <pc:docMk/>
            <pc:sldMk cId="618580087" sldId="315"/>
            <ac:spMk id="4" creationId="{BAAB90C5-A176-4ACB-9762-D042FB3751C5}"/>
          </ac:spMkLst>
        </pc:spChg>
        <pc:spChg chg="del">
          <ac:chgData name="河原 佑香" userId="a5f00a335f907aa0" providerId="LiveId" clId="{6A337E00-708F-435B-88F0-3B2F6BEEA679}" dt="2021-10-24T15:37:49.477" v="109" actId="478"/>
          <ac:spMkLst>
            <pc:docMk/>
            <pc:sldMk cId="618580087" sldId="315"/>
            <ac:spMk id="5" creationId="{00000000-0000-0000-0000-000000000000}"/>
          </ac:spMkLst>
        </pc:spChg>
        <pc:spChg chg="mod">
          <ac:chgData name="河原 佑香" userId="a5f00a335f907aa0" providerId="LiveId" clId="{6A337E00-708F-435B-88F0-3B2F6BEEA679}" dt="2021-10-24T15:37:09.782" v="65" actId="14100"/>
          <ac:spMkLst>
            <pc:docMk/>
            <pc:sldMk cId="618580087" sldId="315"/>
            <ac:spMk id="6" creationId="{00000000-0000-0000-0000-000000000000}"/>
          </ac:spMkLst>
        </pc:spChg>
        <pc:spChg chg="mod">
          <ac:chgData name="河原 佑香" userId="a5f00a335f907aa0" providerId="LiveId" clId="{6A337E00-708F-435B-88F0-3B2F6BEEA679}" dt="2021-10-24T15:36:43.152" v="50" actId="20577"/>
          <ac:spMkLst>
            <pc:docMk/>
            <pc:sldMk cId="618580087" sldId="315"/>
            <ac:spMk id="7" creationId="{00000000-0000-0000-0000-000000000000}"/>
          </ac:spMkLst>
        </pc:spChg>
        <pc:spChg chg="add del mod">
          <ac:chgData name="河原 佑香" userId="a5f00a335f907aa0" providerId="LiveId" clId="{6A337E00-708F-435B-88F0-3B2F6BEEA679}" dt="2021-10-24T15:38:40.940" v="172" actId="1037"/>
          <ac:spMkLst>
            <pc:docMk/>
            <pc:sldMk cId="618580087" sldId="315"/>
            <ac:spMk id="8" creationId="{23B09E38-1403-4670-81B5-D99F057D5152}"/>
          </ac:spMkLst>
        </pc:spChg>
        <pc:spChg chg="add del mod">
          <ac:chgData name="河原 佑香" userId="a5f00a335f907aa0" providerId="LiveId" clId="{6A337E00-708F-435B-88F0-3B2F6BEEA679}" dt="2021-10-24T15:38:47.222" v="183" actId="1036"/>
          <ac:spMkLst>
            <pc:docMk/>
            <pc:sldMk cId="618580087" sldId="315"/>
            <ac:spMk id="9" creationId="{6310F55D-A6A0-4F95-8112-874543295661}"/>
          </ac:spMkLst>
        </pc:spChg>
      </pc:sldChg>
      <pc:sldChg chg="delSp modSp mod">
        <pc:chgData name="河原 佑香" userId="a5f00a335f907aa0" providerId="LiveId" clId="{6A337E00-708F-435B-88F0-3B2F6BEEA679}" dt="2021-10-24T15:41:39.602" v="280" actId="20577"/>
        <pc:sldMkLst>
          <pc:docMk/>
          <pc:sldMk cId="1198516676" sldId="317"/>
        </pc:sldMkLst>
        <pc:spChg chg="mod">
          <ac:chgData name="河原 佑香" userId="a5f00a335f907aa0" providerId="LiveId" clId="{6A337E00-708F-435B-88F0-3B2F6BEEA679}" dt="2021-10-24T15:41:39.602" v="280" actId="20577"/>
          <ac:spMkLst>
            <pc:docMk/>
            <pc:sldMk cId="1198516676" sldId="317"/>
            <ac:spMk id="7" creationId="{00000000-0000-0000-0000-000000000000}"/>
          </ac:spMkLst>
        </pc:spChg>
        <pc:spChg chg="del">
          <ac:chgData name="河原 佑香" userId="a5f00a335f907aa0" providerId="LiveId" clId="{6A337E00-708F-435B-88F0-3B2F6BEEA679}" dt="2021-10-24T15:40:56.325" v="249" actId="478"/>
          <ac:spMkLst>
            <pc:docMk/>
            <pc:sldMk cId="1198516676" sldId="317"/>
            <ac:spMk id="10" creationId="{00000000-0000-0000-0000-000000000000}"/>
          </ac:spMkLst>
        </pc:spChg>
        <pc:picChg chg="mod">
          <ac:chgData name="河原 佑香" userId="a5f00a335f907aa0" providerId="LiveId" clId="{6A337E00-708F-435B-88F0-3B2F6BEEA679}" dt="2021-10-24T15:41:31.985" v="269" actId="1076"/>
          <ac:picMkLst>
            <pc:docMk/>
            <pc:sldMk cId="1198516676" sldId="317"/>
            <ac:picMk id="5" creationId="{00000000-0000-0000-0000-000000000000}"/>
          </ac:picMkLst>
        </pc:picChg>
        <pc:picChg chg="mod">
          <ac:chgData name="河原 佑香" userId="a5f00a335f907aa0" providerId="LiveId" clId="{6A337E00-708F-435B-88F0-3B2F6BEEA679}" dt="2021-10-24T15:41:33.865" v="270" actId="1076"/>
          <ac:picMkLst>
            <pc:docMk/>
            <pc:sldMk cId="1198516676" sldId="317"/>
            <ac:picMk id="6" creationId="{00000000-0000-0000-0000-000000000000}"/>
          </ac:picMkLst>
        </pc:picChg>
        <pc:picChg chg="mod">
          <ac:chgData name="河原 佑香" userId="a5f00a335f907aa0" providerId="LiveId" clId="{6A337E00-708F-435B-88F0-3B2F6BEEA679}" dt="2021-10-24T15:41:35.776" v="271" actId="1076"/>
          <ac:picMkLst>
            <pc:docMk/>
            <pc:sldMk cId="1198516676" sldId="317"/>
            <ac:picMk id="9" creationId="{00000000-0000-0000-0000-000000000000}"/>
          </ac:picMkLst>
        </pc:picChg>
      </pc:sldChg>
      <pc:sldChg chg="delSp mod">
        <pc:chgData name="河原 佑香" userId="a5f00a335f907aa0" providerId="LiveId" clId="{6A337E00-708F-435B-88F0-3B2F6BEEA679}" dt="2021-10-24T15:41:50.365" v="281" actId="478"/>
        <pc:sldMkLst>
          <pc:docMk/>
          <pc:sldMk cId="405714274" sldId="318"/>
        </pc:sldMkLst>
        <pc:spChg chg="del">
          <ac:chgData name="河原 佑香" userId="a5f00a335f907aa0" providerId="LiveId" clId="{6A337E00-708F-435B-88F0-3B2F6BEEA679}" dt="2021-10-24T15:41:50.365" v="281" actId="478"/>
          <ac:spMkLst>
            <pc:docMk/>
            <pc:sldMk cId="405714274" sldId="318"/>
            <ac:spMk id="10" creationId="{00000000-0000-0000-0000-000000000000}"/>
          </ac:spMkLst>
        </pc:spChg>
      </pc:sldChg>
      <pc:sldChg chg="add del">
        <pc:chgData name="河原 佑香" userId="a5f00a335f907aa0" providerId="LiveId" clId="{6A337E00-708F-435B-88F0-3B2F6BEEA679}" dt="2021-10-24T15:42:35.402" v="283" actId="47"/>
        <pc:sldMkLst>
          <pc:docMk/>
          <pc:sldMk cId="3292925467"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Tree>
    <p:extLst>
      <p:ext uri="{BB962C8B-B14F-4D97-AF65-F5344CB8AC3E}">
        <p14:creationId xmlns:p14="http://schemas.microsoft.com/office/powerpoint/2010/main" val="1792718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726699B4-D60D-456E-8DE1-13888B832ACB}" type="datetimeFigureOut">
              <a:rPr kumimoji="1" lang="ja-JP" altLang="en-US" smtClean="0"/>
              <a:t>2022/5/20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C2FF9C50-DA41-4E9E-950B-4E1495AA780C}" type="slidenum">
              <a:rPr kumimoji="1" lang="ja-JP" altLang="en-US" smtClean="0"/>
              <a:t>‹#›</a:t>
            </a:fld>
            <a:endParaRPr kumimoji="1" lang="ja-JP" altLang="en-US"/>
          </a:p>
        </p:txBody>
      </p:sp>
    </p:spTree>
    <p:extLst>
      <p:ext uri="{BB962C8B-B14F-4D97-AF65-F5344CB8AC3E}">
        <p14:creationId xmlns:p14="http://schemas.microsoft.com/office/powerpoint/2010/main" val="2050476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a:t>
            </a:fld>
            <a:endParaRPr kumimoji="1" lang="ja-JP" altLang="en-US"/>
          </a:p>
        </p:txBody>
      </p:sp>
    </p:spTree>
    <p:extLst>
      <p:ext uri="{BB962C8B-B14F-4D97-AF65-F5344CB8AC3E}">
        <p14:creationId xmlns:p14="http://schemas.microsoft.com/office/powerpoint/2010/main" val="2414980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884F66B9-EBCC-489E-9AB3-C09944B7EA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6" r="5046"/>
          <a:stretch/>
        </p:blipFill>
        <p:spPr>
          <a:xfrm>
            <a:off x="-1" y="0"/>
            <a:ext cx="12192001" cy="6858000"/>
          </a:xfrm>
          <a:prstGeom prst="rect">
            <a:avLst/>
          </a:prstGeom>
        </p:spPr>
      </p:pic>
    </p:spTree>
    <p:extLst>
      <p:ext uri="{BB962C8B-B14F-4D97-AF65-F5344CB8AC3E}">
        <p14:creationId xmlns:p14="http://schemas.microsoft.com/office/powerpoint/2010/main" val="30852404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7270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17848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05760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23861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07556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89268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24177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16714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8743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01941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412554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t="-72000" b="-72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992649943"/>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角丸四角形 11"/>
          <p:cNvSpPr/>
          <p:nvPr/>
        </p:nvSpPr>
        <p:spPr>
          <a:xfrm>
            <a:off x="1329711" y="4423604"/>
            <a:ext cx="5129138" cy="1347791"/>
          </a:xfrm>
          <a:prstGeom prst="roundRect">
            <a:avLst/>
          </a:prstGeom>
          <a:solidFill>
            <a:schemeClr val="bg1"/>
          </a:solidFill>
          <a:ln w="38100">
            <a:solidFill>
              <a:srgbClr val="152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bwMode="gray">
          <a:xfrm>
            <a:off x="1329711" y="1266082"/>
            <a:ext cx="5028637" cy="2827228"/>
          </a:xfrm>
          <a:prstGeom prst="rect">
            <a:avLst/>
          </a:prstGeom>
          <a:ln w="76200">
            <a:solidFill>
              <a:schemeClr val="bg1"/>
            </a:solidFill>
          </a:ln>
          <a:effectLst>
            <a:outerShdw blurRad="50800" dist="38100" dir="2700000" algn="tl" rotWithShape="0">
              <a:prstClr val="black">
                <a:alpha val="40000"/>
              </a:prstClr>
            </a:outerShdw>
          </a:effectLst>
        </p:spPr>
      </p:pic>
      <p:pic>
        <p:nvPicPr>
          <p:cNvPr id="3" name="図 2"/>
          <p:cNvPicPr>
            <a:picLocks noChangeAspect="1"/>
          </p:cNvPicPr>
          <p:nvPr/>
        </p:nvPicPr>
        <p:blipFill>
          <a:blip r:embed="rId4"/>
          <a:stretch>
            <a:fillRect/>
          </a:stretch>
        </p:blipFill>
        <p:spPr bwMode="gray">
          <a:xfrm>
            <a:off x="6884928" y="512765"/>
            <a:ext cx="4438700" cy="2495550"/>
          </a:xfrm>
          <a:prstGeom prst="rect">
            <a:avLst/>
          </a:prstGeom>
          <a:ln w="76200">
            <a:solidFill>
              <a:schemeClr val="bg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stretch>
            <a:fillRect/>
          </a:stretch>
        </p:blipFill>
        <p:spPr bwMode="gray">
          <a:xfrm>
            <a:off x="6884928" y="3390046"/>
            <a:ext cx="4438700" cy="2495550"/>
          </a:xfrm>
          <a:prstGeom prst="rect">
            <a:avLst/>
          </a:prstGeom>
          <a:ln w="76200">
            <a:solidFill>
              <a:schemeClr val="bg1"/>
            </a:solidFill>
          </a:ln>
          <a:effectLst>
            <a:outerShdw blurRad="50800" dist="38100" dir="2700000" algn="tl" rotWithShape="0">
              <a:prstClr val="black">
                <a:alpha val="40000"/>
              </a:prstClr>
            </a:outerShdw>
          </a:effectLst>
        </p:spPr>
      </p:pic>
      <p:sp>
        <p:nvSpPr>
          <p:cNvPr id="5" name="四角形: 角を丸くする 6">
            <a:extLst>
              <a:ext uri="{FF2B5EF4-FFF2-40B4-BE49-F238E27FC236}">
                <a16:creationId xmlns:a16="http://schemas.microsoft.com/office/drawing/2014/main" xmlns="" id="{D03B0652-EAA7-4ECE-B20C-BE7B933DAE6F}"/>
              </a:ext>
            </a:extLst>
          </p:cNvPr>
          <p:cNvSpPr/>
          <p:nvPr/>
        </p:nvSpPr>
        <p:spPr>
          <a:xfrm flipV="1">
            <a:off x="-1" y="-6"/>
            <a:ext cx="4775201" cy="792000"/>
          </a:xfrm>
          <a:prstGeom prst="snipRoundRect">
            <a:avLst>
              <a:gd name="adj1" fmla="val 0"/>
              <a:gd name="adj2" fmla="val 42055"/>
            </a:avLst>
          </a:prstGeom>
          <a:solidFill>
            <a:srgbClr val="E6001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bwMode="white">
          <a:xfrm>
            <a:off x="180925" y="44582"/>
            <a:ext cx="459427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電動車いすでの事故</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1814224" y="4637821"/>
            <a:ext cx="4160113" cy="954107"/>
          </a:xfrm>
          <a:prstGeom prst="rect">
            <a:avLst/>
          </a:prstGeom>
        </p:spPr>
        <p:txBody>
          <a:bodyPr wrap="none">
            <a:spAutoFit/>
          </a:bodyPr>
          <a:lstStyle/>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人を回避しようとした結果、</a:t>
            </a:r>
            <a:endParaRPr lang="en-US" altLang="ja-JP" sz="28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2800" b="1" dirty="0">
                <a:solidFill>
                  <a:srgbClr val="E60012"/>
                </a:solidFill>
                <a:latin typeface="Meiryo UI" panose="020B0604030504040204" pitchFamily="50" charset="-128"/>
                <a:ea typeface="Meiryo UI" panose="020B0604030504040204" pitchFamily="50" charset="-128"/>
              </a:rPr>
              <a:t>線路から動けなくなった！</a:t>
            </a:r>
            <a:endParaRPr lang="en-US" altLang="ja-JP" sz="2800" b="1" dirty="0">
              <a:solidFill>
                <a:srgbClr val="E60012"/>
              </a:solidFill>
              <a:latin typeface="Meiryo UI" panose="020B0604030504040204" pitchFamily="50" charset="-128"/>
              <a:ea typeface="Meiryo UI" panose="020B0604030504040204" pitchFamily="50" charset="-128"/>
            </a:endParaRPr>
          </a:p>
        </p:txBody>
      </p:sp>
      <p:sp>
        <p:nvSpPr>
          <p:cNvPr id="8" name="正方形/長方形 7"/>
          <p:cNvSpPr/>
          <p:nvPr/>
        </p:nvSpPr>
        <p:spPr>
          <a:xfrm>
            <a:off x="6970066" y="3470022"/>
            <a:ext cx="902811" cy="523220"/>
          </a:xfrm>
          <a:prstGeom prst="rect">
            <a:avLst/>
          </a:prstGeom>
          <a:solidFill>
            <a:srgbClr val="F2DB04"/>
          </a:solidFill>
          <a:effectLst>
            <a:outerShdw blurRad="50800" dist="38100" dir="2700000" algn="tl" rotWithShape="0">
              <a:prstClr val="black">
                <a:alpha val="40000"/>
              </a:prstClr>
            </a:outerShdw>
          </a:effectLst>
        </p:spPr>
        <p:txBody>
          <a:bodyPr wrap="none">
            <a:spAutoFit/>
          </a:bodyPr>
          <a:lstStyle/>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脱輪</a:t>
            </a:r>
            <a:endParaRPr lang="en-US" altLang="ja-JP" sz="2800" b="1" dirty="0">
              <a:solidFill>
                <a:srgbClr val="152543"/>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034465" y="605399"/>
            <a:ext cx="1976824" cy="461665"/>
          </a:xfrm>
          <a:prstGeom prst="rect">
            <a:avLst/>
          </a:prstGeom>
          <a:solidFill>
            <a:srgbClr val="F2DB04"/>
          </a:solidFill>
          <a:effectLst>
            <a:outerShdw blurRad="50800" dist="38100" dir="2700000" algn="tl" rotWithShape="0">
              <a:prstClr val="black">
                <a:alpha val="40000"/>
              </a:prstClr>
            </a:outerShdw>
          </a:effectLst>
        </p:spPr>
        <p:txBody>
          <a:bodyPr wrap="none">
            <a:spAutoFit/>
          </a:bodyPr>
          <a:lstStyle/>
          <a:p>
            <a:pPr lvl="0" algn="ctr">
              <a:defRPr/>
            </a:pPr>
            <a:r>
              <a:rPr lang="ja-JP" altLang="en-US" sz="2400" b="1" dirty="0">
                <a:solidFill>
                  <a:srgbClr val="152543"/>
                </a:solidFill>
                <a:latin typeface="Meiryo UI" panose="020B0604030504040204" pitchFamily="50" charset="-128"/>
                <a:ea typeface="Meiryo UI" panose="020B0604030504040204" pitchFamily="50" charset="-128"/>
              </a:rPr>
              <a:t>タイヤの挟まり</a:t>
            </a:r>
            <a:endParaRPr lang="en-US" altLang="ja-JP" sz="2400" b="1" dirty="0">
              <a:solidFill>
                <a:srgbClr val="152543"/>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799475" y="6055770"/>
            <a:ext cx="9926014" cy="707886"/>
          </a:xfrm>
          <a:prstGeom prst="rect">
            <a:avLst/>
          </a:prstGeom>
        </p:spPr>
        <p:txBody>
          <a:bodyPr wrap="square">
            <a:spAutoFit/>
          </a:bodyPr>
          <a:lstStyle/>
          <a:p>
            <a:pPr lvl="0" algn="ctr">
              <a:defRPr/>
            </a:pPr>
            <a:r>
              <a:rPr lang="ja-JP" altLang="en-US" sz="2000" b="1" dirty="0">
                <a:solidFill>
                  <a:srgbClr val="152543"/>
                </a:solidFill>
                <a:latin typeface="Meiryo UI" panose="020B0604030504040204" pitchFamily="50" charset="-128"/>
                <a:ea typeface="Meiryo UI" panose="020B0604030504040204" pitchFamily="50" charset="-128"/>
              </a:rPr>
              <a:t>電動車いすは高齢者が使用する他の製品よりも死亡事故の割合が高く、</a:t>
            </a:r>
            <a:endParaRPr lang="en-US" altLang="ja-JP" sz="20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2000" b="1" dirty="0">
                <a:solidFill>
                  <a:srgbClr val="E60012"/>
                </a:solidFill>
                <a:latin typeface="Meiryo UI" panose="020B0604030504040204" pitchFamily="50" charset="-128"/>
                <a:ea typeface="Meiryo UI" panose="020B0604030504040204" pitchFamily="50" charset="-128"/>
              </a:rPr>
              <a:t>不注意</a:t>
            </a:r>
            <a:r>
              <a:rPr lang="ja-JP" altLang="en-US" sz="2000" b="1" dirty="0">
                <a:solidFill>
                  <a:srgbClr val="152543"/>
                </a:solidFill>
                <a:latin typeface="Meiryo UI" panose="020B0604030504040204" pitchFamily="50" charset="-128"/>
                <a:ea typeface="Meiryo UI" panose="020B0604030504040204" pitchFamily="50" charset="-128"/>
              </a:rPr>
              <a:t>や</a:t>
            </a:r>
            <a:r>
              <a:rPr lang="ja-JP" altLang="en-US" sz="2000" b="1" dirty="0">
                <a:solidFill>
                  <a:srgbClr val="E60012"/>
                </a:solidFill>
                <a:latin typeface="Meiryo UI" panose="020B0604030504040204" pitchFamily="50" charset="-128"/>
                <a:ea typeface="Meiryo UI" panose="020B0604030504040204" pitchFamily="50" charset="-128"/>
              </a:rPr>
              <a:t>運転操作の誤り</a:t>
            </a:r>
            <a:r>
              <a:rPr lang="ja-JP" altLang="en-US" sz="2000" b="1" dirty="0">
                <a:solidFill>
                  <a:srgbClr val="152543"/>
                </a:solidFill>
                <a:latin typeface="Meiryo UI" panose="020B0604030504040204" pitchFamily="50" charset="-128"/>
                <a:ea typeface="Meiryo UI" panose="020B0604030504040204" pitchFamily="50" charset="-128"/>
              </a:rPr>
              <a:t>が重大な事故に直結するおそれがある。</a:t>
            </a:r>
            <a:endParaRPr lang="en-US" altLang="ja-JP" sz="2000" b="1" dirty="0">
              <a:solidFill>
                <a:srgbClr val="152543"/>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r="42423"/>
          <a:stretch/>
        </p:blipFill>
        <p:spPr>
          <a:xfrm>
            <a:off x="221643" y="4848219"/>
            <a:ext cx="1319199" cy="1987119"/>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8977" y="78293"/>
            <a:ext cx="1188376" cy="1188376"/>
          </a:xfrm>
          <a:prstGeom prst="rect">
            <a:avLst/>
          </a:prstGeom>
        </p:spPr>
      </p:pic>
    </p:spTree>
    <p:extLst>
      <p:ext uri="{BB962C8B-B14F-4D97-AF65-F5344CB8AC3E}">
        <p14:creationId xmlns:p14="http://schemas.microsoft.com/office/powerpoint/2010/main" val="787064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6831</TotalTime>
  <Words>59</Words>
  <Application>Microsoft Office PowerPoint</Application>
  <PresentationFormat>ワイド画面</PresentationFormat>
  <Paragraphs>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メイリオ</vt:lpstr>
      <vt:lpstr>游ゴシック</vt:lpstr>
      <vt:lpstr>Arial</vt:lpstr>
      <vt:lpstr>Calibri</vt:lpstr>
      <vt:lpstr>Office テーマ</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dc:creator>
  <cp:lastModifiedBy>福田 麻衣</cp:lastModifiedBy>
  <cp:revision>455</cp:revision>
  <cp:lastPrinted>2022-02-08T01:18:20Z</cp:lastPrinted>
  <dcterms:created xsi:type="dcterms:W3CDTF">2021-09-07T06:20:39Z</dcterms:created>
  <dcterms:modified xsi:type="dcterms:W3CDTF">2022-05-20T02:47:47Z</dcterms:modified>
</cp:coreProperties>
</file>