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9"/>
  </p:notesMasterIdLst>
  <p:handoutMasterIdLst>
    <p:handoutMasterId r:id="rId10"/>
  </p:handoutMasterIdLst>
  <p:sldIdLst>
    <p:sldId id="311" r:id="rId3"/>
    <p:sldId id="312" r:id="rId4"/>
    <p:sldId id="292" r:id="rId5"/>
    <p:sldId id="291" r:id="rId6"/>
    <p:sldId id="288" r:id="rId7"/>
    <p:sldId id="293" r:id="rId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E6E6E6"/>
    <a:srgbClr val="FFC9F3"/>
    <a:srgbClr val="FFFF99"/>
    <a:srgbClr val="049CDC"/>
    <a:srgbClr val="203864"/>
    <a:srgbClr val="296BA7"/>
    <a:srgbClr val="EBF6FF"/>
    <a:srgbClr val="151515"/>
    <a:srgbClr val="002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79669" autoAdjust="0"/>
  </p:normalViewPr>
  <p:slideViewPr>
    <p:cSldViewPr snapToGrid="0">
      <p:cViewPr varScale="1">
        <p:scale>
          <a:sx n="65" d="100"/>
          <a:sy n="65" d="100"/>
        </p:scale>
        <p:origin x="752" y="44"/>
      </p:cViewPr>
      <p:guideLst/>
    </p:cSldViewPr>
  </p:slideViewPr>
  <p:notesTextViewPr>
    <p:cViewPr>
      <p:scale>
        <a:sx n="100" d="100"/>
        <a:sy n="100" d="100"/>
      </p:scale>
      <p:origin x="0" y="0"/>
    </p:cViewPr>
  </p:notesTextViewPr>
  <p:notesViewPr>
    <p:cSldViewPr snapToGrid="0">
      <p:cViewPr varScale="1">
        <p:scale>
          <a:sx n="65" d="100"/>
          <a:sy n="65" d="100"/>
        </p:scale>
        <p:origin x="26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河原 佑香" userId="a5f00a335f907aa0" providerId="LiveId" clId="{7360C65D-A36B-4F1D-8175-20FF97E60884}"/>
    <pc:docChg chg="undo custSel addSld delSld modSld sldOrd modMainMaster">
      <pc:chgData name="河原 佑香" userId="a5f00a335f907aa0" providerId="LiveId" clId="{7360C65D-A36B-4F1D-8175-20FF97E60884}" dt="2021-10-17T07:09:51.131" v="197" actId="478"/>
      <pc:docMkLst>
        <pc:docMk/>
      </pc:docMkLst>
      <pc:sldChg chg="del">
        <pc:chgData name="河原 佑香" userId="a5f00a335f907aa0" providerId="LiveId" clId="{7360C65D-A36B-4F1D-8175-20FF97E60884}" dt="2021-10-15T14:24:02.365" v="139" actId="47"/>
        <pc:sldMkLst>
          <pc:docMk/>
          <pc:sldMk cId="2646384935" sldId="256"/>
        </pc:sldMkLst>
      </pc:sldChg>
      <pc:sldChg chg="delSp">
        <pc:chgData name="河原 佑香" userId="a5f00a335f907aa0" providerId="LiveId" clId="{7360C65D-A36B-4F1D-8175-20FF97E60884}" dt="2021-10-17T07:09:51.131" v="197" actId="478"/>
        <pc:sldMkLst>
          <pc:docMk/>
          <pc:sldMk cId="4001560192" sldId="291"/>
        </pc:sldMkLst>
        <pc:picChg chg="del">
          <ac:chgData name="河原 佑香" userId="a5f00a335f907aa0" providerId="LiveId" clId="{7360C65D-A36B-4F1D-8175-20FF97E60884}" dt="2021-10-17T07:09:51.131" v="197" actId="478"/>
          <ac:picMkLst>
            <pc:docMk/>
            <pc:sldMk cId="4001560192" sldId="291"/>
            <ac:picMk id="5" creationId="{00000000-0000-0000-0000-000000000000}"/>
          </ac:picMkLst>
        </pc:picChg>
      </pc:sldChg>
      <pc:sldChg chg="delSp modSp mod">
        <pc:chgData name="河原 佑香" userId="a5f00a335f907aa0" providerId="LiveId" clId="{7360C65D-A36B-4F1D-8175-20FF97E60884}" dt="2021-10-17T07:09:47.063" v="196" actId="478"/>
        <pc:sldMkLst>
          <pc:docMk/>
          <pc:sldMk cId="1587906206" sldId="292"/>
        </pc:sldMkLst>
        <pc:spChg chg="mod">
          <ac:chgData name="河原 佑香" userId="a5f00a335f907aa0" providerId="LiveId" clId="{7360C65D-A36B-4F1D-8175-20FF97E60884}" dt="2021-10-17T07:09:32.929" v="194" actId="2711"/>
          <ac:spMkLst>
            <pc:docMk/>
            <pc:sldMk cId="1587906206" sldId="292"/>
            <ac:spMk id="9" creationId="{00000000-0000-0000-0000-000000000000}"/>
          </ac:spMkLst>
        </pc:spChg>
        <pc:picChg chg="del mod">
          <ac:chgData name="河原 佑香" userId="a5f00a335f907aa0" providerId="LiveId" clId="{7360C65D-A36B-4F1D-8175-20FF97E60884}" dt="2021-10-17T07:09:47.063" v="196" actId="478"/>
          <ac:picMkLst>
            <pc:docMk/>
            <pc:sldMk cId="1587906206" sldId="292"/>
            <ac:picMk id="2056" creationId="{00000000-0000-0000-0000-000000000000}"/>
          </ac:picMkLst>
        </pc:picChg>
      </pc:sldChg>
      <pc:sldChg chg="delSp modSp mod">
        <pc:chgData name="河原 佑香" userId="a5f00a335f907aa0" providerId="LiveId" clId="{7360C65D-A36B-4F1D-8175-20FF97E60884}" dt="2021-10-15T14:08:41.147" v="72" actId="255"/>
        <pc:sldMkLst>
          <pc:docMk/>
          <pc:sldMk cId="2057817979" sldId="296"/>
        </pc:sldMkLst>
        <pc:spChg chg="mod">
          <ac:chgData name="河原 佑香" userId="a5f00a335f907aa0" providerId="LiveId" clId="{7360C65D-A36B-4F1D-8175-20FF97E60884}" dt="2021-10-15T14:08:41.147" v="72" actId="255"/>
          <ac:spMkLst>
            <pc:docMk/>
            <pc:sldMk cId="2057817979" sldId="296"/>
            <ac:spMk id="3" creationId="{00000000-0000-0000-0000-000000000000}"/>
          </ac:spMkLst>
        </pc:spChg>
        <pc:spChg chg="del mod">
          <ac:chgData name="河原 佑香" userId="a5f00a335f907aa0" providerId="LiveId" clId="{7360C65D-A36B-4F1D-8175-20FF97E60884}" dt="2021-10-15T08:26:58.344" v="60" actId="478"/>
          <ac:spMkLst>
            <pc:docMk/>
            <pc:sldMk cId="2057817979" sldId="296"/>
            <ac:spMk id="4" creationId="{00000000-0000-0000-0000-000000000000}"/>
          </ac:spMkLst>
        </pc:spChg>
        <pc:spChg chg="mod">
          <ac:chgData name="河原 佑香" userId="a5f00a335f907aa0" providerId="LiveId" clId="{7360C65D-A36B-4F1D-8175-20FF97E60884}" dt="2021-10-15T08:29:07.698" v="69" actId="1076"/>
          <ac:spMkLst>
            <pc:docMk/>
            <pc:sldMk cId="2057817979" sldId="296"/>
            <ac:spMk id="6" creationId="{00000000-0000-0000-0000-000000000000}"/>
          </ac:spMkLst>
        </pc:spChg>
      </pc:sldChg>
      <pc:sldChg chg="addSp delSp modSp new mod ord">
        <pc:chgData name="河原 佑香" userId="a5f00a335f907aa0" providerId="LiveId" clId="{7360C65D-A36B-4F1D-8175-20FF97E60884}" dt="2021-10-15T14:33:43.211" v="183" actId="166"/>
        <pc:sldMkLst>
          <pc:docMk/>
          <pc:sldMk cId="2360132139" sldId="298"/>
        </pc:sldMkLst>
        <pc:picChg chg="add del mod ord">
          <ac:chgData name="河原 佑香" userId="a5f00a335f907aa0" providerId="LiveId" clId="{7360C65D-A36B-4F1D-8175-20FF97E60884}" dt="2021-10-15T14:33:43.211" v="183" actId="166"/>
          <ac:picMkLst>
            <pc:docMk/>
            <pc:sldMk cId="2360132139" sldId="298"/>
            <ac:picMk id="3" creationId="{CF900B19-513B-4FA3-983B-C8F9C4CAFE51}"/>
          </ac:picMkLst>
        </pc:picChg>
        <pc:picChg chg="add del mod">
          <ac:chgData name="河原 佑香" userId="a5f00a335f907aa0" providerId="LiveId" clId="{7360C65D-A36B-4F1D-8175-20FF97E60884}" dt="2021-10-15T14:32:02.709" v="173"/>
          <ac:picMkLst>
            <pc:docMk/>
            <pc:sldMk cId="2360132139" sldId="298"/>
            <ac:picMk id="15" creationId="{E51BA8CD-894C-468A-B257-4094B9D89D87}"/>
          </ac:picMkLst>
        </pc:picChg>
        <pc:picChg chg="add del mod">
          <ac:chgData name="河原 佑香" userId="a5f00a335f907aa0" providerId="LiveId" clId="{7360C65D-A36B-4F1D-8175-20FF97E60884}" dt="2021-10-15T14:32:09.672" v="176" actId="478"/>
          <ac:picMkLst>
            <pc:docMk/>
            <pc:sldMk cId="2360132139" sldId="298"/>
            <ac:picMk id="16" creationId="{6C6D9003-8DE7-420C-A839-0AA07B5BEB4D}"/>
          </ac:picMkLst>
        </pc:picChg>
        <pc:picChg chg="add del mod">
          <ac:chgData name="河原 佑香" userId="a5f00a335f907aa0" providerId="LiveId" clId="{7360C65D-A36B-4F1D-8175-20FF97E60884}" dt="2021-10-15T14:15:59.071" v="93" actId="478"/>
          <ac:picMkLst>
            <pc:docMk/>
            <pc:sldMk cId="2360132139" sldId="298"/>
            <ac:picMk id="1026" creationId="{AB0E8F07-E334-4EC2-9F13-D692193C98EA}"/>
          </ac:picMkLst>
        </pc:picChg>
        <pc:picChg chg="add del mod">
          <ac:chgData name="河原 佑香" userId="a5f00a335f907aa0" providerId="LiveId" clId="{7360C65D-A36B-4F1D-8175-20FF97E60884}" dt="2021-10-15T14:16:44.081" v="100"/>
          <ac:picMkLst>
            <pc:docMk/>
            <pc:sldMk cId="2360132139" sldId="298"/>
            <ac:picMk id="1028" creationId="{6270E5F4-7ECD-4F0D-8BD8-FE4EAE1CBB40}"/>
          </ac:picMkLst>
        </pc:picChg>
        <pc:picChg chg="add del mod">
          <ac:chgData name="河原 佑香" userId="a5f00a335f907aa0" providerId="LiveId" clId="{7360C65D-A36B-4F1D-8175-20FF97E60884}" dt="2021-10-15T14:18:35.847" v="108" actId="478"/>
          <ac:picMkLst>
            <pc:docMk/>
            <pc:sldMk cId="2360132139" sldId="298"/>
            <ac:picMk id="1030" creationId="{260CEAE6-2AD6-450D-B805-38DDE0BE8B7A}"/>
          </ac:picMkLst>
        </pc:picChg>
        <pc:picChg chg="add del mod">
          <ac:chgData name="河原 佑香" userId="a5f00a335f907aa0" providerId="LiveId" clId="{7360C65D-A36B-4F1D-8175-20FF97E60884}" dt="2021-10-15T14:21:01.996" v="117" actId="478"/>
          <ac:picMkLst>
            <pc:docMk/>
            <pc:sldMk cId="2360132139" sldId="298"/>
            <ac:picMk id="1032" creationId="{AF81D81A-C611-460C-8EA3-8FF554D031D8}"/>
          </ac:picMkLst>
        </pc:picChg>
        <pc:picChg chg="add del mod">
          <ac:chgData name="河原 佑香" userId="a5f00a335f907aa0" providerId="LiveId" clId="{7360C65D-A36B-4F1D-8175-20FF97E60884}" dt="2021-10-15T14:22:10.144" v="123" actId="478"/>
          <ac:picMkLst>
            <pc:docMk/>
            <pc:sldMk cId="2360132139" sldId="298"/>
            <ac:picMk id="1034" creationId="{35488DF3-1196-437C-9788-A5F27E8CF71B}"/>
          </ac:picMkLst>
        </pc:picChg>
        <pc:picChg chg="add del mod">
          <ac:chgData name="河原 佑香" userId="a5f00a335f907aa0" providerId="LiveId" clId="{7360C65D-A36B-4F1D-8175-20FF97E60884}" dt="2021-10-15T14:22:58.757" v="129" actId="478"/>
          <ac:picMkLst>
            <pc:docMk/>
            <pc:sldMk cId="2360132139" sldId="298"/>
            <ac:picMk id="1036" creationId="{5D257FD6-B91E-4D62-A0F7-92DE03DA68A1}"/>
          </ac:picMkLst>
        </pc:picChg>
        <pc:picChg chg="add mod">
          <ac:chgData name="河原 佑香" userId="a5f00a335f907aa0" providerId="LiveId" clId="{7360C65D-A36B-4F1D-8175-20FF97E60884}" dt="2021-10-15T14:30:03.358" v="162" actId="1076"/>
          <ac:picMkLst>
            <pc:docMk/>
            <pc:sldMk cId="2360132139" sldId="298"/>
            <ac:picMk id="1038" creationId="{B2689A16-CA47-46BF-A1D6-43A2EADE279C}"/>
          </ac:picMkLst>
        </pc:picChg>
        <pc:picChg chg="add del mod">
          <ac:chgData name="河原 佑香" userId="a5f00a335f907aa0" providerId="LiveId" clId="{7360C65D-A36B-4F1D-8175-20FF97E60884}" dt="2021-10-15T14:27:38.200" v="148" actId="478"/>
          <ac:picMkLst>
            <pc:docMk/>
            <pc:sldMk cId="2360132139" sldId="298"/>
            <ac:picMk id="1040" creationId="{3180361A-6000-4BA4-A994-539620FF8764}"/>
          </ac:picMkLst>
        </pc:picChg>
        <pc:picChg chg="add mod">
          <ac:chgData name="河原 佑香" userId="a5f00a335f907aa0" providerId="LiveId" clId="{7360C65D-A36B-4F1D-8175-20FF97E60884}" dt="2021-10-15T14:30:03.358" v="162" actId="1076"/>
          <ac:picMkLst>
            <pc:docMk/>
            <pc:sldMk cId="2360132139" sldId="298"/>
            <ac:picMk id="1042" creationId="{8C90F2CF-A40D-412C-A0DE-61E686D59805}"/>
          </ac:picMkLst>
        </pc:picChg>
        <pc:picChg chg="add mod">
          <ac:chgData name="河原 佑香" userId="a5f00a335f907aa0" providerId="LiveId" clId="{7360C65D-A36B-4F1D-8175-20FF97E60884}" dt="2021-10-15T14:30:47.626" v="168" actId="14100"/>
          <ac:picMkLst>
            <pc:docMk/>
            <pc:sldMk cId="2360132139" sldId="298"/>
            <ac:picMk id="1044" creationId="{57FE4930-E45D-4423-AC3E-FA425BC5F3B6}"/>
          </ac:picMkLst>
        </pc:picChg>
        <pc:picChg chg="add del mod">
          <ac:chgData name="河原 佑香" userId="a5f00a335f907aa0" providerId="LiveId" clId="{7360C65D-A36B-4F1D-8175-20FF97E60884}" dt="2021-10-15T14:32:18.456" v="178" actId="478"/>
          <ac:picMkLst>
            <pc:docMk/>
            <pc:sldMk cId="2360132139" sldId="298"/>
            <ac:picMk id="1046" creationId="{D4D27D3D-D1C7-4E95-87E2-25FE68AE7B81}"/>
          </ac:picMkLst>
        </pc:picChg>
        <pc:picChg chg="add mod">
          <ac:chgData name="河原 佑香" userId="a5f00a335f907aa0" providerId="LiveId" clId="{7360C65D-A36B-4F1D-8175-20FF97E60884}" dt="2021-10-15T14:33:35.228" v="181" actId="14100"/>
          <ac:picMkLst>
            <pc:docMk/>
            <pc:sldMk cId="2360132139" sldId="298"/>
            <ac:picMk id="1048" creationId="{BE291430-FFB2-4C9D-906F-C3A795C54626}"/>
          </ac:picMkLst>
        </pc:picChg>
      </pc:sldChg>
      <pc:sldMasterChg chg="modSldLayout">
        <pc:chgData name="河原 佑香" userId="a5f00a335f907aa0" providerId="LiveId" clId="{7360C65D-A36B-4F1D-8175-20FF97E60884}" dt="2021-10-15T07:37:33.472" v="1" actId="14100"/>
        <pc:sldMasterMkLst>
          <pc:docMk/>
          <pc:sldMasterMk cId="2056886707" sldId="2147483648"/>
        </pc:sldMasterMkLst>
        <pc:sldLayoutChg chg="modSp mod">
          <pc:chgData name="河原 佑香" userId="a5f00a335f907aa0" providerId="LiveId" clId="{7360C65D-A36B-4F1D-8175-20FF97E60884}" dt="2021-10-15T07:37:33.472" v="1" actId="14100"/>
          <pc:sldLayoutMkLst>
            <pc:docMk/>
            <pc:sldMasterMk cId="2056886707" sldId="2147483648"/>
            <pc:sldLayoutMk cId="4044866860" sldId="2147483655"/>
          </pc:sldLayoutMkLst>
          <pc:picChg chg="mod">
            <ac:chgData name="河原 佑香" userId="a5f00a335f907aa0" providerId="LiveId" clId="{7360C65D-A36B-4F1D-8175-20FF97E60884}" dt="2021-10-15T07:37:33.472" v="1" actId="14100"/>
            <ac:picMkLst>
              <pc:docMk/>
              <pc:sldMasterMk cId="2056886707" sldId="2147483648"/>
              <pc:sldLayoutMk cId="4044866860" sldId="2147483655"/>
              <ac:picMk id="5"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B8F1C399-E878-4194-B0CC-8824EDAF1A3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1ACE3A14-FA8B-479B-9B2F-E67E7E148B3B}"/>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89330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AFEEF45-352D-4C01-A04F-BF5FB4485D49}" type="datetimeFigureOut">
              <a:rPr kumimoji="1" lang="ja-JP" altLang="en-US" smtClean="0"/>
              <a:t>2023/3/27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BC49065-AFAC-4308-891C-553880847D42}" type="slidenum">
              <a:rPr kumimoji="1" lang="ja-JP" altLang="en-US" smtClean="0"/>
              <a:t>‹#›</a:t>
            </a:fld>
            <a:endParaRPr kumimoji="1" lang="ja-JP" altLang="en-US"/>
          </a:p>
        </p:txBody>
      </p:sp>
    </p:spTree>
    <p:extLst>
      <p:ext uri="{BB962C8B-B14F-4D97-AF65-F5344CB8AC3E}">
        <p14:creationId xmlns:p14="http://schemas.microsoft.com/office/powerpoint/2010/main" val="28143323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本日の講座（または授業）では、持続可能な社会を作るために、</a:t>
            </a:r>
          </a:p>
          <a:p>
            <a:r>
              <a:rPr kumimoji="1" lang="ja-JP" altLang="en-US" dirty="0" smtClean="0"/>
              <a:t>私たちが消費者として、身近な生活の中でどのような選択や行動ができるかを考えていきます。</a:t>
            </a:r>
          </a:p>
          <a:p>
            <a:endParaRPr kumimoji="1" lang="ja-JP" altLang="en-US" dirty="0" smtClean="0"/>
          </a:p>
          <a:p>
            <a:r>
              <a:rPr kumimoji="1" lang="ja-JP" altLang="en-US" dirty="0" smtClean="0"/>
              <a:t>講座（授業）の最後には、一人一人が今日から「できること」の提案につなげてもらいたいと思います。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1</a:t>
            </a:fld>
            <a:endParaRPr kumimoji="1" lang="ja-JP" altLang="en-US"/>
          </a:p>
        </p:txBody>
      </p:sp>
    </p:spTree>
    <p:extLst>
      <p:ext uri="{BB962C8B-B14F-4D97-AF65-F5344CB8AC3E}">
        <p14:creationId xmlns:p14="http://schemas.microsoft.com/office/powerpoint/2010/main" val="196264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まずは、わたしたちの日頃の消費生活を振り返りながら</a:t>
            </a:r>
          </a:p>
          <a:p>
            <a:r>
              <a:rPr kumimoji="1" lang="ja-JP" altLang="en-US" dirty="0" smtClean="0"/>
              <a:t>わたしたちの生活と、社会で起きていることとの関りについて考えていきましょう。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2</a:t>
            </a:fld>
            <a:endParaRPr kumimoji="1" lang="ja-JP" altLang="en-US"/>
          </a:p>
        </p:txBody>
      </p:sp>
    </p:spTree>
    <p:extLst>
      <p:ext uri="{BB962C8B-B14F-4D97-AF65-F5344CB8AC3E}">
        <p14:creationId xmlns:p14="http://schemas.microsoft.com/office/powerpoint/2010/main" val="380868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まずは、皆さんは食べ物を買うとき、何をポイントに選んでいるか考えてみましょう。</a:t>
            </a:r>
          </a:p>
          <a:p>
            <a:r>
              <a:rPr kumimoji="1" lang="ja-JP" altLang="en-US" dirty="0" smtClean="0"/>
              <a:t>（例：値段、鮮度、賞味期限、原産地など）</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3</a:t>
            </a:fld>
            <a:endParaRPr kumimoji="1" lang="ja-JP" altLang="en-US"/>
          </a:p>
        </p:txBody>
      </p:sp>
    </p:spTree>
    <p:extLst>
      <p:ext uri="{BB962C8B-B14F-4D97-AF65-F5344CB8AC3E}">
        <p14:creationId xmlns:p14="http://schemas.microsoft.com/office/powerpoint/2010/main" val="57812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smtClean="0">
                <a:solidFill>
                  <a:schemeClr val="tx1"/>
                </a:solidFill>
                <a:effectLst/>
                <a:latin typeface="+mn-lt"/>
                <a:ea typeface="+mn-ea"/>
                <a:cs typeface="+mn-cs"/>
              </a:rPr>
              <a:t>この写真は、私たちの食生活に関連して起きている問題を示した写真です。</a:t>
            </a:r>
          </a:p>
          <a:p>
            <a:endParaRPr kumimoji="1" lang="ja-JP" altLang="en-US"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答えは、広島市で</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日に出された家庭ごみの一部</a:t>
            </a:r>
            <a:r>
              <a:rPr kumimoji="1" lang="en-US" altLang="ja-JP" sz="1200" b="0" i="0" kern="1200" dirty="0" smtClean="0">
                <a:solidFill>
                  <a:schemeClr val="tx1"/>
                </a:solidFill>
                <a:effectLst/>
                <a:latin typeface="+mn-lt"/>
                <a:ea typeface="+mn-ea"/>
                <a:cs typeface="+mn-cs"/>
              </a:rPr>
              <a:t>(200kg)</a:t>
            </a:r>
            <a:r>
              <a:rPr kumimoji="1" lang="ja-JP" altLang="en-US" sz="1200" b="0" i="0" kern="1200" dirty="0" smtClean="0">
                <a:solidFill>
                  <a:schemeClr val="tx1"/>
                </a:solidFill>
                <a:effectLst/>
                <a:latin typeface="+mn-lt"/>
                <a:ea typeface="+mn-ea"/>
                <a:cs typeface="+mn-cs"/>
              </a:rPr>
              <a:t>から見つかった手つかずの食品です。</a:t>
            </a:r>
          </a:p>
          <a:p>
            <a:r>
              <a:rPr kumimoji="1" lang="ja-JP" altLang="en-US" sz="1200" b="0" i="0" kern="1200" dirty="0" smtClean="0">
                <a:solidFill>
                  <a:schemeClr val="tx1"/>
                </a:solidFill>
                <a:effectLst/>
                <a:latin typeface="+mn-lt"/>
                <a:ea typeface="+mn-ea"/>
                <a:cs typeface="+mn-cs"/>
              </a:rPr>
              <a:t>こういった、本来食べられるのに捨てられてしまう食品は「食品ロス」と呼ばれています。</a:t>
            </a:r>
          </a:p>
          <a:p>
            <a:endParaRPr kumimoji="1" lang="ja-JP" altLang="en-US"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広島市では</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日</a:t>
            </a:r>
            <a:r>
              <a:rPr kumimoji="1" lang="en-US" altLang="ja-JP" sz="1200" b="0" i="0" kern="1200" dirty="0" smtClean="0">
                <a:solidFill>
                  <a:schemeClr val="tx1"/>
                </a:solidFill>
                <a:effectLst/>
                <a:latin typeface="+mn-lt"/>
                <a:ea typeface="+mn-ea"/>
                <a:cs typeface="+mn-cs"/>
              </a:rPr>
              <a:t>400t</a:t>
            </a:r>
            <a:r>
              <a:rPr kumimoji="1" lang="ja-JP" altLang="en-US" sz="1200" b="0" i="0" kern="1200" dirty="0" smtClean="0">
                <a:solidFill>
                  <a:schemeClr val="tx1"/>
                </a:solidFill>
                <a:effectLst/>
                <a:latin typeface="+mn-lt"/>
                <a:ea typeface="+mn-ea"/>
                <a:cs typeface="+mn-cs"/>
              </a:rPr>
              <a:t>のごみが出されていますので、</a:t>
            </a:r>
          </a:p>
          <a:p>
            <a:r>
              <a:rPr kumimoji="1" lang="ja-JP" altLang="en-US" sz="1200" b="0" i="0" kern="1200" dirty="0" smtClean="0">
                <a:solidFill>
                  <a:schemeClr val="tx1"/>
                </a:solidFill>
                <a:effectLst/>
                <a:latin typeface="+mn-lt"/>
                <a:ea typeface="+mn-ea"/>
                <a:cs typeface="+mn-cs"/>
              </a:rPr>
              <a:t>この写真の</a:t>
            </a:r>
            <a:r>
              <a:rPr kumimoji="1" lang="en-US" altLang="ja-JP" sz="1200" b="0" i="0" kern="1200" dirty="0" smtClean="0">
                <a:solidFill>
                  <a:schemeClr val="tx1"/>
                </a:solidFill>
                <a:effectLst/>
                <a:latin typeface="+mn-lt"/>
                <a:ea typeface="+mn-ea"/>
                <a:cs typeface="+mn-cs"/>
              </a:rPr>
              <a:t>2000</a:t>
            </a:r>
            <a:r>
              <a:rPr kumimoji="1" lang="ja-JP" altLang="en-US" sz="1200" b="0" i="0" kern="1200" dirty="0" smtClean="0">
                <a:solidFill>
                  <a:schemeClr val="tx1"/>
                </a:solidFill>
                <a:effectLst/>
                <a:latin typeface="+mn-lt"/>
                <a:ea typeface="+mn-ea"/>
                <a:cs typeface="+mn-cs"/>
              </a:rPr>
              <a:t>倍の量の食品ロスが毎日排出されていることになります。</a:t>
            </a:r>
          </a:p>
          <a:p>
            <a:endParaRPr kumimoji="1" lang="ja-JP" altLang="en-US"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出典：広島市　「ごみ出しハンドブック［ひろしまエイト］」</a:t>
            </a:r>
          </a:p>
          <a:p>
            <a:r>
              <a:rPr kumimoji="1" lang="ja-JP" altLang="en-US" sz="1200" b="0" i="0" kern="1200" dirty="0" smtClean="0">
                <a:solidFill>
                  <a:schemeClr val="tx1"/>
                </a:solidFill>
                <a:effectLst/>
                <a:latin typeface="+mn-lt"/>
                <a:ea typeface="+mn-ea"/>
                <a:cs typeface="+mn-cs"/>
              </a:rPr>
              <a:t>	</a:t>
            </a:r>
            <a:r>
              <a:rPr kumimoji="1" lang="en-US" altLang="ja-JP" sz="1200" b="0" i="0" kern="1200" dirty="0" smtClean="0">
                <a:solidFill>
                  <a:schemeClr val="tx1"/>
                </a:solidFill>
                <a:effectLst/>
                <a:latin typeface="+mn-lt"/>
                <a:ea typeface="+mn-ea"/>
                <a:cs typeface="+mn-cs"/>
              </a:rPr>
              <a:t>https://www.city.hiroshima.lg.jp/site/kateigomi/204467.html</a:t>
            </a:r>
            <a:endParaRPr kumimoji="1" lang="en-US" altLang="ja-JP"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4</a:t>
            </a:fld>
            <a:endParaRPr kumimoji="1" lang="ja-JP" altLang="en-US"/>
          </a:p>
        </p:txBody>
      </p:sp>
    </p:spTree>
    <p:extLst>
      <p:ext uri="{BB962C8B-B14F-4D97-AF65-F5344CB8AC3E}">
        <p14:creationId xmlns:p14="http://schemas.microsoft.com/office/powerpoint/2010/main" val="98425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こういった食品ロスは、日本では年間</a:t>
            </a:r>
            <a:r>
              <a:rPr kumimoji="1" lang="en-US" altLang="ja-JP" dirty="0" smtClean="0"/>
              <a:t>570</a:t>
            </a:r>
            <a:r>
              <a:rPr kumimoji="1" lang="ja-JP" altLang="en-US" dirty="0" smtClean="0"/>
              <a:t>万トン発生しています。</a:t>
            </a:r>
          </a:p>
          <a:p>
            <a:r>
              <a:rPr kumimoji="1" lang="ja-JP" altLang="en-US" dirty="0" smtClean="0"/>
              <a:t>食品ロスの中には、手つかずの食品、食べ残し、調理くずなどが含まれています。</a:t>
            </a:r>
          </a:p>
          <a:p>
            <a:r>
              <a:rPr kumimoji="1" lang="ja-JP" altLang="en-US" dirty="0" smtClean="0"/>
              <a:t>こういった食品ロスがなぜ発生してしまうと思いますか？</a:t>
            </a:r>
          </a:p>
          <a:p>
            <a:endParaRPr kumimoji="1" lang="ja-JP" altLang="en-US" dirty="0" smtClean="0"/>
          </a:p>
          <a:p>
            <a:r>
              <a:rPr kumimoji="1" lang="ja-JP" altLang="en-US" dirty="0" smtClean="0"/>
              <a:t>買い過ぎ・作り過ぎ・（調理時に野菜の皮等の）過剰除去といった</a:t>
            </a:r>
          </a:p>
          <a:p>
            <a:r>
              <a:rPr kumimoji="1" lang="ja-JP" altLang="en-US" dirty="0" smtClean="0"/>
              <a:t>消費者の選択が、食品ロスにつながっています。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5</a:t>
            </a:fld>
            <a:endParaRPr kumimoji="1" lang="ja-JP" altLang="en-US"/>
          </a:p>
        </p:txBody>
      </p:sp>
    </p:spTree>
    <p:extLst>
      <p:ext uri="{BB962C8B-B14F-4D97-AF65-F5344CB8AC3E}">
        <p14:creationId xmlns:p14="http://schemas.microsoft.com/office/powerpoint/2010/main" val="309976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a:t>
            </a:r>
          </a:p>
          <a:p>
            <a:r>
              <a:rPr kumimoji="1" lang="ja-JP" altLang="en-US" dirty="0" smtClean="0"/>
              <a:t>先ほど皆さんには食べ物を選ぶときのポイントを考えてもらいましたが</a:t>
            </a:r>
          </a:p>
          <a:p>
            <a:r>
              <a:rPr kumimoji="1" lang="ja-JP" altLang="en-US" dirty="0" smtClean="0"/>
              <a:t>たとえば消費者が「賞味期限が長いもの」を選んだり、または「品揃えのいいお店で買う」といった選択をすると</a:t>
            </a:r>
          </a:p>
          <a:p>
            <a:r>
              <a:rPr kumimoji="1" lang="ja-JP" altLang="en-US" dirty="0" smtClean="0"/>
              <a:t>企業は「たくさん商品を置かないとお客さんが来ない」、「賞味期限の短い商品は売れない」と考え</a:t>
            </a:r>
          </a:p>
          <a:p>
            <a:r>
              <a:rPr kumimoji="1" lang="ja-JP" altLang="en-US" dirty="0" smtClean="0"/>
              <a:t>商品を大量に仕入れ、期限が近くなると廃棄するといった選択を行います。</a:t>
            </a:r>
          </a:p>
          <a:p>
            <a:r>
              <a:rPr kumimoji="1" lang="ja-JP" altLang="en-US" smtClean="0"/>
              <a:t>このように消費者の選択は、企業に対しても影響を持っているのです。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6</a:t>
            </a:fld>
            <a:endParaRPr kumimoji="1" lang="ja-JP" altLang="en-US"/>
          </a:p>
        </p:txBody>
      </p:sp>
    </p:spTree>
    <p:extLst>
      <p:ext uri="{BB962C8B-B14F-4D97-AF65-F5344CB8AC3E}">
        <p14:creationId xmlns:p14="http://schemas.microsoft.com/office/powerpoint/2010/main" val="234318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73141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970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1806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633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7155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029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147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4693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8352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166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93212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85F48C-3020-4CF8-9A86-061A3F14DEDA}" type="datetimeFigureOut">
              <a:rPr kumimoji="1" lang="ja-JP" altLang="en-US" smtClean="0"/>
              <a:t>2023/3/27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4398D6-595B-4404-A26D-43AA3A9CFC9F}" type="slidenum">
              <a:rPr kumimoji="1" lang="ja-JP" altLang="en-US" smtClean="0"/>
              <a:t>‹#›</a:t>
            </a:fld>
            <a:endParaRPr kumimoji="1" lang="ja-JP" altLang="en-US"/>
          </a:p>
        </p:txBody>
      </p:sp>
    </p:spTree>
    <p:extLst>
      <p:ext uri="{BB962C8B-B14F-4D97-AF65-F5344CB8AC3E}">
        <p14:creationId xmlns:p14="http://schemas.microsoft.com/office/powerpoint/2010/main" val="3234141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48259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2023/3/27</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3"/>
            <a:ext cx="12192000" cy="626466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76234" y="6600311"/>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pic>
        <p:nvPicPr>
          <p:cNvPr id="47" name="図 46"/>
          <p:cNvPicPr>
            <a:picLocks noChangeAspect="1"/>
          </p:cNvPicPr>
          <p:nvPr userDrawn="1"/>
        </p:nvPicPr>
        <p:blipFill rotWithShape="1">
          <a:blip r:embed="rId3"/>
          <a:srcRect r="40382" b="-8963"/>
          <a:stretch/>
        </p:blipFill>
        <p:spPr>
          <a:xfrm>
            <a:off x="8668192" y="6615140"/>
            <a:ext cx="3536508" cy="179360"/>
          </a:xfrm>
          <a:prstGeom prst="rect">
            <a:avLst/>
          </a:prstGeom>
        </p:spPr>
      </p:pic>
      <p:pic>
        <p:nvPicPr>
          <p:cNvPr id="48" name="図 47"/>
          <p:cNvPicPr>
            <a:picLocks noChangeAspect="1"/>
          </p:cNvPicPr>
          <p:nvPr userDrawn="1"/>
        </p:nvPicPr>
        <p:blipFill rotWithShape="1">
          <a:blip r:embed="rId3"/>
          <a:srcRect l="16482"/>
          <a:stretch/>
        </p:blipFill>
        <p:spPr>
          <a:xfrm>
            <a:off x="-15876" y="6599119"/>
            <a:ext cx="4954241" cy="164606"/>
          </a:xfrm>
          <a:prstGeom prst="rect">
            <a:avLst/>
          </a:prstGeom>
        </p:spPr>
      </p:pic>
    </p:spTree>
    <p:extLst>
      <p:ext uri="{BB962C8B-B14F-4D97-AF65-F5344CB8AC3E}">
        <p14:creationId xmlns:p14="http://schemas.microsoft.com/office/powerpoint/2010/main" val="1803980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2023/3/27</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2"/>
            <a:ext cx="12192000" cy="65223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spTree>
    <p:extLst>
      <p:ext uri="{BB962C8B-B14F-4D97-AF65-F5344CB8AC3E}">
        <p14:creationId xmlns:p14="http://schemas.microsoft.com/office/powerpoint/2010/main" val="2139134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2023/3/27</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0" y="12700"/>
            <a:ext cx="12192000" cy="165138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165982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1674649"/>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1658628"/>
            <a:ext cx="4954241" cy="164606"/>
          </a:xfrm>
          <a:prstGeom prst="rect">
            <a:avLst/>
          </a:prstGeom>
        </p:spPr>
      </p:pic>
    </p:spTree>
    <p:extLst>
      <p:ext uri="{BB962C8B-B14F-4D97-AF65-F5344CB8AC3E}">
        <p14:creationId xmlns:p14="http://schemas.microsoft.com/office/powerpoint/2010/main" val="1681843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2023/3/27</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12700" y="-68240"/>
            <a:ext cx="12192000" cy="103723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977429"/>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992258"/>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976237"/>
            <a:ext cx="4954241" cy="164606"/>
          </a:xfrm>
          <a:prstGeom prst="rect">
            <a:avLst/>
          </a:prstGeom>
        </p:spPr>
      </p:pic>
    </p:spTree>
    <p:extLst>
      <p:ext uri="{BB962C8B-B14F-4D97-AF65-F5344CB8AC3E}">
        <p14:creationId xmlns:p14="http://schemas.microsoft.com/office/powerpoint/2010/main" val="1430879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2023/3/27</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28576" y="0"/>
            <a:ext cx="12233276" cy="75062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759062"/>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760243"/>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771518"/>
            <a:ext cx="4954241" cy="164606"/>
          </a:xfrm>
          <a:prstGeom prst="rect">
            <a:avLst/>
          </a:prstGeom>
        </p:spPr>
      </p:pic>
    </p:spTree>
    <p:extLst>
      <p:ext uri="{BB962C8B-B14F-4D97-AF65-F5344CB8AC3E}">
        <p14:creationId xmlns:p14="http://schemas.microsoft.com/office/powerpoint/2010/main" val="4106327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5537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8532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68517464"/>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81" r:id="rId4"/>
    <p:sldLayoutId id="2147483680" r:id="rId5"/>
    <p:sldLayoutId id="2147483678" r:id="rId6"/>
    <p:sldLayoutId id="2147483679" r:id="rId7"/>
  </p:sldLayoutIdLst>
  <p:hf hdr="0" ftr="0" dt="0"/>
  <p:txStyles>
    <p:titleStyle>
      <a:lvl1pPr algn="l" defTabSz="914400" rtl="0" eaLnBrk="1" latinLnBrk="0" hangingPunct="1">
        <a:lnSpc>
          <a:spcPct val="90000"/>
        </a:lnSpc>
        <a:spcBef>
          <a:spcPct val="0"/>
        </a:spcBef>
        <a:buNone/>
        <a:defRPr kumimoji="1" sz="40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D7B4D5B3-DD2B-4673-BD4B-70DC472F2C64}" type="datetimeFigureOut">
              <a:rPr lang="ja-JP" altLang="en-US" smtClean="0">
                <a:solidFill>
                  <a:prstClr val="black">
                    <a:tint val="75000"/>
                  </a:prstClr>
                </a:solidFill>
              </a:rPr>
              <a:pPr defTabSz="685800">
                <a:defRPr/>
              </a:pPr>
              <a:t>2023/3/27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81776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b="14375"/>
          <a:stretch/>
        </p:blipFill>
        <p:spPr>
          <a:xfrm>
            <a:off x="0" y="0"/>
            <a:ext cx="12192000" cy="6959600"/>
          </a:xfrm>
          <a:prstGeom prst="rect">
            <a:avLst/>
          </a:prstGeom>
        </p:spPr>
      </p:pic>
      <p:sp>
        <p:nvSpPr>
          <p:cNvPr id="15" name="正方形/長方形 14"/>
          <p:cNvSpPr/>
          <p:nvPr/>
        </p:nvSpPr>
        <p:spPr>
          <a:xfrm>
            <a:off x="1975350" y="1535397"/>
            <a:ext cx="8474936" cy="3881693"/>
          </a:xfrm>
          <a:prstGeom prst="rect">
            <a:avLst/>
          </a:prstGeom>
          <a:solidFill>
            <a:srgbClr val="FFFFFF">
              <a:alpha val="94902"/>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 xmlns:a16="http://schemas.microsoft.com/office/drawing/2014/main" id="{686D9853-4D66-4848-B693-8DFC5DFFC9BD}"/>
              </a:ext>
            </a:extLst>
          </p:cNvPr>
          <p:cNvSpPr>
            <a:spLocks noGrp="1"/>
          </p:cNvSpPr>
          <p:nvPr>
            <p:ph type="sldNum" sz="quarter" idx="12"/>
          </p:nvPr>
        </p:nvSpPr>
        <p:spPr/>
        <p:txBody>
          <a:bodyPr/>
          <a:lstStyle/>
          <a:p>
            <a:pPr>
              <a:defRPr/>
            </a:pPr>
            <a:fld id="{E5FAF555-67A8-4B50-AC11-D4C55AC39235}" type="slidenum">
              <a:rPr lang="ja-JP" altLang="en-US" smtClean="0">
                <a:solidFill>
                  <a:prstClr val="black"/>
                </a:solidFill>
              </a:rPr>
              <a:pPr>
                <a:defRPr/>
              </a:pPr>
              <a:t>1</a:t>
            </a:fld>
            <a:endParaRPr lang="ja-JP" altLang="en-US">
              <a:solidFill>
                <a:prstClr val="black"/>
              </a:solidFill>
            </a:endParaRPr>
          </a:p>
        </p:txBody>
      </p:sp>
      <p:pic>
        <p:nvPicPr>
          <p:cNvPr id="3" name="図 2"/>
          <p:cNvPicPr>
            <a:picLocks noChangeAspect="1"/>
          </p:cNvPicPr>
          <p:nvPr/>
        </p:nvPicPr>
        <p:blipFill>
          <a:blip r:embed="rId4"/>
          <a:stretch>
            <a:fillRect/>
          </a:stretch>
        </p:blipFill>
        <p:spPr>
          <a:xfrm>
            <a:off x="1975350" y="2068311"/>
            <a:ext cx="8920844" cy="2815863"/>
          </a:xfrm>
          <a:prstGeom prst="rect">
            <a:avLst/>
          </a:prstGeom>
        </p:spPr>
      </p:pic>
      <p:pic>
        <p:nvPicPr>
          <p:cNvPr id="20" name="図 19"/>
          <p:cNvPicPr>
            <a:picLocks noChangeAspect="1"/>
          </p:cNvPicPr>
          <p:nvPr/>
        </p:nvPicPr>
        <p:blipFill rotWithShape="1">
          <a:blip r:embed="rId5">
            <a:extLst>
              <a:ext uri="{28A0092B-C50C-407E-A947-70E740481C1C}">
                <a14:useLocalDpi xmlns:a14="http://schemas.microsoft.com/office/drawing/2010/main" val="0"/>
              </a:ext>
            </a:extLst>
          </a:blip>
          <a:srcRect l="56390" t="741" r="30418" b="91959"/>
          <a:stretch/>
        </p:blipFill>
        <p:spPr>
          <a:xfrm rot="19833081">
            <a:off x="1475843" y="1328411"/>
            <a:ext cx="1601844" cy="665332"/>
          </a:xfrm>
          <a:prstGeom prst="rect">
            <a:avLst/>
          </a:prstGeom>
        </p:spPr>
      </p:pic>
      <p:pic>
        <p:nvPicPr>
          <p:cNvPr id="21" name="図 20"/>
          <p:cNvPicPr>
            <a:picLocks noChangeAspect="1"/>
          </p:cNvPicPr>
          <p:nvPr/>
        </p:nvPicPr>
        <p:blipFill rotWithShape="1">
          <a:blip r:embed="rId5">
            <a:extLst>
              <a:ext uri="{28A0092B-C50C-407E-A947-70E740481C1C}">
                <a14:useLocalDpi xmlns:a14="http://schemas.microsoft.com/office/drawing/2010/main" val="0"/>
              </a:ext>
            </a:extLst>
          </a:blip>
          <a:srcRect l="56390" t="741" r="30418" b="91959"/>
          <a:stretch/>
        </p:blipFill>
        <p:spPr>
          <a:xfrm rot="19833081">
            <a:off x="9519354" y="4916357"/>
            <a:ext cx="1390148" cy="577403"/>
          </a:xfrm>
          <a:prstGeom prst="rect">
            <a:avLst/>
          </a:prstGeom>
        </p:spPr>
      </p:pic>
    </p:spTree>
    <p:extLst>
      <p:ext uri="{BB962C8B-B14F-4D97-AF65-F5344CB8AC3E}">
        <p14:creationId xmlns:p14="http://schemas.microsoft.com/office/powerpoint/2010/main" val="227816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0466"/>
            <a:ext cx="12190745" cy="8611486"/>
          </a:xfrm>
          <a:prstGeom prst="rect">
            <a:avLst/>
          </a:prstGeom>
        </p:spPr>
      </p:pic>
      <p:sp>
        <p:nvSpPr>
          <p:cNvPr id="17" name="正方形/長方形 16"/>
          <p:cNvSpPr/>
          <p:nvPr/>
        </p:nvSpPr>
        <p:spPr>
          <a:xfrm>
            <a:off x="5519106" y="546724"/>
            <a:ext cx="1151277" cy="1862048"/>
          </a:xfrm>
          <a:prstGeom prst="rect">
            <a:avLst/>
          </a:prstGeom>
        </p:spPr>
        <p:txBody>
          <a:bodyPr wrap="none">
            <a:spAutoFit/>
          </a:bodyPr>
          <a:lstStyle/>
          <a:p>
            <a:r>
              <a:rPr lang="ja-JP" altLang="en-US" sz="11500" b="1" spc="300" dirty="0">
                <a:ln w="3175">
                  <a:noFill/>
                </a:ln>
                <a:gradFill>
                  <a:gsLst>
                    <a:gs pos="23000">
                      <a:srgbClr val="194453"/>
                    </a:gs>
                    <a:gs pos="100000">
                      <a:srgbClr val="296C85"/>
                    </a:gs>
                    <a:gs pos="52000">
                      <a:srgbClr val="29809F"/>
                    </a:gs>
                  </a:gsLst>
                  <a:lin ang="5400000" scaled="1"/>
                </a:gradFill>
                <a:latin typeface="BIZ UDPゴシック" panose="020B0400000000000000" pitchFamily="50" charset="-128"/>
                <a:ea typeface="BIZ UDPゴシック" panose="020B0400000000000000" pitchFamily="50" charset="-128"/>
                <a:cs typeface="源柔ゴシックL Bold" panose="020B0602020203020207" pitchFamily="50" charset="-128"/>
              </a:rPr>
              <a:t>１</a:t>
            </a:r>
            <a:endParaRPr lang="ja-JP" altLang="en-US" sz="3200" b="1" dirty="0">
              <a:gradFill>
                <a:gsLst>
                  <a:gs pos="23000">
                    <a:srgbClr val="194453"/>
                  </a:gs>
                  <a:gs pos="100000">
                    <a:srgbClr val="296C85"/>
                  </a:gs>
                  <a:gs pos="52000">
                    <a:srgbClr val="29809F"/>
                  </a:gs>
                </a:gsLst>
                <a:lin ang="5400000" scaled="1"/>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p:txBody>
      </p:sp>
      <p:sp>
        <p:nvSpPr>
          <p:cNvPr id="5" name="正方形/長方形 4"/>
          <p:cNvSpPr/>
          <p:nvPr/>
        </p:nvSpPr>
        <p:spPr>
          <a:xfrm>
            <a:off x="786239" y="2408772"/>
            <a:ext cx="10617009" cy="2308324"/>
          </a:xfrm>
          <a:prstGeom prst="rect">
            <a:avLst/>
          </a:prstGeom>
        </p:spPr>
        <p:txBody>
          <a:bodyPr wrap="none">
            <a:spAutoFit/>
          </a:bodyPr>
          <a:lstStyle/>
          <a:p>
            <a:pPr algn="ctr"/>
            <a:r>
              <a:rPr lang="ja-JP" altLang="en-US" sz="7200" b="1" spc="300" dirty="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わたしたち</a:t>
            </a:r>
            <a:r>
              <a:rPr lang="ja-JP" altLang="en-US" sz="7200" b="1" spc="300" dirty="0" smtClean="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の消費生活を</a:t>
            </a:r>
            <a:endParaRPr lang="en-US" altLang="ja-JP" sz="7200" b="1" spc="300" dirty="0" smtClean="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a:p>
            <a:pPr algn="ctr"/>
            <a:r>
              <a:rPr lang="ja-JP" altLang="en-US" sz="7200" b="1" spc="300" dirty="0">
                <a:ln w="3175">
                  <a:noFill/>
                </a:ln>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rPr>
              <a:t>ふりかえろう</a:t>
            </a:r>
            <a:endParaRPr lang="ja-JP" altLang="en-US" b="1" dirty="0">
              <a:gradFill>
                <a:gsLst>
                  <a:gs pos="10000">
                    <a:srgbClr val="194453"/>
                  </a:gs>
                  <a:gs pos="33000">
                    <a:srgbClr val="296C85"/>
                  </a:gs>
                  <a:gs pos="55000">
                    <a:srgbClr val="29809F"/>
                  </a:gs>
                  <a:gs pos="92000">
                    <a:srgbClr val="296C85"/>
                  </a:gs>
                </a:gsLst>
                <a:lin ang="6000000" scaled="0"/>
              </a:gradFill>
              <a:latin typeface="BIZ UDPゴシック" panose="020B0400000000000000" pitchFamily="50" charset="-128"/>
              <a:ea typeface="BIZ UDPゴシック" panose="020B0400000000000000" pitchFamily="50" charset="-128"/>
              <a:cs typeface="源柔ゴシックL Bold" panose="020B0602020203020207" pitchFamily="50" charset="-128"/>
            </a:endParaRPr>
          </a:p>
        </p:txBody>
      </p:sp>
    </p:spTree>
    <p:extLst>
      <p:ext uri="{BB962C8B-B14F-4D97-AF65-F5344CB8AC3E}">
        <p14:creationId xmlns:p14="http://schemas.microsoft.com/office/powerpoint/2010/main" val="1997053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81308" y="2908337"/>
            <a:ext cx="9042860" cy="1569660"/>
          </a:xfrm>
          <a:prstGeom prst="rect">
            <a:avLst/>
          </a:prstGeom>
        </p:spPr>
        <p:txBody>
          <a:bodyPr wrap="none">
            <a:spAutoFit/>
          </a:bodyPr>
          <a:lstStyle/>
          <a:p>
            <a:pPr algn="ctr"/>
            <a:r>
              <a:rPr lang="ja-JP" altLang="en-US" sz="4800" b="1" dirty="0">
                <a:solidFill>
                  <a:schemeClr val="tx1">
                    <a:lumMod val="85000"/>
                    <a:lumOff val="15000"/>
                  </a:schemeClr>
                </a:solidFill>
                <a:latin typeface="BIZ UDPゴシック" panose="020B0400000000000000" pitchFamily="50" charset="-128"/>
                <a:ea typeface="BIZ UDPゴシック" panose="020B0400000000000000" pitchFamily="50" charset="-128"/>
              </a:rPr>
              <a:t>食べ物</a:t>
            </a:r>
            <a:r>
              <a:rPr lang="ja-JP" altLang="en-US" sz="4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を</a:t>
            </a:r>
            <a:r>
              <a:rPr lang="ja-JP" altLang="en-US" sz="4800" b="1" dirty="0">
                <a:solidFill>
                  <a:schemeClr val="tx1">
                    <a:lumMod val="85000"/>
                    <a:lumOff val="15000"/>
                  </a:schemeClr>
                </a:solidFill>
                <a:latin typeface="BIZ UDPゴシック" panose="020B0400000000000000" pitchFamily="50" charset="-128"/>
                <a:ea typeface="BIZ UDPゴシック" panose="020B0400000000000000" pitchFamily="50" charset="-128"/>
              </a:rPr>
              <a:t>買う</a:t>
            </a:r>
            <a:r>
              <a:rPr lang="ja-JP" altLang="en-US" sz="4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とき</a:t>
            </a:r>
            <a:r>
              <a:rPr lang="ja-JP" altLang="en-US" sz="48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p>
          <a:p>
            <a:pPr algn="ctr"/>
            <a:r>
              <a:rPr lang="ja-JP" altLang="en-US" sz="4800" b="1"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何をポイントに選んで</a:t>
            </a:r>
            <a:r>
              <a:rPr lang="ja-JP" altLang="en-US" sz="4800" b="1" dirty="0">
                <a:solidFill>
                  <a:schemeClr val="tx1">
                    <a:lumMod val="85000"/>
                    <a:lumOff val="15000"/>
                  </a:schemeClr>
                </a:solidFill>
                <a:latin typeface="BIZ UDPゴシック" panose="020B0400000000000000" pitchFamily="50" charset="-128"/>
                <a:ea typeface="BIZ UDPゴシック" panose="020B0400000000000000" pitchFamily="50" charset="-128"/>
              </a:rPr>
              <a:t>いますか？</a:t>
            </a:r>
            <a:endParaRPr lang="en-US" altLang="ja-JP" sz="48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3"/>
          <a:stretch>
            <a:fillRect/>
          </a:stretch>
        </p:blipFill>
        <p:spPr>
          <a:xfrm>
            <a:off x="1688463" y="1426881"/>
            <a:ext cx="2962913" cy="1481456"/>
          </a:xfrm>
          <a:prstGeom prst="rect">
            <a:avLst/>
          </a:prstGeom>
        </p:spPr>
      </p:pic>
      <p:pic>
        <p:nvPicPr>
          <p:cNvPr id="4" name="図 3"/>
          <p:cNvPicPr>
            <a:picLocks noChangeAspect="1"/>
          </p:cNvPicPr>
          <p:nvPr/>
        </p:nvPicPr>
        <p:blipFill>
          <a:blip r:embed="rId4"/>
          <a:stretch>
            <a:fillRect/>
          </a:stretch>
        </p:blipFill>
        <p:spPr>
          <a:xfrm>
            <a:off x="9459380" y="4686300"/>
            <a:ext cx="1885974" cy="2614390"/>
          </a:xfrm>
          <a:prstGeom prst="rect">
            <a:avLst/>
          </a:prstGeom>
        </p:spPr>
      </p:pic>
    </p:spTree>
    <p:extLst>
      <p:ext uri="{BB962C8B-B14F-4D97-AF65-F5344CB8AC3E}">
        <p14:creationId xmlns:p14="http://schemas.microsoft.com/office/powerpoint/2010/main" val="158790620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255423" y="1272375"/>
            <a:ext cx="3984171" cy="3207514"/>
          </a:xfrm>
          <a:prstGeom prst="roundRect">
            <a:avLst>
              <a:gd name="adj" fmla="val 10797"/>
            </a:avLst>
          </a:prstGeom>
          <a:solidFill>
            <a:schemeClr val="bg1"/>
          </a:solidFill>
          <a:ln w="38100">
            <a:solidFill>
              <a:srgbClr val="172F55"/>
            </a:solidFill>
          </a:ln>
        </p:spPr>
        <p:txBody>
          <a:bodyPr wrap="square">
            <a:spAutoFit/>
          </a:bodyPr>
          <a:lstStyle/>
          <a:p>
            <a:pPr algn="ctr"/>
            <a:r>
              <a:rPr lang="ja-JP" altLang="en-US" sz="2400" b="1" u="sng" dirty="0" smtClean="0">
                <a:solidFill>
                  <a:srgbClr val="172F55"/>
                </a:solidFill>
                <a:latin typeface="Meiryo UI" panose="020B0604030504040204" pitchFamily="50" charset="-128"/>
                <a:ea typeface="Meiryo UI" panose="020B0604030504040204" pitchFamily="50" charset="-128"/>
                <a:cs typeface="MeiryoKe_UIGothic" panose="020B0604030504040204" pitchFamily="50" charset="-128"/>
              </a:rPr>
              <a:t>答え</a:t>
            </a:r>
            <a:endParaRPr lang="en-US" altLang="ja-JP" sz="2400" b="1" u="sng" dirty="0" smtClean="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a:p>
            <a:pPr algn="ctr"/>
            <a:endParaRPr lang="en-US" altLang="ja-JP" sz="1400" b="1" u="sng" dirty="0" smtClean="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a:p>
            <a:pPr algn="ctr"/>
            <a:r>
              <a:rPr lang="ja-JP" altLang="en-US" sz="3200" b="1" dirty="0" smtClean="0">
                <a:solidFill>
                  <a:srgbClr val="E7191E"/>
                </a:solidFill>
                <a:latin typeface="Meiryo UI" panose="020B0604030504040204" pitchFamily="50" charset="-128"/>
                <a:ea typeface="Meiryo UI" panose="020B0604030504040204" pitchFamily="50" charset="-128"/>
                <a:cs typeface="MeiryoKe_UIGothic" panose="020B0604030504040204" pitchFamily="50" charset="-128"/>
              </a:rPr>
              <a:t>「食品ロス」</a:t>
            </a:r>
            <a:r>
              <a:rPr lang="ja-JP" altLang="en-US" sz="3200" b="1" dirty="0" smtClean="0">
                <a:solidFill>
                  <a:srgbClr val="172F55"/>
                </a:solidFill>
                <a:latin typeface="Meiryo UI" panose="020B0604030504040204" pitchFamily="50" charset="-128"/>
                <a:ea typeface="Meiryo UI" panose="020B0604030504040204" pitchFamily="50" charset="-128"/>
                <a:cs typeface="MeiryoKe_UIGothic" panose="020B0604030504040204" pitchFamily="50" charset="-128"/>
              </a:rPr>
              <a:t>の写真</a:t>
            </a:r>
            <a:endParaRPr lang="en-US" altLang="ja-JP" sz="3200" b="1" dirty="0" smtClean="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a:p>
            <a:pPr algn="ctr"/>
            <a:endParaRPr lang="en-US" altLang="ja-JP" sz="3200" b="1" dirty="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a:p>
            <a:pPr algn="ctr"/>
            <a:endParaRPr lang="en-US" altLang="ja-JP" sz="3200" b="1" dirty="0" smtClean="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a:p>
            <a:pPr algn="ctr"/>
            <a:endParaRPr lang="en-US" altLang="ja-JP" sz="3200" b="1" dirty="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a:p>
            <a:pPr algn="ctr"/>
            <a:endParaRPr lang="en-US" altLang="ja-JP" sz="1200" b="1" dirty="0" smtClean="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a:p>
            <a:pPr algn="ctr"/>
            <a:endParaRPr lang="en-US" altLang="ja-JP" sz="500" b="1" dirty="0">
              <a:solidFill>
                <a:srgbClr val="172F55"/>
              </a:solidFill>
              <a:latin typeface="Meiryo UI" panose="020B0604030504040204" pitchFamily="50" charset="-128"/>
              <a:ea typeface="Meiryo UI" panose="020B0604030504040204" pitchFamily="50" charset="-128"/>
              <a:cs typeface="MeiryoKe_UIGothic" panose="020B0604030504040204" pitchFamily="50" charset="-128"/>
            </a:endParaRPr>
          </a:p>
        </p:txBody>
      </p:sp>
      <p:sp>
        <p:nvSpPr>
          <p:cNvPr id="45" name="角丸四角形 44"/>
          <p:cNvSpPr/>
          <p:nvPr/>
        </p:nvSpPr>
        <p:spPr>
          <a:xfrm>
            <a:off x="406849" y="2872267"/>
            <a:ext cx="3694096" cy="1200329"/>
          </a:xfrm>
          <a:prstGeom prst="roundRect">
            <a:avLst>
              <a:gd name="adj" fmla="val 0"/>
            </a:avLst>
          </a:prstGeom>
          <a:noFill/>
        </p:spPr>
        <p:txBody>
          <a:bodyPr wrap="square" anchor="ctr">
            <a:spAutoFit/>
          </a:bodyPr>
          <a:lstStyle/>
          <a:p>
            <a:pPr algn="ctr"/>
            <a:r>
              <a:rPr lang="ja-JP" altLang="en-US"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rPr>
              <a:t>広島市の家庭</a:t>
            </a:r>
            <a:r>
              <a:rPr lang="ja-JP" altLang="en-US" sz="2400" b="1" dirty="0">
                <a:solidFill>
                  <a:srgbClr val="0F1F39"/>
                </a:solidFill>
                <a:latin typeface="Meiryo UI" panose="020B0604030504040204" pitchFamily="50" charset="-128"/>
                <a:ea typeface="Meiryo UI" panose="020B0604030504040204" pitchFamily="50" charset="-128"/>
                <a:cs typeface="MeiryoKe_UIGothic" panose="020B0604030504040204" pitchFamily="50" charset="-128"/>
              </a:rPr>
              <a:t>ごみ</a:t>
            </a:r>
            <a:r>
              <a:rPr lang="ja-JP" altLang="en-US"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rPr>
              <a:t>の</a:t>
            </a:r>
            <a:endParaRPr lang="en-US" altLang="ja-JP"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endParaRPr>
          </a:p>
          <a:p>
            <a:pPr algn="ctr"/>
            <a:r>
              <a:rPr lang="en-US" altLang="ja-JP"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rPr>
              <a:t>200kg</a:t>
            </a:r>
            <a:r>
              <a:rPr lang="ja-JP" altLang="en-US"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rPr>
              <a:t>の中で見つかった</a:t>
            </a:r>
            <a:endParaRPr lang="en-US" altLang="ja-JP"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endParaRPr>
          </a:p>
          <a:p>
            <a:pPr algn="ctr"/>
            <a:r>
              <a:rPr lang="ja-JP" altLang="en-US"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rPr>
              <a:t>手つかずの食品</a:t>
            </a:r>
            <a:endParaRPr lang="en-US" altLang="ja-JP" sz="2400" b="1" dirty="0" smtClean="0">
              <a:solidFill>
                <a:srgbClr val="0F1F39"/>
              </a:solidFill>
              <a:latin typeface="Meiryo UI" panose="020B0604030504040204" pitchFamily="50" charset="-128"/>
              <a:ea typeface="Meiryo UI" panose="020B0604030504040204" pitchFamily="50" charset="-128"/>
              <a:cs typeface="MeiryoKe_UIGothic" panose="020B0604030504040204" pitchFamily="50" charset="-128"/>
            </a:endParaRPr>
          </a:p>
        </p:txBody>
      </p:sp>
      <p:pic>
        <p:nvPicPr>
          <p:cNvPr id="5" name="図 4"/>
          <p:cNvPicPr>
            <a:picLocks noChangeAspect="1"/>
          </p:cNvPicPr>
          <p:nvPr/>
        </p:nvPicPr>
        <p:blipFill>
          <a:blip r:embed="rId3"/>
          <a:stretch>
            <a:fillRect/>
          </a:stretch>
        </p:blipFill>
        <p:spPr>
          <a:xfrm>
            <a:off x="4530252" y="320243"/>
            <a:ext cx="7569656" cy="6318829"/>
          </a:xfrm>
          <a:prstGeom prst="rect">
            <a:avLst/>
          </a:prstGeom>
        </p:spPr>
      </p:pic>
      <p:pic>
        <p:nvPicPr>
          <p:cNvPr id="3" name="図 2"/>
          <p:cNvPicPr>
            <a:picLocks noChangeAspect="1"/>
          </p:cNvPicPr>
          <p:nvPr/>
        </p:nvPicPr>
        <p:blipFill>
          <a:blip r:embed="rId4"/>
          <a:stretch>
            <a:fillRect/>
          </a:stretch>
        </p:blipFill>
        <p:spPr>
          <a:xfrm>
            <a:off x="-161022" y="0"/>
            <a:ext cx="4544857" cy="972109"/>
          </a:xfrm>
          <a:prstGeom prst="rect">
            <a:avLst/>
          </a:prstGeom>
        </p:spPr>
      </p:pic>
      <p:sp>
        <p:nvSpPr>
          <p:cNvPr id="50" name="正方形/長方形 49"/>
          <p:cNvSpPr/>
          <p:nvPr/>
        </p:nvSpPr>
        <p:spPr>
          <a:xfrm>
            <a:off x="4530251" y="448824"/>
            <a:ext cx="7569657" cy="369332"/>
          </a:xfrm>
          <a:prstGeom prst="rect">
            <a:avLst/>
          </a:prstGeom>
        </p:spPr>
        <p:txBody>
          <a:bodyPr wrap="square">
            <a:sp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rPr>
              <a:t>広島市で</a:t>
            </a:r>
            <a:r>
              <a:rPr lang="en-US" altLang="ja-JP" b="1" dirty="0" smtClean="0">
                <a:solidFill>
                  <a:schemeClr val="bg1"/>
                </a:solidFill>
                <a:latin typeface="Meiryo UI" panose="020B0604030504040204" pitchFamily="50" charset="-128"/>
                <a:ea typeface="Meiryo UI" panose="020B0604030504040204" pitchFamily="50" charset="-128"/>
              </a:rPr>
              <a:t>1</a:t>
            </a:r>
            <a:r>
              <a:rPr lang="ja-JP" altLang="en-US" b="1" dirty="0" smtClean="0">
                <a:solidFill>
                  <a:schemeClr val="bg1"/>
                </a:solidFill>
                <a:latin typeface="Meiryo UI" panose="020B0604030504040204" pitchFamily="50" charset="-128"/>
                <a:ea typeface="Meiryo UI" panose="020B0604030504040204" pitchFamily="50" charset="-128"/>
              </a:rPr>
              <a:t>日に出される家庭</a:t>
            </a:r>
            <a:r>
              <a:rPr lang="ja-JP" altLang="en-US" b="1" dirty="0">
                <a:solidFill>
                  <a:schemeClr val="bg1"/>
                </a:solidFill>
                <a:latin typeface="Meiryo UI" panose="020B0604030504040204" pitchFamily="50" charset="-128"/>
                <a:ea typeface="Meiryo UI" panose="020B0604030504040204" pitchFamily="50" charset="-128"/>
              </a:rPr>
              <a:t>ごみ</a:t>
            </a:r>
            <a:r>
              <a:rPr lang="en-US" altLang="ja-JP" b="1" dirty="0" smtClean="0">
                <a:solidFill>
                  <a:schemeClr val="bg1"/>
                </a:solidFill>
                <a:latin typeface="Meiryo UI" panose="020B0604030504040204" pitchFamily="50" charset="-128"/>
                <a:ea typeface="Meiryo UI" panose="020B0604030504040204" pitchFamily="50" charset="-128"/>
              </a:rPr>
              <a:t>(400t)</a:t>
            </a:r>
            <a:r>
              <a:rPr lang="ja-JP" altLang="en-US" b="1" dirty="0" smtClean="0">
                <a:solidFill>
                  <a:schemeClr val="bg1"/>
                </a:solidFill>
                <a:latin typeface="Meiryo UI" panose="020B0604030504040204" pitchFamily="50" charset="-128"/>
                <a:ea typeface="Meiryo UI" panose="020B0604030504040204" pitchFamily="50" charset="-128"/>
              </a:rPr>
              <a:t>から</a:t>
            </a:r>
            <a:r>
              <a:rPr lang="en-US" altLang="ja-JP" b="1" dirty="0" smtClean="0">
                <a:solidFill>
                  <a:schemeClr val="bg1"/>
                </a:solidFill>
                <a:latin typeface="Meiryo UI" panose="020B0604030504040204" pitchFamily="50" charset="-128"/>
                <a:ea typeface="Meiryo UI" panose="020B0604030504040204" pitchFamily="50" charset="-128"/>
              </a:rPr>
              <a:t>200kg</a:t>
            </a:r>
            <a:r>
              <a:rPr lang="ja-JP" altLang="en-US" b="1" dirty="0" smtClean="0">
                <a:solidFill>
                  <a:schemeClr val="bg1"/>
                </a:solidFill>
                <a:latin typeface="Meiryo UI" panose="020B0604030504040204" pitchFamily="50" charset="-128"/>
                <a:ea typeface="Meiryo UI" panose="020B0604030504040204" pitchFamily="50" charset="-128"/>
              </a:rPr>
              <a:t>を抜き出して調査</a:t>
            </a:r>
            <a:endParaRPr lang="ja-JP" altLang="en-US" dirty="0">
              <a:solidFill>
                <a:schemeClr val="bg1"/>
              </a:solidFill>
            </a:endParaRPr>
          </a:p>
        </p:txBody>
      </p:sp>
      <p:pic>
        <p:nvPicPr>
          <p:cNvPr id="2" name="図 1"/>
          <p:cNvPicPr>
            <a:picLocks noChangeAspect="1"/>
          </p:cNvPicPr>
          <p:nvPr/>
        </p:nvPicPr>
        <p:blipFill>
          <a:blip r:embed="rId5"/>
          <a:stretch>
            <a:fillRect/>
          </a:stretch>
        </p:blipFill>
        <p:spPr>
          <a:xfrm>
            <a:off x="10240467" y="6212055"/>
            <a:ext cx="1859441" cy="432854"/>
          </a:xfrm>
          <a:prstGeom prst="rect">
            <a:avLst/>
          </a:prstGeom>
        </p:spPr>
      </p:pic>
      <p:pic>
        <p:nvPicPr>
          <p:cNvPr id="7" name="図 6"/>
          <p:cNvPicPr>
            <a:picLocks noChangeAspect="1"/>
          </p:cNvPicPr>
          <p:nvPr/>
        </p:nvPicPr>
        <p:blipFill>
          <a:blip r:embed="rId6"/>
          <a:stretch>
            <a:fillRect/>
          </a:stretch>
        </p:blipFill>
        <p:spPr>
          <a:xfrm>
            <a:off x="255423" y="4657153"/>
            <a:ext cx="5755123" cy="2200847"/>
          </a:xfrm>
          <a:prstGeom prst="rect">
            <a:avLst/>
          </a:prstGeom>
        </p:spPr>
      </p:pic>
    </p:spTree>
    <p:extLst>
      <p:ext uri="{BB962C8B-B14F-4D97-AF65-F5344CB8AC3E}">
        <p14:creationId xmlns:p14="http://schemas.microsoft.com/office/powerpoint/2010/main" val="400156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75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750"/>
                                        <p:tgtEl>
                                          <p:spTgt spid="50"/>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750"/>
                                        <p:tgtEl>
                                          <p:spTgt spid="45"/>
                                        </p:tgtEl>
                                      </p:cBhvr>
                                    </p:animEffect>
                                  </p:childTnLst>
                                </p:cTn>
                              </p:par>
                            </p:childTnLst>
                          </p:cTn>
                        </p:par>
                        <p:par>
                          <p:cTn id="15" fill="hold">
                            <p:stCondLst>
                              <p:cond delay="1500"/>
                            </p:stCondLst>
                            <p:childTnLst>
                              <p:par>
                                <p:cTn id="16" presetID="18" presetClass="entr" presetSubtype="3"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Right)">
                                      <p:cBhvr>
                                        <p:cTn id="1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5"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rotWithShape="1">
          <a:blip r:embed="rId3" cstate="print">
            <a:extLst>
              <a:ext uri="{28A0092B-C50C-407E-A947-70E740481C1C}">
                <a14:useLocalDpi xmlns:a14="http://schemas.microsoft.com/office/drawing/2010/main" val="0"/>
              </a:ext>
            </a:extLst>
          </a:blip>
          <a:srcRect l="41385" b="57902"/>
          <a:stretch/>
        </p:blipFill>
        <p:spPr>
          <a:xfrm rot="1941518" flipH="1">
            <a:off x="1160740" y="4302732"/>
            <a:ext cx="1503393" cy="1101353"/>
          </a:xfrm>
          <a:prstGeom prst="rect">
            <a:avLst/>
          </a:prstGeom>
        </p:spPr>
      </p:pic>
      <p:pic>
        <p:nvPicPr>
          <p:cNvPr id="48" name="図 47"/>
          <p:cNvPicPr>
            <a:picLocks noChangeAspect="1"/>
          </p:cNvPicPr>
          <p:nvPr/>
        </p:nvPicPr>
        <p:blipFill rotWithShape="1">
          <a:blip r:embed="rId4" cstate="print">
            <a:extLst>
              <a:ext uri="{28A0092B-C50C-407E-A947-70E740481C1C}">
                <a14:useLocalDpi xmlns:a14="http://schemas.microsoft.com/office/drawing/2010/main" val="0"/>
              </a:ext>
            </a:extLst>
          </a:blip>
          <a:srcRect t="-2156" b="57690"/>
          <a:stretch/>
        </p:blipFill>
        <p:spPr>
          <a:xfrm flipH="1">
            <a:off x="669140" y="3665112"/>
            <a:ext cx="2659566" cy="1206266"/>
          </a:xfrm>
          <a:prstGeom prst="rect">
            <a:avLst/>
          </a:prstGeom>
        </p:spPr>
      </p:pic>
      <p:sp>
        <p:nvSpPr>
          <p:cNvPr id="3" name="正方形/長方形 2"/>
          <p:cNvSpPr/>
          <p:nvPr/>
        </p:nvSpPr>
        <p:spPr>
          <a:xfrm>
            <a:off x="782816" y="1962950"/>
            <a:ext cx="2518639" cy="492444"/>
          </a:xfrm>
          <a:prstGeom prst="rect">
            <a:avLst/>
          </a:prstGeom>
        </p:spPr>
        <p:txBody>
          <a:bodyPr wrap="none">
            <a:spAutoFit/>
          </a:bodyPr>
          <a:lstStyle/>
          <a:p>
            <a:pPr lvl="0" algn="ctr"/>
            <a:r>
              <a:rPr lang="ja-JP" altLang="en-US" sz="2600" b="1" u="sng" dirty="0">
                <a:latin typeface="メイリオ" panose="020B0604030504040204" pitchFamily="50" charset="-128"/>
                <a:ea typeface="メイリオ" panose="020B0604030504040204" pitchFamily="50" charset="-128"/>
              </a:rPr>
              <a:t>日本の食品ロス</a:t>
            </a:r>
          </a:p>
        </p:txBody>
      </p:sp>
      <p:grpSp>
        <p:nvGrpSpPr>
          <p:cNvPr id="8" name="グループ化 7"/>
          <p:cNvGrpSpPr/>
          <p:nvPr/>
        </p:nvGrpSpPr>
        <p:grpSpPr>
          <a:xfrm>
            <a:off x="669140" y="2372061"/>
            <a:ext cx="2959465" cy="963108"/>
            <a:chOff x="805744" y="2578282"/>
            <a:chExt cx="2959465" cy="963108"/>
          </a:xfrm>
        </p:grpSpPr>
        <p:sp>
          <p:nvSpPr>
            <p:cNvPr id="12" name="正方形/長方形 11"/>
            <p:cNvSpPr/>
            <p:nvPr/>
          </p:nvSpPr>
          <p:spPr>
            <a:xfrm>
              <a:off x="805744" y="2578282"/>
              <a:ext cx="2959465" cy="830997"/>
            </a:xfrm>
            <a:prstGeom prst="rect">
              <a:avLst/>
            </a:prstGeom>
          </p:spPr>
          <p:txBody>
            <a:bodyPr wrap="none">
              <a:spAutoFit/>
            </a:bodyPr>
            <a:lstStyle/>
            <a:p>
              <a:r>
                <a:rPr lang="ja-JP" altLang="en-US" sz="2800" b="1" dirty="0" smtClean="0">
                  <a:latin typeface="Meiryo UI" panose="020B0604030504040204" pitchFamily="50" charset="-128"/>
                  <a:ea typeface="Meiryo UI" panose="020B0604030504040204" pitchFamily="50" charset="-128"/>
                </a:rPr>
                <a:t>年</a:t>
              </a:r>
              <a:r>
                <a:rPr lang="en-US" altLang="ja-JP" sz="4800" b="1" dirty="0" smtClean="0">
                  <a:solidFill>
                    <a:srgbClr val="C80E0E"/>
                  </a:solidFill>
                  <a:latin typeface="Meiryo UI" panose="020B0604030504040204" pitchFamily="50" charset="-128"/>
                  <a:ea typeface="Meiryo UI" panose="020B0604030504040204" pitchFamily="50" charset="-128"/>
                </a:rPr>
                <a:t>570</a:t>
              </a:r>
              <a:r>
                <a:rPr lang="ja-JP" altLang="en-US" sz="4800" b="1" dirty="0" smtClean="0">
                  <a:solidFill>
                    <a:srgbClr val="C80E0E"/>
                  </a:solidFill>
                  <a:latin typeface="Meiryo UI" panose="020B0604030504040204" pitchFamily="50" charset="-128"/>
                  <a:ea typeface="Meiryo UI" panose="020B0604030504040204" pitchFamily="50" charset="-128"/>
                </a:rPr>
                <a:t>万</a:t>
              </a:r>
              <a:r>
                <a:rPr lang="ja-JP" altLang="en-US" sz="2800" b="1" dirty="0" smtClean="0">
                  <a:latin typeface="Meiryo UI" panose="020B0604030504040204" pitchFamily="50" charset="-128"/>
                  <a:ea typeface="Meiryo UI" panose="020B0604030504040204" pitchFamily="50" charset="-128"/>
                </a:rPr>
                <a:t>トン</a:t>
              </a:r>
              <a:endParaRPr lang="ja-JP" altLang="en-US" sz="24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253985" y="3325946"/>
              <a:ext cx="2353529" cy="215444"/>
            </a:xfrm>
            <a:prstGeom prst="rect">
              <a:avLst/>
            </a:prstGeom>
          </p:spPr>
          <p:txBody>
            <a:bodyPr wrap="none">
              <a:spAutoFit/>
            </a:bodyPr>
            <a:lstStyle/>
            <a:p>
              <a:r>
                <a:rPr lang="ja-JP" altLang="en-US" sz="800" b="1" dirty="0" smtClean="0">
                  <a:latin typeface="Meiryo UI" panose="020B0604030504040204" pitchFamily="50" charset="-128"/>
                  <a:ea typeface="Meiryo UI" panose="020B0604030504040204" pitchFamily="50" charset="-128"/>
                </a:rPr>
                <a:t>農林</a:t>
              </a:r>
              <a:r>
                <a:rPr lang="ja-JP" altLang="en-US" sz="800" b="1" dirty="0">
                  <a:latin typeface="Meiryo UI" panose="020B0604030504040204" pitchFamily="50" charset="-128"/>
                  <a:ea typeface="Meiryo UI" panose="020B0604030504040204" pitchFamily="50" charset="-128"/>
                </a:rPr>
                <a:t>水産省「食品</a:t>
              </a:r>
              <a:r>
                <a:rPr lang="ja-JP" altLang="en-US" sz="800" b="1" dirty="0" smtClean="0">
                  <a:latin typeface="Meiryo UI" panose="020B0604030504040204" pitchFamily="50" charset="-128"/>
                  <a:ea typeface="Meiryo UI" panose="020B0604030504040204" pitchFamily="50" charset="-128"/>
                </a:rPr>
                <a:t>ロス量</a:t>
              </a:r>
              <a:r>
                <a:rPr lang="en-US" altLang="ja-JP" sz="800" b="1" dirty="0" smtClean="0">
                  <a:latin typeface="Meiryo UI" panose="020B0604030504040204" pitchFamily="50" charset="-128"/>
                  <a:ea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rPr>
                <a:t>令和元年度</a:t>
              </a:r>
              <a:r>
                <a:rPr lang="ja-JP" altLang="en-US" sz="800" b="1" dirty="0" smtClean="0">
                  <a:latin typeface="Meiryo UI" panose="020B0604030504040204" pitchFamily="50" charset="-128"/>
                  <a:ea typeface="Meiryo UI" panose="020B0604030504040204" pitchFamily="50" charset="-128"/>
                </a:rPr>
                <a:t>推計値</a:t>
              </a:r>
              <a:r>
                <a:rPr lang="en-US" altLang="ja-JP" sz="800" b="1" dirty="0">
                  <a:latin typeface="Meiryo UI" panose="020B0604030504040204" pitchFamily="50" charset="-128"/>
                  <a:ea typeface="Meiryo UI" panose="020B0604030504040204" pitchFamily="50" charset="-128"/>
                </a:rPr>
                <a:t>)</a:t>
              </a:r>
              <a:r>
                <a:rPr lang="ja-JP" altLang="en-US" sz="800" b="1" dirty="0" smtClean="0">
                  <a:latin typeface="Meiryo UI" panose="020B0604030504040204" pitchFamily="50" charset="-128"/>
                  <a:ea typeface="Meiryo UI" panose="020B0604030504040204" pitchFamily="50" charset="-128"/>
                </a:rPr>
                <a:t>」より</a:t>
              </a:r>
              <a:endParaRPr lang="ja-JP" altLang="en-US" sz="800" b="1" dirty="0">
                <a:latin typeface="Meiryo UI" panose="020B0604030504040204" pitchFamily="50" charset="-128"/>
                <a:ea typeface="Meiryo UI" panose="020B0604030504040204" pitchFamily="50" charset="-128"/>
              </a:endParaRPr>
            </a:p>
          </p:txBody>
        </p:sp>
      </p:grpSp>
      <p:sp>
        <p:nvSpPr>
          <p:cNvPr id="36" name="角丸四角形 35"/>
          <p:cNvSpPr/>
          <p:nvPr/>
        </p:nvSpPr>
        <p:spPr>
          <a:xfrm>
            <a:off x="4445848" y="5198092"/>
            <a:ext cx="1692000" cy="578882"/>
          </a:xfrm>
          <a:prstGeom prst="roundRect">
            <a:avLst/>
          </a:prstGeom>
          <a:solidFill>
            <a:schemeClr val="accent1">
              <a:lumMod val="60000"/>
              <a:lumOff val="40000"/>
            </a:schemeClr>
          </a:solidFill>
        </p:spPr>
        <p:txBody>
          <a:bodyPr wrap="square">
            <a:spAutoFit/>
          </a:bodyPr>
          <a:lstStyle/>
          <a:p>
            <a:pPr algn="ct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37" name="角丸四角形 36"/>
          <p:cNvSpPr/>
          <p:nvPr/>
        </p:nvSpPr>
        <p:spPr>
          <a:xfrm>
            <a:off x="7057521" y="5198092"/>
            <a:ext cx="1692000" cy="578882"/>
          </a:xfrm>
          <a:prstGeom prst="roundRect">
            <a:avLst/>
          </a:prstGeom>
          <a:solidFill>
            <a:schemeClr val="accent1">
              <a:lumMod val="60000"/>
              <a:lumOff val="40000"/>
            </a:schemeClr>
          </a:solidFill>
        </p:spPr>
        <p:txBody>
          <a:bodyPr wrap="square">
            <a:spAutoFit/>
          </a:bodyPr>
          <a:lstStyle/>
          <a:p>
            <a:pPr algn="ct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9454231" y="5191661"/>
            <a:ext cx="1692000" cy="578882"/>
          </a:xfrm>
          <a:prstGeom prst="roundRect">
            <a:avLst/>
          </a:prstGeom>
          <a:solidFill>
            <a:schemeClr val="accent1">
              <a:lumMod val="60000"/>
              <a:lumOff val="40000"/>
            </a:schemeClr>
          </a:solidFill>
        </p:spPr>
        <p:txBody>
          <a:bodyPr wrap="square">
            <a:spAutoFit/>
          </a:bodyPr>
          <a:lstStyle/>
          <a:p>
            <a:pPr algn="ct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3359299" y="5900403"/>
            <a:ext cx="8483413" cy="669414"/>
          </a:xfrm>
          <a:prstGeom prst="rect">
            <a:avLst/>
          </a:prstGeom>
          <a:noFill/>
        </p:spPr>
        <p:txBody>
          <a:bodyPr wrap="none">
            <a:spAutoFit/>
          </a:bodyPr>
          <a:lstStyle/>
          <a:p>
            <a:pPr algn="ctr">
              <a:lnSpc>
                <a:spcPts val="4500"/>
              </a:lnSpc>
            </a:pPr>
            <a:r>
              <a:rPr lang="ja-JP" altLang="en-US" sz="2800" b="1" spc="100" dirty="0">
                <a:latin typeface="Meiryo UI" panose="020B0604030504040204" pitchFamily="50" charset="-128"/>
                <a:ea typeface="Meiryo UI" panose="020B0604030504040204" pitchFamily="50" charset="-128"/>
              </a:rPr>
              <a:t>　</a:t>
            </a:r>
            <a:r>
              <a:rPr lang="ja-JP" altLang="en-US" sz="2800" b="1" spc="100" dirty="0">
                <a:solidFill>
                  <a:srgbClr val="F40650"/>
                </a:solidFill>
                <a:latin typeface="Meiryo UI" panose="020B0604030504040204" pitchFamily="50" charset="-128"/>
                <a:ea typeface="Meiryo UI" panose="020B0604030504040204" pitchFamily="50" charset="-128"/>
              </a:rPr>
              <a:t>消費者の</a:t>
            </a:r>
            <a:r>
              <a:rPr lang="ja-JP" altLang="en-US" sz="2800" b="1" spc="100" dirty="0" smtClean="0">
                <a:solidFill>
                  <a:srgbClr val="F40650"/>
                </a:solidFill>
                <a:latin typeface="Meiryo UI" panose="020B0604030504040204" pitchFamily="50" charset="-128"/>
                <a:ea typeface="Meiryo UI" panose="020B0604030504040204" pitchFamily="50" charset="-128"/>
              </a:rPr>
              <a:t>選択</a:t>
            </a:r>
            <a:r>
              <a:rPr lang="ja-JP" altLang="en-US" sz="2800" b="1" spc="100" dirty="0" smtClean="0">
                <a:latin typeface="Meiryo UI" panose="020B0604030504040204" pitchFamily="50" charset="-128"/>
                <a:ea typeface="Meiryo UI" panose="020B0604030504040204" pitchFamily="50" charset="-128"/>
              </a:rPr>
              <a:t>の結果として、食品ロスが発生している</a:t>
            </a:r>
            <a:endParaRPr lang="ja-JP" altLang="en-US" sz="1000" b="1" spc="100" dirty="0">
              <a:latin typeface="Meiryo UI" panose="020B0604030504040204" pitchFamily="50" charset="-128"/>
              <a:ea typeface="Meiryo UI" panose="020B0604030504040204" pitchFamily="50" charset="-128"/>
            </a:endParaRPr>
          </a:p>
        </p:txBody>
      </p:sp>
      <p:sp>
        <p:nvSpPr>
          <p:cNvPr id="34" name="角丸四角形 33"/>
          <p:cNvSpPr/>
          <p:nvPr/>
        </p:nvSpPr>
        <p:spPr>
          <a:xfrm>
            <a:off x="4445848" y="5206152"/>
            <a:ext cx="1692000" cy="578882"/>
          </a:xfrm>
          <a:prstGeom prst="roundRect">
            <a:avLst/>
          </a:prstGeom>
          <a:solidFill>
            <a:schemeClr val="accent1">
              <a:lumMod val="75000"/>
            </a:schemeClr>
          </a:solidFill>
        </p:spPr>
        <p:txBody>
          <a:bodyPr wrap="square">
            <a:spAutoFit/>
          </a:bodyPr>
          <a:lstStyle/>
          <a:p>
            <a:pPr algn="ctr"/>
            <a:r>
              <a:rPr lang="ja-JP" altLang="en-US" sz="2800" b="1" dirty="0">
                <a:solidFill>
                  <a:schemeClr val="bg1"/>
                </a:solidFill>
                <a:latin typeface="Meiryo UI" panose="020B0604030504040204" pitchFamily="50" charset="-128"/>
                <a:ea typeface="Meiryo UI" panose="020B0604030504040204" pitchFamily="50" charset="-128"/>
              </a:rPr>
              <a:t>買い過ぎ</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7057521" y="5206152"/>
            <a:ext cx="1692000" cy="578882"/>
          </a:xfrm>
          <a:prstGeom prst="roundRect">
            <a:avLst/>
          </a:prstGeom>
          <a:solidFill>
            <a:schemeClr val="accent1">
              <a:lumMod val="75000"/>
            </a:schemeClr>
          </a:solidFill>
        </p:spPr>
        <p:txBody>
          <a:bodyPr wrap="square">
            <a:spAutoFit/>
          </a:bodyPr>
          <a:lstStyle/>
          <a:p>
            <a:pPr algn="ctr"/>
            <a:r>
              <a:rPr lang="ja-JP" altLang="en-US" sz="2800" b="1" dirty="0" smtClean="0">
                <a:solidFill>
                  <a:schemeClr val="bg1"/>
                </a:solidFill>
                <a:latin typeface="Meiryo UI" panose="020B0604030504040204" pitchFamily="50" charset="-128"/>
                <a:ea typeface="Meiryo UI" panose="020B0604030504040204" pitchFamily="50" charset="-128"/>
              </a:rPr>
              <a:t>作り過ぎ</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39" name="角丸四角形 38"/>
          <p:cNvSpPr/>
          <p:nvPr/>
        </p:nvSpPr>
        <p:spPr>
          <a:xfrm>
            <a:off x="9454231" y="5199721"/>
            <a:ext cx="1692000" cy="570369"/>
          </a:xfrm>
          <a:prstGeom prst="roundRect">
            <a:avLst/>
          </a:prstGeom>
          <a:solidFill>
            <a:schemeClr val="accent1">
              <a:lumMod val="75000"/>
            </a:schemeClr>
          </a:solidFill>
        </p:spPr>
        <p:txBody>
          <a:bodyPr wrap="square">
            <a:spAutoFit/>
          </a:bodyPr>
          <a:lstStyle/>
          <a:p>
            <a:pPr algn="ctr"/>
            <a:r>
              <a:rPr lang="ja-JP" altLang="en-US" sz="2750" b="1" dirty="0" smtClean="0">
                <a:solidFill>
                  <a:schemeClr val="bg1"/>
                </a:solidFill>
                <a:latin typeface="Meiryo UI" panose="020B0604030504040204" pitchFamily="50" charset="-128"/>
                <a:ea typeface="Meiryo UI" panose="020B0604030504040204" pitchFamily="50" charset="-128"/>
              </a:rPr>
              <a:t>過剰除去</a:t>
            </a:r>
            <a:endParaRPr lang="en-US" altLang="ja-JP" sz="2750" b="1" dirty="0">
              <a:solidFill>
                <a:schemeClr val="bg1"/>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6971015" y="1614480"/>
            <a:ext cx="1872000" cy="2060331"/>
            <a:chOff x="6971015" y="1614480"/>
            <a:chExt cx="1872000" cy="2060331"/>
          </a:xfrm>
        </p:grpSpPr>
        <p:grpSp>
          <p:nvGrpSpPr>
            <p:cNvPr id="24" name="グループ化 23"/>
            <p:cNvGrpSpPr/>
            <p:nvPr/>
          </p:nvGrpSpPr>
          <p:grpSpPr>
            <a:xfrm>
              <a:off x="6971015" y="1614480"/>
              <a:ext cx="1872000" cy="2060331"/>
              <a:chOff x="3747000" y="3754025"/>
              <a:chExt cx="1872000" cy="2060331"/>
            </a:xfrm>
            <a:solidFill>
              <a:srgbClr val="BDD7EE"/>
            </a:solidFill>
          </p:grpSpPr>
          <p:sp>
            <p:nvSpPr>
              <p:cNvPr id="22" name="楕円 21"/>
              <p:cNvSpPr/>
              <p:nvPr/>
            </p:nvSpPr>
            <p:spPr>
              <a:xfrm>
                <a:off x="3747000" y="3942356"/>
                <a:ext cx="1872000" cy="1872000"/>
              </a:xfrm>
              <a:prstGeom prst="ellipse">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20" name="正方形/長方形 19"/>
              <p:cNvSpPr/>
              <p:nvPr/>
            </p:nvSpPr>
            <p:spPr>
              <a:xfrm>
                <a:off x="3994266" y="3754025"/>
                <a:ext cx="1465466" cy="523220"/>
              </a:xfrm>
              <a:prstGeom prst="rect">
                <a:avLst/>
              </a:prstGeom>
              <a:noFill/>
            </p:spPr>
            <p:txBody>
              <a:bodyPr wrap="none">
                <a:spAutoFit/>
              </a:bodyPr>
              <a:lstStyle/>
              <a:p>
                <a:r>
                  <a:rPr lang="ja-JP" altLang="en-US" sz="2800" b="1" dirty="0">
                    <a:solidFill>
                      <a:srgbClr val="002060"/>
                    </a:solidFill>
                    <a:latin typeface="Meiryo UI" panose="020B0604030504040204" pitchFamily="50" charset="-128"/>
                    <a:ea typeface="Meiryo UI" panose="020B0604030504040204" pitchFamily="50" charset="-128"/>
                  </a:rPr>
                  <a:t>食べ残し</a:t>
                </a:r>
              </a:p>
            </p:txBody>
          </p:sp>
        </p:grpSp>
        <p:pic>
          <p:nvPicPr>
            <p:cNvPr id="16" name="図 15"/>
            <p:cNvPicPr>
              <a:picLocks noChangeAspect="1"/>
            </p:cNvPicPr>
            <p:nvPr/>
          </p:nvPicPr>
          <p:blipFill rotWithShape="1">
            <a:blip r:embed="rId5" cstate="print">
              <a:extLst>
                <a:ext uri="{28A0092B-C50C-407E-A947-70E740481C1C}">
                  <a14:useLocalDpi xmlns:a14="http://schemas.microsoft.com/office/drawing/2010/main" val="0"/>
                </a:ext>
              </a:extLst>
            </a:blip>
            <a:srcRect r="64923" b="61667"/>
            <a:stretch/>
          </p:blipFill>
          <p:spPr>
            <a:xfrm>
              <a:off x="7033960" y="2024022"/>
              <a:ext cx="1739122" cy="1343463"/>
            </a:xfrm>
            <a:prstGeom prst="rect">
              <a:avLst/>
            </a:prstGeom>
          </p:spPr>
        </p:pic>
      </p:grpSp>
      <p:grpSp>
        <p:nvGrpSpPr>
          <p:cNvPr id="2" name="グループ化 1"/>
          <p:cNvGrpSpPr/>
          <p:nvPr/>
        </p:nvGrpSpPr>
        <p:grpSpPr>
          <a:xfrm>
            <a:off x="3992384" y="1701154"/>
            <a:ext cx="2609530" cy="1958902"/>
            <a:chOff x="3992384" y="1701154"/>
            <a:chExt cx="2609530" cy="1958902"/>
          </a:xfrm>
        </p:grpSpPr>
        <p:grpSp>
          <p:nvGrpSpPr>
            <p:cNvPr id="25" name="グループ化 24"/>
            <p:cNvGrpSpPr/>
            <p:nvPr/>
          </p:nvGrpSpPr>
          <p:grpSpPr>
            <a:xfrm>
              <a:off x="3992384" y="1701154"/>
              <a:ext cx="2609530" cy="1958902"/>
              <a:chOff x="5926215" y="2161254"/>
              <a:chExt cx="2609530" cy="1958902"/>
            </a:xfrm>
          </p:grpSpPr>
          <p:sp>
            <p:nvSpPr>
              <p:cNvPr id="21" name="楕円 20"/>
              <p:cNvSpPr/>
              <p:nvPr/>
            </p:nvSpPr>
            <p:spPr>
              <a:xfrm>
                <a:off x="6281621" y="2248156"/>
                <a:ext cx="1872000" cy="1872000"/>
              </a:xfrm>
              <a:prstGeom prst="ellipse">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0" name="正方形/長方形 9"/>
              <p:cNvSpPr/>
              <p:nvPr/>
            </p:nvSpPr>
            <p:spPr>
              <a:xfrm>
                <a:off x="5926215" y="2161254"/>
                <a:ext cx="2609530" cy="523220"/>
              </a:xfrm>
              <a:prstGeom prst="rect">
                <a:avLst/>
              </a:prstGeom>
            </p:spPr>
            <p:txBody>
              <a:bodyPr wrap="square">
                <a:spAutoFit/>
              </a:bodyPr>
              <a:lstStyle/>
              <a:p>
                <a:pPr algn="ctr"/>
                <a:r>
                  <a:rPr lang="ja-JP" altLang="en-US" sz="2800" b="1" dirty="0">
                    <a:solidFill>
                      <a:srgbClr val="002060"/>
                    </a:solidFill>
                    <a:latin typeface="Meiryo UI" panose="020B0604030504040204" pitchFamily="50" charset="-128"/>
                    <a:ea typeface="Meiryo UI" panose="020B0604030504040204" pitchFamily="50" charset="-128"/>
                  </a:rPr>
                  <a:t>手</a:t>
                </a:r>
                <a:r>
                  <a:rPr lang="ja-JP" altLang="en-US" sz="2800" b="1" dirty="0" smtClean="0">
                    <a:solidFill>
                      <a:srgbClr val="002060"/>
                    </a:solidFill>
                    <a:latin typeface="Meiryo UI" panose="020B0604030504040204" pitchFamily="50" charset="-128"/>
                    <a:ea typeface="Meiryo UI" panose="020B0604030504040204" pitchFamily="50" charset="-128"/>
                  </a:rPr>
                  <a:t>つかずの食品</a:t>
                </a:r>
                <a:endParaRPr lang="ja-JP" altLang="en-US" sz="2800" b="1" dirty="0">
                  <a:solidFill>
                    <a:srgbClr val="002060"/>
                  </a:solidFill>
                  <a:latin typeface="Meiryo UI" panose="020B0604030504040204" pitchFamily="50" charset="-128"/>
                  <a:ea typeface="Meiryo UI" panose="020B0604030504040204" pitchFamily="50" charset="-128"/>
                </a:endParaRPr>
              </a:p>
            </p:txBody>
          </p:sp>
        </p:grpSp>
        <p:pic>
          <p:nvPicPr>
            <p:cNvPr id="18" name="図 17"/>
            <p:cNvPicPr>
              <a:picLocks noChangeAspect="1"/>
            </p:cNvPicPr>
            <p:nvPr/>
          </p:nvPicPr>
          <p:blipFill rotWithShape="1">
            <a:blip r:embed="rId6" cstate="print">
              <a:extLst>
                <a:ext uri="{28A0092B-C50C-407E-A947-70E740481C1C}">
                  <a14:useLocalDpi xmlns:a14="http://schemas.microsoft.com/office/drawing/2010/main" val="0"/>
                </a:ext>
              </a:extLst>
            </a:blip>
            <a:srcRect l="48428" b="68611"/>
            <a:stretch/>
          </p:blipFill>
          <p:spPr>
            <a:xfrm>
              <a:off x="4429390" y="2010221"/>
              <a:ext cx="1724915" cy="1485211"/>
            </a:xfrm>
            <a:prstGeom prst="rect">
              <a:avLst/>
            </a:prstGeom>
          </p:spPr>
        </p:pic>
      </p:grpSp>
      <p:grpSp>
        <p:nvGrpSpPr>
          <p:cNvPr id="5" name="グループ化 4"/>
          <p:cNvGrpSpPr/>
          <p:nvPr/>
        </p:nvGrpSpPr>
        <p:grpSpPr>
          <a:xfrm>
            <a:off x="9364231" y="1578335"/>
            <a:ext cx="1872000" cy="2053419"/>
            <a:chOff x="9364231" y="1578335"/>
            <a:chExt cx="1872000" cy="2053419"/>
          </a:xfrm>
        </p:grpSpPr>
        <p:grpSp>
          <p:nvGrpSpPr>
            <p:cNvPr id="26" name="グループ化 25"/>
            <p:cNvGrpSpPr/>
            <p:nvPr/>
          </p:nvGrpSpPr>
          <p:grpSpPr>
            <a:xfrm>
              <a:off x="9364231" y="1578335"/>
              <a:ext cx="1872000" cy="2053419"/>
              <a:chOff x="6281621" y="4505268"/>
              <a:chExt cx="1872000" cy="2053419"/>
            </a:xfrm>
          </p:grpSpPr>
          <p:sp>
            <p:nvSpPr>
              <p:cNvPr id="23" name="楕円 22"/>
              <p:cNvSpPr/>
              <p:nvPr/>
            </p:nvSpPr>
            <p:spPr>
              <a:xfrm>
                <a:off x="6281621" y="4686687"/>
                <a:ext cx="1872000" cy="1872000"/>
              </a:xfrm>
              <a:prstGeom prst="ellipse">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11" name="正方形/長方形 10"/>
              <p:cNvSpPr/>
              <p:nvPr/>
            </p:nvSpPr>
            <p:spPr>
              <a:xfrm>
                <a:off x="6557182" y="4505268"/>
                <a:ext cx="1425390" cy="523220"/>
              </a:xfrm>
              <a:prstGeom prst="rect">
                <a:avLst/>
              </a:prstGeom>
            </p:spPr>
            <p:txBody>
              <a:bodyPr wrap="none">
                <a:spAutoFit/>
              </a:bodyPr>
              <a:lstStyle/>
              <a:p>
                <a:r>
                  <a:rPr lang="ja-JP" altLang="en-US" sz="2800" b="1" dirty="0">
                    <a:solidFill>
                      <a:srgbClr val="002060"/>
                    </a:solidFill>
                    <a:latin typeface="Meiryo UI" panose="020B0604030504040204" pitchFamily="50" charset="-128"/>
                    <a:ea typeface="Meiryo UI" panose="020B0604030504040204" pitchFamily="50" charset="-128"/>
                  </a:rPr>
                  <a:t>調理</a:t>
                </a:r>
                <a:r>
                  <a:rPr lang="ja-JP" altLang="en-US" sz="2800" b="1" dirty="0" err="1">
                    <a:solidFill>
                      <a:srgbClr val="002060"/>
                    </a:solidFill>
                    <a:latin typeface="Meiryo UI" panose="020B0604030504040204" pitchFamily="50" charset="-128"/>
                    <a:ea typeface="Meiryo UI" panose="020B0604030504040204" pitchFamily="50" charset="-128"/>
                  </a:rPr>
                  <a:t>くず</a:t>
                </a:r>
                <a:endParaRPr lang="ja-JP" altLang="en-US" sz="2800" b="1" dirty="0">
                  <a:solidFill>
                    <a:srgbClr val="002060"/>
                  </a:solidFill>
                  <a:latin typeface="Meiryo UI" panose="020B0604030504040204" pitchFamily="50" charset="-128"/>
                  <a:ea typeface="Meiryo UI" panose="020B0604030504040204" pitchFamily="50" charset="-128"/>
                </a:endParaRPr>
              </a:p>
            </p:txBody>
          </p:sp>
        </p:gr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3566" y="2133221"/>
              <a:ext cx="1645685" cy="1234264"/>
            </a:xfrm>
            <a:prstGeom prst="rect">
              <a:avLst/>
            </a:prstGeom>
          </p:spPr>
        </p:pic>
      </p:grpSp>
      <p:pic>
        <p:nvPicPr>
          <p:cNvPr id="29" name="図 28"/>
          <p:cNvPicPr>
            <a:picLocks noChangeAspect="1"/>
          </p:cNvPicPr>
          <p:nvPr/>
        </p:nvPicPr>
        <p:blipFill rotWithShape="1">
          <a:blip r:embed="rId4" cstate="print">
            <a:extLst>
              <a:ext uri="{28A0092B-C50C-407E-A947-70E740481C1C}">
                <a14:useLocalDpi xmlns:a14="http://schemas.microsoft.com/office/drawing/2010/main" val="0"/>
              </a:ext>
            </a:extLst>
          </a:blip>
          <a:srcRect t="42813"/>
          <a:stretch/>
        </p:blipFill>
        <p:spPr>
          <a:xfrm flipH="1">
            <a:off x="712353" y="4877656"/>
            <a:ext cx="2659566" cy="1551351"/>
          </a:xfrm>
          <a:prstGeom prst="rect">
            <a:avLst/>
          </a:prstGeom>
        </p:spPr>
      </p:pic>
      <p:pic>
        <p:nvPicPr>
          <p:cNvPr id="40" name="図 39"/>
          <p:cNvPicPr>
            <a:picLocks noChangeAspect="1"/>
          </p:cNvPicPr>
          <p:nvPr/>
        </p:nvPicPr>
        <p:blipFill>
          <a:blip r:embed="rId8"/>
          <a:stretch>
            <a:fillRect/>
          </a:stretch>
        </p:blipFill>
        <p:spPr>
          <a:xfrm>
            <a:off x="96020" y="430727"/>
            <a:ext cx="6413548" cy="1072989"/>
          </a:xfrm>
          <a:prstGeom prst="rect">
            <a:avLst/>
          </a:prstGeom>
        </p:spPr>
      </p:pic>
      <p:pic>
        <p:nvPicPr>
          <p:cNvPr id="9" name="図 8"/>
          <p:cNvPicPr>
            <a:picLocks noChangeAspect="1"/>
          </p:cNvPicPr>
          <p:nvPr/>
        </p:nvPicPr>
        <p:blipFill>
          <a:blip r:embed="rId9"/>
          <a:stretch>
            <a:fillRect/>
          </a:stretch>
        </p:blipFill>
        <p:spPr>
          <a:xfrm>
            <a:off x="4207348" y="3585078"/>
            <a:ext cx="2066723" cy="1725318"/>
          </a:xfrm>
          <a:prstGeom prst="rect">
            <a:avLst/>
          </a:prstGeom>
        </p:spPr>
      </p:pic>
      <p:pic>
        <p:nvPicPr>
          <p:cNvPr id="13" name="図 12"/>
          <p:cNvPicPr>
            <a:picLocks noChangeAspect="1"/>
          </p:cNvPicPr>
          <p:nvPr/>
        </p:nvPicPr>
        <p:blipFill>
          <a:blip r:embed="rId10"/>
          <a:stretch>
            <a:fillRect/>
          </a:stretch>
        </p:blipFill>
        <p:spPr>
          <a:xfrm>
            <a:off x="6803355" y="3701626"/>
            <a:ext cx="2121592" cy="1438781"/>
          </a:xfrm>
          <a:prstGeom prst="rect">
            <a:avLst/>
          </a:prstGeom>
        </p:spPr>
      </p:pic>
      <p:pic>
        <p:nvPicPr>
          <p:cNvPr id="27" name="図 26"/>
          <p:cNvPicPr>
            <a:picLocks noChangeAspect="1"/>
          </p:cNvPicPr>
          <p:nvPr/>
        </p:nvPicPr>
        <p:blipFill>
          <a:blip r:embed="rId11"/>
          <a:stretch>
            <a:fillRect/>
          </a:stretch>
        </p:blipFill>
        <p:spPr>
          <a:xfrm>
            <a:off x="9919035" y="3697159"/>
            <a:ext cx="1146147" cy="1444877"/>
          </a:xfrm>
          <a:prstGeom prst="rect">
            <a:avLst/>
          </a:prstGeom>
        </p:spPr>
      </p:pic>
    </p:spTree>
    <p:extLst>
      <p:ext uri="{BB962C8B-B14F-4D97-AF65-F5344CB8AC3E}">
        <p14:creationId xmlns:p14="http://schemas.microsoft.com/office/powerpoint/2010/main" val="2137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childTnLst>
                          </p:cTn>
                        </p:par>
                        <p:par>
                          <p:cTn id="9" fill="hold">
                            <p:stCondLst>
                              <p:cond delay="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750" fill="hold"/>
                                        <p:tgtEl>
                                          <p:spTgt spid="2"/>
                                        </p:tgtEl>
                                        <p:attrNameLst>
                                          <p:attrName>ppt_w</p:attrName>
                                        </p:attrNameLst>
                                      </p:cBhvr>
                                      <p:tavLst>
                                        <p:tav tm="0">
                                          <p:val>
                                            <p:fltVal val="0"/>
                                          </p:val>
                                        </p:tav>
                                        <p:tav tm="100000">
                                          <p:val>
                                            <p:strVal val="#ppt_w"/>
                                          </p:val>
                                        </p:tav>
                                      </p:tavLst>
                                    </p:anim>
                                    <p:anim calcmode="lin" valueType="num">
                                      <p:cBhvr>
                                        <p:cTn id="19" dur="750" fill="hold"/>
                                        <p:tgtEl>
                                          <p:spTgt spid="2"/>
                                        </p:tgtEl>
                                        <p:attrNameLst>
                                          <p:attrName>ppt_h</p:attrName>
                                        </p:attrNameLst>
                                      </p:cBhvr>
                                      <p:tavLst>
                                        <p:tav tm="0">
                                          <p:val>
                                            <p:fltVal val="0"/>
                                          </p:val>
                                        </p:tav>
                                        <p:tav tm="100000">
                                          <p:val>
                                            <p:strVal val="#ppt_h"/>
                                          </p:val>
                                        </p:tav>
                                      </p:tavLst>
                                    </p:anim>
                                    <p:animEffect transition="in" filter="fade">
                                      <p:cBhvr>
                                        <p:cTn id="20" dur="750"/>
                                        <p:tgtEl>
                                          <p:spTgt spid="2"/>
                                        </p:tgtEl>
                                      </p:cBhvr>
                                    </p:animEffect>
                                  </p:childTnLst>
                                </p:cTn>
                              </p:par>
                            </p:childTnLst>
                          </p:cTn>
                        </p:par>
                        <p:par>
                          <p:cTn id="21" fill="hold">
                            <p:stCondLst>
                              <p:cond delay="125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fltVal val="0"/>
                                          </p:val>
                                        </p:tav>
                                        <p:tav tm="100000">
                                          <p:val>
                                            <p:strVal val="#ppt_w"/>
                                          </p:val>
                                        </p:tav>
                                      </p:tavLst>
                                    </p:anim>
                                    <p:anim calcmode="lin" valueType="num">
                                      <p:cBhvr>
                                        <p:cTn id="25" dur="750" fill="hold"/>
                                        <p:tgtEl>
                                          <p:spTgt spid="4"/>
                                        </p:tgtEl>
                                        <p:attrNameLst>
                                          <p:attrName>ppt_h</p:attrName>
                                        </p:attrNameLst>
                                      </p:cBhvr>
                                      <p:tavLst>
                                        <p:tav tm="0">
                                          <p:val>
                                            <p:fltVal val="0"/>
                                          </p:val>
                                        </p:tav>
                                        <p:tav tm="100000">
                                          <p:val>
                                            <p:strVal val="#ppt_h"/>
                                          </p:val>
                                        </p:tav>
                                      </p:tavLst>
                                    </p:anim>
                                    <p:animEffect transition="in" filter="fade">
                                      <p:cBhvr>
                                        <p:cTn id="26" dur="750"/>
                                        <p:tgtEl>
                                          <p:spTgt spid="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750" fill="hold"/>
                                        <p:tgtEl>
                                          <p:spTgt spid="5"/>
                                        </p:tgtEl>
                                        <p:attrNameLst>
                                          <p:attrName>ppt_w</p:attrName>
                                        </p:attrNameLst>
                                      </p:cBhvr>
                                      <p:tavLst>
                                        <p:tav tm="0">
                                          <p:val>
                                            <p:fltVal val="0"/>
                                          </p:val>
                                        </p:tav>
                                        <p:tav tm="100000">
                                          <p:val>
                                            <p:strVal val="#ppt_w"/>
                                          </p:val>
                                        </p:tav>
                                      </p:tavLst>
                                    </p:anim>
                                    <p:anim calcmode="lin" valueType="num">
                                      <p:cBhvr>
                                        <p:cTn id="31" dur="750" fill="hold"/>
                                        <p:tgtEl>
                                          <p:spTgt spid="5"/>
                                        </p:tgtEl>
                                        <p:attrNameLst>
                                          <p:attrName>ppt_h</p:attrName>
                                        </p:attrNameLst>
                                      </p:cBhvr>
                                      <p:tavLst>
                                        <p:tav tm="0">
                                          <p:val>
                                            <p:fltVal val="0"/>
                                          </p:val>
                                        </p:tav>
                                        <p:tav tm="100000">
                                          <p:val>
                                            <p:strVal val="#ppt_h"/>
                                          </p:val>
                                        </p:tav>
                                      </p:tavLst>
                                    </p:anim>
                                    <p:animEffect transition="in" filter="fade">
                                      <p:cBhvr>
                                        <p:cTn id="32" dur="7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down)">
                                      <p:cBhvr>
                                        <p:cTn id="64" dur="500"/>
                                        <p:tgtEl>
                                          <p:spTgt spid="39"/>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2" grpId="0"/>
      <p:bldP spid="34" grpId="0" animBg="1"/>
      <p:bldP spid="35"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9876116" y="1685893"/>
            <a:ext cx="1667986" cy="578882"/>
          </a:xfrm>
          <a:prstGeom prst="roundRect">
            <a:avLst/>
          </a:prstGeom>
          <a:solidFill>
            <a:schemeClr val="tx1"/>
          </a:solidFill>
        </p:spPr>
        <p:txBody>
          <a:bodyPr wrap="none">
            <a:spAutoFit/>
          </a:bodyPr>
          <a:lstStyle/>
          <a:p>
            <a:r>
              <a:rPr lang="ja-JP" altLang="en-US" sz="2800" b="1" dirty="0">
                <a:solidFill>
                  <a:schemeClr val="bg1"/>
                </a:solidFill>
                <a:latin typeface="Meiryo UI" panose="020B0604030504040204" pitchFamily="50" charset="-128"/>
                <a:ea typeface="Meiryo UI" panose="020B0604030504040204" pitchFamily="50" charset="-128"/>
              </a:rPr>
              <a:t>過剰在庫</a:t>
            </a:r>
          </a:p>
        </p:txBody>
      </p:sp>
      <p:sp>
        <p:nvSpPr>
          <p:cNvPr id="8" name="角丸四角形 7"/>
          <p:cNvSpPr/>
          <p:nvPr/>
        </p:nvSpPr>
        <p:spPr>
          <a:xfrm>
            <a:off x="9852425" y="2376323"/>
            <a:ext cx="1667986" cy="578882"/>
          </a:xfrm>
          <a:prstGeom prst="roundRect">
            <a:avLst/>
          </a:prstGeom>
          <a:solidFill>
            <a:schemeClr val="tx1"/>
          </a:solidFill>
        </p:spPr>
        <p:txBody>
          <a:bodyPr wrap="none">
            <a:spAutoFit/>
          </a:bodyPr>
          <a:lstStyle/>
          <a:p>
            <a:r>
              <a:rPr lang="ja-JP" altLang="en-US" sz="2800" b="1" dirty="0">
                <a:solidFill>
                  <a:schemeClr val="bg1"/>
                </a:solidFill>
                <a:latin typeface="Meiryo UI" panose="020B0604030504040204" pitchFamily="50" charset="-128"/>
                <a:ea typeface="Meiryo UI" panose="020B0604030504040204" pitchFamily="50" charset="-128"/>
              </a:rPr>
              <a:t>大量</a:t>
            </a:r>
            <a:r>
              <a:rPr lang="ja-JP" altLang="en-US" sz="2800" b="1" dirty="0" smtClean="0">
                <a:solidFill>
                  <a:schemeClr val="bg1"/>
                </a:solidFill>
                <a:latin typeface="Meiryo UI" panose="020B0604030504040204" pitchFamily="50" charset="-128"/>
                <a:ea typeface="Meiryo UI" panose="020B0604030504040204" pitchFamily="50" charset="-128"/>
              </a:rPr>
              <a:t>廃棄</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735461" y="5876709"/>
            <a:ext cx="10745249" cy="669414"/>
          </a:xfrm>
          <a:prstGeom prst="rect">
            <a:avLst/>
          </a:prstGeom>
          <a:noFill/>
        </p:spPr>
        <p:txBody>
          <a:bodyPr wrap="none">
            <a:spAutoFit/>
          </a:bodyPr>
          <a:lstStyle/>
          <a:p>
            <a:pPr algn="ctr">
              <a:lnSpc>
                <a:spcPts val="4500"/>
              </a:lnSpc>
            </a:pPr>
            <a:r>
              <a:rPr lang="ja-JP" altLang="en-US" sz="3200" b="1" spc="300" dirty="0">
                <a:solidFill>
                  <a:sysClr val="windowText" lastClr="000000"/>
                </a:solidFill>
                <a:latin typeface="Meiryo UI" panose="020B0604030504040204" pitchFamily="50" charset="-128"/>
                <a:ea typeface="Meiryo UI" panose="020B0604030504040204" pitchFamily="50" charset="-128"/>
                <a:cs typeface="MeiryoKe_PGothic" panose="020B0604030504040204" pitchFamily="50" charset="-128"/>
              </a:rPr>
              <a:t>　消費者の選択は、</a:t>
            </a:r>
            <a:r>
              <a:rPr lang="ja-JP" altLang="en-US" sz="3200" b="1" spc="300" dirty="0" smtClean="0">
                <a:solidFill>
                  <a:sysClr val="windowText" lastClr="000000"/>
                </a:solidFill>
                <a:latin typeface="Meiryo UI" panose="020B0604030504040204" pitchFamily="50" charset="-128"/>
                <a:ea typeface="Meiryo UI" panose="020B0604030504040204" pitchFamily="50" charset="-128"/>
                <a:cs typeface="MeiryoKe_PGothic" panose="020B0604030504040204" pitchFamily="50" charset="-128"/>
              </a:rPr>
              <a:t>企業の活動にも</a:t>
            </a:r>
            <a:r>
              <a:rPr lang="ja-JP" altLang="en-US" sz="3200" b="1" spc="300" dirty="0">
                <a:solidFill>
                  <a:sysClr val="windowText" lastClr="000000"/>
                </a:solidFill>
                <a:latin typeface="Meiryo UI" panose="020B0604030504040204" pitchFamily="50" charset="-128"/>
                <a:ea typeface="Meiryo UI" panose="020B0604030504040204" pitchFamily="50" charset="-128"/>
                <a:cs typeface="MeiryoKe_PGothic" panose="020B0604030504040204" pitchFamily="50" charset="-128"/>
              </a:rPr>
              <a:t>影響を及ぼしている　</a:t>
            </a:r>
            <a:endParaRPr lang="ja-JP" altLang="en-US" sz="1050" b="1" spc="300" dirty="0">
              <a:solidFill>
                <a:sysClr val="windowText" lastClr="000000"/>
              </a:solidFill>
              <a:latin typeface="Meiryo UI" panose="020B0604030504040204" pitchFamily="50" charset="-128"/>
              <a:ea typeface="Meiryo UI" panose="020B0604030504040204" pitchFamily="50" charset="-128"/>
              <a:cs typeface="MeiryoKe_PGothic" panose="020B0604030504040204" pitchFamily="50" charset="-128"/>
            </a:endParaRPr>
          </a:p>
        </p:txBody>
      </p:sp>
      <p:grpSp>
        <p:nvGrpSpPr>
          <p:cNvPr id="3" name="グループ化 2"/>
          <p:cNvGrpSpPr/>
          <p:nvPr/>
        </p:nvGrpSpPr>
        <p:grpSpPr>
          <a:xfrm>
            <a:off x="22732" y="2354386"/>
            <a:ext cx="2492990" cy="1820984"/>
            <a:chOff x="22732" y="2354386"/>
            <a:chExt cx="2492990" cy="1820984"/>
          </a:xfrm>
        </p:grpSpPr>
        <p:pic>
          <p:nvPicPr>
            <p:cNvPr id="4" name="図 3"/>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5264" y="2354386"/>
              <a:ext cx="2348232" cy="1820984"/>
            </a:xfrm>
            <a:prstGeom prst="rect">
              <a:avLst/>
            </a:prstGeom>
          </p:spPr>
        </p:pic>
        <p:sp>
          <p:nvSpPr>
            <p:cNvPr id="5" name="正方形/長方形 4"/>
            <p:cNvSpPr/>
            <p:nvPr/>
          </p:nvSpPr>
          <p:spPr>
            <a:xfrm>
              <a:off x="22732" y="2787881"/>
              <a:ext cx="2492990" cy="923330"/>
            </a:xfrm>
            <a:prstGeom prst="rect">
              <a:avLst/>
            </a:prstGeom>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すぐに</a:t>
              </a:r>
              <a:r>
                <a:rPr lang="ja-JP" altLang="en-US" b="1" dirty="0" smtClean="0">
                  <a:latin typeface="メイリオ" panose="020B0604030504040204" pitchFamily="50" charset="-128"/>
                  <a:ea typeface="メイリオ" panose="020B0604030504040204" pitchFamily="50" charset="-128"/>
                </a:rPr>
                <a:t>食べる物でも</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rPr>
                <a:t>賞味期限が長いものを</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rPr>
                <a:t>買いたい</a:t>
              </a:r>
              <a:endParaRPr lang="en-US" altLang="ja-JP" b="1" dirty="0">
                <a:latin typeface="メイリオ" panose="020B0604030504040204" pitchFamily="50" charset="-128"/>
                <a:ea typeface="メイリオ" panose="020B0604030504040204" pitchFamily="50" charset="-128"/>
              </a:endParaRPr>
            </a:p>
          </p:txBody>
        </p:sp>
      </p:grpSp>
      <p:grpSp>
        <p:nvGrpSpPr>
          <p:cNvPr id="16" name="グループ化 15"/>
          <p:cNvGrpSpPr/>
          <p:nvPr/>
        </p:nvGrpSpPr>
        <p:grpSpPr>
          <a:xfrm>
            <a:off x="6950633" y="1208320"/>
            <a:ext cx="2541281" cy="1692687"/>
            <a:chOff x="7522892" y="1701042"/>
            <a:chExt cx="2541281" cy="1692687"/>
          </a:xfrm>
        </p:grpSpPr>
        <p:pic>
          <p:nvPicPr>
            <p:cNvPr id="6" name="図 5"/>
            <p:cNvPicPr>
              <a:picLocks noChangeAspect="1"/>
            </p:cNvPicPr>
            <p:nvPr/>
          </p:nvPicPr>
          <p:blipFill>
            <a:blip r:embed="rId4">
              <a:duotone>
                <a:prstClr val="black"/>
                <a:srgbClr val="0E5C74">
                  <a:tint val="45000"/>
                  <a:satMod val="400000"/>
                </a:srgbClr>
              </a:duotone>
              <a:extLst>
                <a:ext uri="{28A0092B-C50C-407E-A947-70E740481C1C}">
                  <a14:useLocalDpi xmlns:a14="http://schemas.microsoft.com/office/drawing/2010/main" val="0"/>
                </a:ext>
              </a:extLst>
            </a:blip>
            <a:stretch>
              <a:fillRect/>
            </a:stretch>
          </p:blipFill>
          <p:spPr>
            <a:xfrm flipH="1">
              <a:off x="7522892" y="1701042"/>
              <a:ext cx="2541281" cy="1692687"/>
            </a:xfrm>
            <a:prstGeom prst="rect">
              <a:avLst/>
            </a:prstGeom>
          </p:spPr>
        </p:pic>
        <p:sp>
          <p:nvSpPr>
            <p:cNvPr id="26" name="正方形/長方形 25"/>
            <p:cNvSpPr/>
            <p:nvPr/>
          </p:nvSpPr>
          <p:spPr>
            <a:xfrm>
              <a:off x="7872581" y="2008298"/>
              <a:ext cx="1800493" cy="923330"/>
            </a:xfrm>
            <a:prstGeom prst="rect">
              <a:avLst/>
            </a:prstGeom>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賞味</a:t>
              </a:r>
              <a:r>
                <a:rPr lang="ja-JP" altLang="en-US" b="1" dirty="0" smtClean="0">
                  <a:latin typeface="メイリオ" panose="020B0604030504040204" pitchFamily="50" charset="-128"/>
                  <a:ea typeface="メイリオ" panose="020B0604030504040204" pitchFamily="50" charset="-128"/>
                </a:rPr>
                <a:t>期限が近い</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rPr>
                <a:t>食品</a:t>
              </a:r>
              <a:r>
                <a:rPr lang="ja-JP" altLang="en-US" b="1" dirty="0">
                  <a:latin typeface="メイリオ" panose="020B0604030504040204" pitchFamily="50" charset="-128"/>
                  <a:ea typeface="メイリオ" panose="020B0604030504040204" pitchFamily="50" charset="-128"/>
                </a:rPr>
                <a:t>は</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売れない</a:t>
              </a:r>
              <a:r>
                <a:rPr lang="ja-JP" altLang="en-US" b="1" dirty="0" smtClean="0">
                  <a:latin typeface="メイリオ" panose="020B0604030504040204" pitchFamily="50" charset="-128"/>
                  <a:ea typeface="メイリオ" panose="020B0604030504040204" pitchFamily="50" charset="-128"/>
                </a:rPr>
                <a:t>なぁ</a:t>
              </a:r>
              <a:endParaRPr lang="en-US" altLang="ja-JP" b="1" dirty="0">
                <a:latin typeface="メイリオ" panose="020B0604030504040204" pitchFamily="50" charset="-128"/>
                <a:ea typeface="メイリオ" panose="020B0604030504040204" pitchFamily="50" charset="-128"/>
              </a:endParaRPr>
            </a:p>
          </p:txBody>
        </p:sp>
      </p:grpSp>
      <p:grpSp>
        <p:nvGrpSpPr>
          <p:cNvPr id="15" name="グループ化 14"/>
          <p:cNvGrpSpPr/>
          <p:nvPr/>
        </p:nvGrpSpPr>
        <p:grpSpPr>
          <a:xfrm>
            <a:off x="4655432" y="2036919"/>
            <a:ext cx="2488209" cy="1770806"/>
            <a:chOff x="4810861" y="1374701"/>
            <a:chExt cx="2488209" cy="1770806"/>
          </a:xfrm>
        </p:grpSpPr>
        <p:pic>
          <p:nvPicPr>
            <p:cNvPr id="28" name="図 27"/>
            <p:cNvPicPr>
              <a:picLocks noChangeAspect="1"/>
            </p:cNvPicPr>
            <p:nvPr/>
          </p:nvPicPr>
          <p:blipFill>
            <a:blip r:embed="rId4">
              <a:duotone>
                <a:prstClr val="black"/>
                <a:srgbClr val="0E5C74">
                  <a:tint val="45000"/>
                  <a:satMod val="400000"/>
                </a:srgbClr>
              </a:duotone>
              <a:extLst>
                <a:ext uri="{28A0092B-C50C-407E-A947-70E740481C1C}">
                  <a14:useLocalDpi xmlns:a14="http://schemas.microsoft.com/office/drawing/2010/main" val="0"/>
                </a:ext>
              </a:extLst>
            </a:blip>
            <a:stretch>
              <a:fillRect/>
            </a:stretch>
          </p:blipFill>
          <p:spPr>
            <a:xfrm>
              <a:off x="4810861" y="1374701"/>
              <a:ext cx="2488209" cy="1770806"/>
            </a:xfrm>
            <a:prstGeom prst="rect">
              <a:avLst/>
            </a:prstGeom>
          </p:spPr>
        </p:pic>
        <p:sp>
          <p:nvSpPr>
            <p:cNvPr id="27" name="正方形/長方形 26"/>
            <p:cNvSpPr/>
            <p:nvPr/>
          </p:nvSpPr>
          <p:spPr>
            <a:xfrm>
              <a:off x="5184176" y="1711728"/>
              <a:ext cx="1800493" cy="923330"/>
            </a:xfrm>
            <a:prstGeom prst="rect">
              <a:avLst/>
            </a:prstGeom>
          </p:spPr>
          <p:txBody>
            <a:bodyPr wrap="none">
              <a:spAutoFit/>
            </a:bodyPr>
            <a:lstStyle/>
            <a:p>
              <a:pPr algn="ctr"/>
              <a:r>
                <a:rPr lang="ja-JP" altLang="en-US" b="1" dirty="0" smtClean="0">
                  <a:latin typeface="メイリオ" panose="020B0604030504040204" pitchFamily="50" charset="-128"/>
                  <a:ea typeface="メイリオ" panose="020B0604030504040204" pitchFamily="50" charset="-128"/>
                </a:rPr>
                <a:t>商品をたくさん</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rPr>
                <a:t>置かないと</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人</a:t>
              </a:r>
              <a:r>
                <a:rPr lang="ja-JP" altLang="en-US" b="1" dirty="0" smtClean="0">
                  <a:latin typeface="メイリオ" panose="020B0604030504040204" pitchFamily="50" charset="-128"/>
                  <a:ea typeface="メイリオ" panose="020B0604030504040204" pitchFamily="50" charset="-128"/>
                </a:rPr>
                <a:t>が来ないぞ</a:t>
              </a:r>
              <a:endParaRPr lang="en-US" altLang="ja-JP" b="1" dirty="0">
                <a:latin typeface="メイリオ" panose="020B0604030504040204" pitchFamily="50" charset="-128"/>
                <a:ea typeface="メイリオ" panose="020B0604030504040204" pitchFamily="50" charset="-128"/>
              </a:endParaRPr>
            </a:p>
          </p:txBody>
        </p:sp>
      </p:grpSp>
      <p:sp>
        <p:nvSpPr>
          <p:cNvPr id="20" name="右矢印 19"/>
          <p:cNvSpPr/>
          <p:nvPr/>
        </p:nvSpPr>
        <p:spPr>
          <a:xfrm>
            <a:off x="8246397" y="3755882"/>
            <a:ext cx="1051080" cy="1510452"/>
          </a:xfrm>
          <a:prstGeom prst="rightArrow">
            <a:avLst/>
          </a:prstGeom>
          <a:solidFill>
            <a:srgbClr val="6CB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2135897" y="1552342"/>
            <a:ext cx="2262158" cy="1604088"/>
            <a:chOff x="2135897" y="1552342"/>
            <a:chExt cx="2262158" cy="1604088"/>
          </a:xfrm>
        </p:grpSpPr>
        <p:pic>
          <p:nvPicPr>
            <p:cNvPr id="33" name="図 32"/>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2214666" y="1552342"/>
              <a:ext cx="2176256" cy="1604088"/>
            </a:xfrm>
            <a:prstGeom prst="rect">
              <a:avLst/>
            </a:prstGeom>
          </p:spPr>
        </p:pic>
        <p:sp>
          <p:nvSpPr>
            <p:cNvPr id="34" name="正方形/長方形 33"/>
            <p:cNvSpPr/>
            <p:nvPr/>
          </p:nvSpPr>
          <p:spPr>
            <a:xfrm>
              <a:off x="2135897" y="2009005"/>
              <a:ext cx="2262158" cy="646331"/>
            </a:xfrm>
            <a:prstGeom prst="rect">
              <a:avLst/>
            </a:prstGeom>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品ぞろえの</a:t>
              </a:r>
              <a:r>
                <a:rPr lang="ja-JP" altLang="en-US" b="1" dirty="0" smtClean="0">
                  <a:latin typeface="メイリオ" panose="020B0604030504040204" pitchFamily="50" charset="-128"/>
                  <a:ea typeface="メイリオ" panose="020B0604030504040204" pitchFamily="50" charset="-128"/>
                </a:rPr>
                <a:t>いい</a:t>
              </a:r>
              <a:endParaRPr lang="en-US" altLang="ja-JP" b="1" dirty="0" smtClean="0">
                <a:latin typeface="メイリオ" panose="020B0604030504040204" pitchFamily="50" charset="-128"/>
                <a:ea typeface="メイリオ" panose="020B0604030504040204" pitchFamily="50" charset="-128"/>
              </a:endParaRPr>
            </a:p>
            <a:p>
              <a:pPr algn="ctr"/>
              <a:r>
                <a:rPr lang="ja-JP" altLang="en-US" b="1" dirty="0" smtClean="0">
                  <a:latin typeface="メイリオ" panose="020B0604030504040204" pitchFamily="50" charset="-128"/>
                  <a:ea typeface="メイリオ" panose="020B0604030504040204" pitchFamily="50" charset="-128"/>
                </a:rPr>
                <a:t>お店で買い物したい</a:t>
              </a:r>
              <a:endParaRPr lang="en-US" altLang="ja-JP" b="1" dirty="0">
                <a:latin typeface="メイリオ" panose="020B0604030504040204" pitchFamily="50" charset="-128"/>
                <a:ea typeface="メイリオ" panose="020B0604030504040204" pitchFamily="50" charset="-128"/>
              </a:endParaRPr>
            </a:p>
          </p:txBody>
        </p:sp>
      </p:grpSp>
      <p:sp>
        <p:nvSpPr>
          <p:cNvPr id="35" name="正方形/長方形 34"/>
          <p:cNvSpPr/>
          <p:nvPr/>
        </p:nvSpPr>
        <p:spPr>
          <a:xfrm>
            <a:off x="1025529" y="5068777"/>
            <a:ext cx="877163" cy="369332"/>
          </a:xfrm>
          <a:prstGeom prst="rect">
            <a:avLst/>
          </a:prstGeom>
          <a:solidFill>
            <a:srgbClr val="38B400"/>
          </a:solidFill>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消費者</a:t>
            </a:r>
          </a:p>
        </p:txBody>
      </p:sp>
      <p:sp>
        <p:nvSpPr>
          <p:cNvPr id="36" name="正方形/長方形 35"/>
          <p:cNvSpPr/>
          <p:nvPr/>
        </p:nvSpPr>
        <p:spPr>
          <a:xfrm>
            <a:off x="5498860" y="5103411"/>
            <a:ext cx="646331" cy="369332"/>
          </a:xfrm>
          <a:prstGeom prst="rect">
            <a:avLst/>
          </a:prstGeom>
          <a:solidFill>
            <a:srgbClr val="0070C0"/>
          </a:solidFill>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企業</a:t>
            </a:r>
          </a:p>
        </p:txBody>
      </p:sp>
      <p:sp>
        <p:nvSpPr>
          <p:cNvPr id="23" name="右矢印 22"/>
          <p:cNvSpPr/>
          <p:nvPr/>
        </p:nvSpPr>
        <p:spPr>
          <a:xfrm>
            <a:off x="4282137" y="3755882"/>
            <a:ext cx="1051080" cy="1510452"/>
          </a:xfrm>
          <a:prstGeom prst="rightArrow">
            <a:avLst/>
          </a:prstGeom>
          <a:solidFill>
            <a:srgbClr val="6CB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33644" t="50909" r="32829"/>
          <a:stretch/>
        </p:blipFill>
        <p:spPr>
          <a:xfrm>
            <a:off x="10229816" y="3302620"/>
            <a:ext cx="1919600" cy="2024579"/>
          </a:xfrm>
          <a:prstGeom prst="rect">
            <a:avLst/>
          </a:prstGeom>
        </p:spPr>
      </p:pic>
      <p:pic>
        <p:nvPicPr>
          <p:cNvPr id="24" name="図 23"/>
          <p:cNvPicPr>
            <a:picLocks noChangeAspect="1"/>
          </p:cNvPicPr>
          <p:nvPr/>
        </p:nvPicPr>
        <p:blipFill rotWithShape="1">
          <a:blip r:embed="rId5" cstate="print">
            <a:extLst>
              <a:ext uri="{28A0092B-C50C-407E-A947-70E740481C1C}">
                <a14:useLocalDpi xmlns:a14="http://schemas.microsoft.com/office/drawing/2010/main" val="0"/>
              </a:ext>
            </a:extLst>
          </a:blip>
          <a:srcRect l="68963" t="51749" r="-2490" b="-3838"/>
          <a:stretch/>
        </p:blipFill>
        <p:spPr>
          <a:xfrm>
            <a:off x="9532077" y="3728496"/>
            <a:ext cx="1919600" cy="2148213"/>
          </a:xfrm>
          <a:prstGeom prst="rect">
            <a:avLst/>
          </a:prstGeom>
        </p:spPr>
      </p:pic>
      <p:pic>
        <p:nvPicPr>
          <p:cNvPr id="10" name="図 9"/>
          <p:cNvPicPr>
            <a:picLocks noChangeAspect="1"/>
          </p:cNvPicPr>
          <p:nvPr/>
        </p:nvPicPr>
        <p:blipFill>
          <a:blip r:embed="rId6"/>
          <a:stretch>
            <a:fillRect/>
          </a:stretch>
        </p:blipFill>
        <p:spPr>
          <a:xfrm>
            <a:off x="96020" y="430727"/>
            <a:ext cx="6413548" cy="1072989"/>
          </a:xfrm>
          <a:prstGeom prst="rect">
            <a:avLst/>
          </a:prstGeom>
        </p:spPr>
      </p:pic>
      <p:pic>
        <p:nvPicPr>
          <p:cNvPr id="11" name="図 10"/>
          <p:cNvPicPr>
            <a:picLocks noChangeAspect="1"/>
          </p:cNvPicPr>
          <p:nvPr/>
        </p:nvPicPr>
        <p:blipFill>
          <a:blip r:embed="rId7"/>
          <a:stretch>
            <a:fillRect/>
          </a:stretch>
        </p:blipFill>
        <p:spPr>
          <a:xfrm>
            <a:off x="1528814" y="3644000"/>
            <a:ext cx="1920406" cy="1932599"/>
          </a:xfrm>
          <a:prstGeom prst="rect">
            <a:avLst/>
          </a:prstGeom>
        </p:spPr>
      </p:pic>
      <p:pic>
        <p:nvPicPr>
          <p:cNvPr id="12" name="図 11"/>
          <p:cNvPicPr>
            <a:picLocks noChangeAspect="1"/>
          </p:cNvPicPr>
          <p:nvPr/>
        </p:nvPicPr>
        <p:blipFill>
          <a:blip r:embed="rId8"/>
          <a:stretch>
            <a:fillRect/>
          </a:stretch>
        </p:blipFill>
        <p:spPr>
          <a:xfrm>
            <a:off x="6342784" y="2266593"/>
            <a:ext cx="1731414" cy="3475021"/>
          </a:xfrm>
          <a:prstGeom prst="rect">
            <a:avLst/>
          </a:prstGeom>
        </p:spPr>
      </p:pic>
    </p:spTree>
    <p:extLst>
      <p:ext uri="{BB962C8B-B14F-4D97-AF65-F5344CB8AC3E}">
        <p14:creationId xmlns:p14="http://schemas.microsoft.com/office/powerpoint/2010/main" val="315599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500"/>
                            </p:stCondLst>
                            <p:childTnLst>
                              <p:par>
                                <p:cTn id="42" presetID="18" presetClass="entr" presetSubtype="12"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Left)">
                                      <p:cBhvr>
                                        <p:cTn id="44" dur="500"/>
                                        <p:tgtEl>
                                          <p:spTgt spid="24"/>
                                        </p:tgtEl>
                                      </p:cBhvr>
                                    </p:animEffect>
                                  </p:childTnLst>
                                </p:cTn>
                              </p:par>
                              <p:par>
                                <p:cTn id="45" presetID="18" presetClass="entr" presetSubtype="12"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trips(downLeft)">
                                      <p:cBhvr>
                                        <p:cTn id="47" dur="500"/>
                                        <p:tgtEl>
                                          <p:spTgt spid="2"/>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p:bldP spid="20" grpId="0" animBg="1"/>
      <p:bldP spid="36" grpId="0" animBg="1"/>
      <p:bldP spid="23" grpId="0" animBg="1"/>
    </p:bldLst>
  </p:timing>
</p:sld>
</file>

<file path=ppt/theme/theme1.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7542</TotalTime>
  <Words>556</Words>
  <Application>Microsoft Office PowerPoint</Application>
  <PresentationFormat>ワイド画面</PresentationFormat>
  <Paragraphs>81</Paragraphs>
  <Slides>6</Slides>
  <Notes>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6</vt:i4>
      </vt:variant>
    </vt:vector>
  </HeadingPairs>
  <TitlesOfParts>
    <vt:vector size="20" baseType="lpstr">
      <vt:lpstr>BIZ UDPゴシック</vt:lpstr>
      <vt:lpstr>HG丸ｺﾞｼｯｸM-PRO</vt:lpstr>
      <vt:lpstr>Meiryo UI</vt:lpstr>
      <vt:lpstr>MeiryoKe_PGothic</vt:lpstr>
      <vt:lpstr>MeiryoKe_UIGothic</vt:lpstr>
      <vt:lpstr>ＭＳ Ｐゴシック</vt:lpstr>
      <vt:lpstr>メイリオ</vt:lpstr>
      <vt:lpstr>源柔ゴシックL Bold</vt:lpstr>
      <vt:lpstr>游ゴシック</vt:lpstr>
      <vt:lpstr>游ゴシック Light</vt:lpstr>
      <vt:lpstr>Arial</vt:lpstr>
      <vt:lpstr>Calibri</vt:lpstr>
      <vt:lpstr>5_デザインの設定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dc:creator>
  <cp:lastModifiedBy>福田 麻衣</cp:lastModifiedBy>
  <cp:revision>466</cp:revision>
  <dcterms:created xsi:type="dcterms:W3CDTF">2021-09-08T01:32:18Z</dcterms:created>
  <dcterms:modified xsi:type="dcterms:W3CDTF">2023-03-27T07:18:06Z</dcterms:modified>
</cp:coreProperties>
</file>