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handoutMasterIdLst>
    <p:handoutMasterId r:id="rId14"/>
  </p:handoutMasterIdLst>
  <p:sldIdLst>
    <p:sldId id="264" r:id="rId3"/>
    <p:sldId id="304" r:id="rId4"/>
    <p:sldId id="303" r:id="rId5"/>
    <p:sldId id="263" r:id="rId6"/>
    <p:sldId id="285" r:id="rId7"/>
    <p:sldId id="280" r:id="rId8"/>
    <p:sldId id="305" r:id="rId9"/>
    <p:sldId id="306" r:id="rId10"/>
    <p:sldId id="324" r:id="rId11"/>
    <p:sldId id="326"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857"/>
    <a:srgbClr val="E6E6E6"/>
    <a:srgbClr val="FFC9F3"/>
    <a:srgbClr val="FFFF99"/>
    <a:srgbClr val="049CDC"/>
    <a:srgbClr val="203864"/>
    <a:srgbClr val="296BA7"/>
    <a:srgbClr val="EBF6FF"/>
    <a:srgbClr val="151515"/>
    <a:srgbClr val="002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79669" autoAdjust="0"/>
  </p:normalViewPr>
  <p:slideViewPr>
    <p:cSldViewPr snapToGrid="0">
      <p:cViewPr varScale="1">
        <p:scale>
          <a:sx n="65" d="100"/>
          <a:sy n="65" d="100"/>
        </p:scale>
        <p:origin x="752" y="32"/>
      </p:cViewPr>
      <p:guideLst/>
    </p:cSldViewPr>
  </p:slideViewPr>
  <p:notesTextViewPr>
    <p:cViewPr>
      <p:scale>
        <a:sx n="100" d="100"/>
        <a:sy n="100" d="100"/>
      </p:scale>
      <p:origin x="0" y="-144"/>
    </p:cViewPr>
  </p:notesTextViewPr>
  <p:notesViewPr>
    <p:cSldViewPr snapToGrid="0">
      <p:cViewPr varScale="1">
        <p:scale>
          <a:sx n="65" d="100"/>
          <a:sy n="65" d="100"/>
        </p:scale>
        <p:origin x="26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河原 佑香" userId="a5f00a335f907aa0" providerId="LiveId" clId="{7360C65D-A36B-4F1D-8175-20FF97E60884}"/>
    <pc:docChg chg="undo custSel addSld delSld modSld sldOrd modMainMaster">
      <pc:chgData name="河原 佑香" userId="a5f00a335f907aa0" providerId="LiveId" clId="{7360C65D-A36B-4F1D-8175-20FF97E60884}" dt="2021-10-17T07:09:51.131" v="197" actId="478"/>
      <pc:docMkLst>
        <pc:docMk/>
      </pc:docMkLst>
      <pc:sldChg chg="del">
        <pc:chgData name="河原 佑香" userId="a5f00a335f907aa0" providerId="LiveId" clId="{7360C65D-A36B-4F1D-8175-20FF97E60884}" dt="2021-10-15T14:24:02.365" v="139" actId="47"/>
        <pc:sldMkLst>
          <pc:docMk/>
          <pc:sldMk cId="2646384935" sldId="256"/>
        </pc:sldMkLst>
      </pc:sldChg>
      <pc:sldChg chg="delSp">
        <pc:chgData name="河原 佑香" userId="a5f00a335f907aa0" providerId="LiveId" clId="{7360C65D-A36B-4F1D-8175-20FF97E60884}" dt="2021-10-17T07:09:51.131" v="197" actId="478"/>
        <pc:sldMkLst>
          <pc:docMk/>
          <pc:sldMk cId="4001560192" sldId="291"/>
        </pc:sldMkLst>
        <pc:picChg chg="del">
          <ac:chgData name="河原 佑香" userId="a5f00a335f907aa0" providerId="LiveId" clId="{7360C65D-A36B-4F1D-8175-20FF97E60884}" dt="2021-10-17T07:09:51.131" v="197" actId="478"/>
          <ac:picMkLst>
            <pc:docMk/>
            <pc:sldMk cId="4001560192" sldId="291"/>
            <ac:picMk id="5" creationId="{00000000-0000-0000-0000-000000000000}"/>
          </ac:picMkLst>
        </pc:picChg>
      </pc:sldChg>
      <pc:sldChg chg="delSp modSp mod">
        <pc:chgData name="河原 佑香" userId="a5f00a335f907aa0" providerId="LiveId" clId="{7360C65D-A36B-4F1D-8175-20FF97E60884}" dt="2021-10-17T07:09:47.063" v="196" actId="478"/>
        <pc:sldMkLst>
          <pc:docMk/>
          <pc:sldMk cId="1587906206" sldId="292"/>
        </pc:sldMkLst>
        <pc:spChg chg="mod">
          <ac:chgData name="河原 佑香" userId="a5f00a335f907aa0" providerId="LiveId" clId="{7360C65D-A36B-4F1D-8175-20FF97E60884}" dt="2021-10-17T07:09:32.929" v="194" actId="2711"/>
          <ac:spMkLst>
            <pc:docMk/>
            <pc:sldMk cId="1587906206" sldId="292"/>
            <ac:spMk id="9" creationId="{00000000-0000-0000-0000-000000000000}"/>
          </ac:spMkLst>
        </pc:spChg>
        <pc:picChg chg="del mod">
          <ac:chgData name="河原 佑香" userId="a5f00a335f907aa0" providerId="LiveId" clId="{7360C65D-A36B-4F1D-8175-20FF97E60884}" dt="2021-10-17T07:09:47.063" v="196" actId="478"/>
          <ac:picMkLst>
            <pc:docMk/>
            <pc:sldMk cId="1587906206" sldId="292"/>
            <ac:picMk id="2056" creationId="{00000000-0000-0000-0000-000000000000}"/>
          </ac:picMkLst>
        </pc:picChg>
      </pc:sldChg>
      <pc:sldChg chg="delSp modSp mod">
        <pc:chgData name="河原 佑香" userId="a5f00a335f907aa0" providerId="LiveId" clId="{7360C65D-A36B-4F1D-8175-20FF97E60884}" dt="2021-10-15T14:08:41.147" v="72" actId="255"/>
        <pc:sldMkLst>
          <pc:docMk/>
          <pc:sldMk cId="2057817979" sldId="296"/>
        </pc:sldMkLst>
        <pc:spChg chg="mod">
          <ac:chgData name="河原 佑香" userId="a5f00a335f907aa0" providerId="LiveId" clId="{7360C65D-A36B-4F1D-8175-20FF97E60884}" dt="2021-10-15T14:08:41.147" v="72" actId="255"/>
          <ac:spMkLst>
            <pc:docMk/>
            <pc:sldMk cId="2057817979" sldId="296"/>
            <ac:spMk id="3" creationId="{00000000-0000-0000-0000-000000000000}"/>
          </ac:spMkLst>
        </pc:spChg>
        <pc:spChg chg="del mod">
          <ac:chgData name="河原 佑香" userId="a5f00a335f907aa0" providerId="LiveId" clId="{7360C65D-A36B-4F1D-8175-20FF97E60884}" dt="2021-10-15T08:26:58.344" v="60" actId="478"/>
          <ac:spMkLst>
            <pc:docMk/>
            <pc:sldMk cId="2057817979" sldId="296"/>
            <ac:spMk id="4" creationId="{00000000-0000-0000-0000-000000000000}"/>
          </ac:spMkLst>
        </pc:spChg>
        <pc:spChg chg="mod">
          <ac:chgData name="河原 佑香" userId="a5f00a335f907aa0" providerId="LiveId" clId="{7360C65D-A36B-4F1D-8175-20FF97E60884}" dt="2021-10-15T08:29:07.698" v="69" actId="1076"/>
          <ac:spMkLst>
            <pc:docMk/>
            <pc:sldMk cId="2057817979" sldId="296"/>
            <ac:spMk id="6" creationId="{00000000-0000-0000-0000-000000000000}"/>
          </ac:spMkLst>
        </pc:spChg>
      </pc:sldChg>
      <pc:sldChg chg="addSp delSp modSp new mod ord">
        <pc:chgData name="河原 佑香" userId="a5f00a335f907aa0" providerId="LiveId" clId="{7360C65D-A36B-4F1D-8175-20FF97E60884}" dt="2021-10-15T14:33:43.211" v="183" actId="166"/>
        <pc:sldMkLst>
          <pc:docMk/>
          <pc:sldMk cId="2360132139" sldId="298"/>
        </pc:sldMkLst>
        <pc:picChg chg="add del mod ord">
          <ac:chgData name="河原 佑香" userId="a5f00a335f907aa0" providerId="LiveId" clId="{7360C65D-A36B-4F1D-8175-20FF97E60884}" dt="2021-10-15T14:33:43.211" v="183" actId="166"/>
          <ac:picMkLst>
            <pc:docMk/>
            <pc:sldMk cId="2360132139" sldId="298"/>
            <ac:picMk id="3" creationId="{CF900B19-513B-4FA3-983B-C8F9C4CAFE51}"/>
          </ac:picMkLst>
        </pc:picChg>
        <pc:picChg chg="add del mod">
          <ac:chgData name="河原 佑香" userId="a5f00a335f907aa0" providerId="LiveId" clId="{7360C65D-A36B-4F1D-8175-20FF97E60884}" dt="2021-10-15T14:32:02.709" v="173"/>
          <ac:picMkLst>
            <pc:docMk/>
            <pc:sldMk cId="2360132139" sldId="298"/>
            <ac:picMk id="15" creationId="{E51BA8CD-894C-468A-B257-4094B9D89D87}"/>
          </ac:picMkLst>
        </pc:picChg>
        <pc:picChg chg="add del mod">
          <ac:chgData name="河原 佑香" userId="a5f00a335f907aa0" providerId="LiveId" clId="{7360C65D-A36B-4F1D-8175-20FF97E60884}" dt="2021-10-15T14:32:09.672" v="176" actId="478"/>
          <ac:picMkLst>
            <pc:docMk/>
            <pc:sldMk cId="2360132139" sldId="298"/>
            <ac:picMk id="16" creationId="{6C6D9003-8DE7-420C-A839-0AA07B5BEB4D}"/>
          </ac:picMkLst>
        </pc:picChg>
        <pc:picChg chg="add del mod">
          <ac:chgData name="河原 佑香" userId="a5f00a335f907aa0" providerId="LiveId" clId="{7360C65D-A36B-4F1D-8175-20FF97E60884}" dt="2021-10-15T14:15:59.071" v="93" actId="478"/>
          <ac:picMkLst>
            <pc:docMk/>
            <pc:sldMk cId="2360132139" sldId="298"/>
            <ac:picMk id="1026" creationId="{AB0E8F07-E334-4EC2-9F13-D692193C98EA}"/>
          </ac:picMkLst>
        </pc:picChg>
        <pc:picChg chg="add del mod">
          <ac:chgData name="河原 佑香" userId="a5f00a335f907aa0" providerId="LiveId" clId="{7360C65D-A36B-4F1D-8175-20FF97E60884}" dt="2021-10-15T14:16:44.081" v="100"/>
          <ac:picMkLst>
            <pc:docMk/>
            <pc:sldMk cId="2360132139" sldId="298"/>
            <ac:picMk id="1028" creationId="{6270E5F4-7ECD-4F0D-8BD8-FE4EAE1CBB40}"/>
          </ac:picMkLst>
        </pc:picChg>
        <pc:picChg chg="add del mod">
          <ac:chgData name="河原 佑香" userId="a5f00a335f907aa0" providerId="LiveId" clId="{7360C65D-A36B-4F1D-8175-20FF97E60884}" dt="2021-10-15T14:18:35.847" v="108" actId="478"/>
          <ac:picMkLst>
            <pc:docMk/>
            <pc:sldMk cId="2360132139" sldId="298"/>
            <ac:picMk id="1030" creationId="{260CEAE6-2AD6-450D-B805-38DDE0BE8B7A}"/>
          </ac:picMkLst>
        </pc:picChg>
        <pc:picChg chg="add del mod">
          <ac:chgData name="河原 佑香" userId="a5f00a335f907aa0" providerId="LiveId" clId="{7360C65D-A36B-4F1D-8175-20FF97E60884}" dt="2021-10-15T14:21:01.996" v="117" actId="478"/>
          <ac:picMkLst>
            <pc:docMk/>
            <pc:sldMk cId="2360132139" sldId="298"/>
            <ac:picMk id="1032" creationId="{AF81D81A-C611-460C-8EA3-8FF554D031D8}"/>
          </ac:picMkLst>
        </pc:picChg>
        <pc:picChg chg="add del mod">
          <ac:chgData name="河原 佑香" userId="a5f00a335f907aa0" providerId="LiveId" clId="{7360C65D-A36B-4F1D-8175-20FF97E60884}" dt="2021-10-15T14:22:10.144" v="123" actId="478"/>
          <ac:picMkLst>
            <pc:docMk/>
            <pc:sldMk cId="2360132139" sldId="298"/>
            <ac:picMk id="1034" creationId="{35488DF3-1196-437C-9788-A5F27E8CF71B}"/>
          </ac:picMkLst>
        </pc:picChg>
        <pc:picChg chg="add del mod">
          <ac:chgData name="河原 佑香" userId="a5f00a335f907aa0" providerId="LiveId" clId="{7360C65D-A36B-4F1D-8175-20FF97E60884}" dt="2021-10-15T14:22:58.757" v="129" actId="478"/>
          <ac:picMkLst>
            <pc:docMk/>
            <pc:sldMk cId="2360132139" sldId="298"/>
            <ac:picMk id="1036" creationId="{5D257FD6-B91E-4D62-A0F7-92DE03DA68A1}"/>
          </ac:picMkLst>
        </pc:picChg>
        <pc:picChg chg="add mod">
          <ac:chgData name="河原 佑香" userId="a5f00a335f907aa0" providerId="LiveId" clId="{7360C65D-A36B-4F1D-8175-20FF97E60884}" dt="2021-10-15T14:30:03.358" v="162" actId="1076"/>
          <ac:picMkLst>
            <pc:docMk/>
            <pc:sldMk cId="2360132139" sldId="298"/>
            <ac:picMk id="1038" creationId="{B2689A16-CA47-46BF-A1D6-43A2EADE279C}"/>
          </ac:picMkLst>
        </pc:picChg>
        <pc:picChg chg="add del mod">
          <ac:chgData name="河原 佑香" userId="a5f00a335f907aa0" providerId="LiveId" clId="{7360C65D-A36B-4F1D-8175-20FF97E60884}" dt="2021-10-15T14:27:38.200" v="148" actId="478"/>
          <ac:picMkLst>
            <pc:docMk/>
            <pc:sldMk cId="2360132139" sldId="298"/>
            <ac:picMk id="1040" creationId="{3180361A-6000-4BA4-A994-539620FF8764}"/>
          </ac:picMkLst>
        </pc:picChg>
        <pc:picChg chg="add mod">
          <ac:chgData name="河原 佑香" userId="a5f00a335f907aa0" providerId="LiveId" clId="{7360C65D-A36B-4F1D-8175-20FF97E60884}" dt="2021-10-15T14:30:03.358" v="162" actId="1076"/>
          <ac:picMkLst>
            <pc:docMk/>
            <pc:sldMk cId="2360132139" sldId="298"/>
            <ac:picMk id="1042" creationId="{8C90F2CF-A40D-412C-A0DE-61E686D59805}"/>
          </ac:picMkLst>
        </pc:picChg>
        <pc:picChg chg="add mod">
          <ac:chgData name="河原 佑香" userId="a5f00a335f907aa0" providerId="LiveId" clId="{7360C65D-A36B-4F1D-8175-20FF97E60884}" dt="2021-10-15T14:30:47.626" v="168" actId="14100"/>
          <ac:picMkLst>
            <pc:docMk/>
            <pc:sldMk cId="2360132139" sldId="298"/>
            <ac:picMk id="1044" creationId="{57FE4930-E45D-4423-AC3E-FA425BC5F3B6}"/>
          </ac:picMkLst>
        </pc:picChg>
        <pc:picChg chg="add del mod">
          <ac:chgData name="河原 佑香" userId="a5f00a335f907aa0" providerId="LiveId" clId="{7360C65D-A36B-4F1D-8175-20FF97E60884}" dt="2021-10-15T14:32:18.456" v="178" actId="478"/>
          <ac:picMkLst>
            <pc:docMk/>
            <pc:sldMk cId="2360132139" sldId="298"/>
            <ac:picMk id="1046" creationId="{D4D27D3D-D1C7-4E95-87E2-25FE68AE7B81}"/>
          </ac:picMkLst>
        </pc:picChg>
        <pc:picChg chg="add mod">
          <ac:chgData name="河原 佑香" userId="a5f00a335f907aa0" providerId="LiveId" clId="{7360C65D-A36B-4F1D-8175-20FF97E60884}" dt="2021-10-15T14:33:35.228" v="181" actId="14100"/>
          <ac:picMkLst>
            <pc:docMk/>
            <pc:sldMk cId="2360132139" sldId="298"/>
            <ac:picMk id="1048" creationId="{BE291430-FFB2-4C9D-906F-C3A795C54626}"/>
          </ac:picMkLst>
        </pc:picChg>
      </pc:sldChg>
      <pc:sldMasterChg chg="modSldLayout">
        <pc:chgData name="河原 佑香" userId="a5f00a335f907aa0" providerId="LiveId" clId="{7360C65D-A36B-4F1D-8175-20FF97E60884}" dt="2021-10-15T07:37:33.472" v="1" actId="14100"/>
        <pc:sldMasterMkLst>
          <pc:docMk/>
          <pc:sldMasterMk cId="2056886707" sldId="2147483648"/>
        </pc:sldMasterMkLst>
        <pc:sldLayoutChg chg="modSp mod">
          <pc:chgData name="河原 佑香" userId="a5f00a335f907aa0" providerId="LiveId" clId="{7360C65D-A36B-4F1D-8175-20FF97E60884}" dt="2021-10-15T07:37:33.472" v="1" actId="14100"/>
          <pc:sldLayoutMkLst>
            <pc:docMk/>
            <pc:sldMasterMk cId="2056886707" sldId="2147483648"/>
            <pc:sldLayoutMk cId="4044866860" sldId="2147483655"/>
          </pc:sldLayoutMkLst>
          <pc:picChg chg="mod">
            <ac:chgData name="河原 佑香" userId="a5f00a335f907aa0" providerId="LiveId" clId="{7360C65D-A36B-4F1D-8175-20FF97E60884}" dt="2021-10-15T07:37:33.472" v="1" actId="14100"/>
            <ac:picMkLst>
              <pc:docMk/>
              <pc:sldMasterMk cId="2056886707" sldId="2147483648"/>
              <pc:sldLayoutMk cId="4044866860" sldId="2147483655"/>
              <ac:picMk id="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B8F1C399-E878-4194-B0CC-8824EDAF1A3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1ACE3A14-FA8B-479B-9B2F-E67E7E148B3B}"/>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89330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AFEEF45-352D-4C01-A04F-BF5FB4485D49}" type="datetimeFigureOut">
              <a:rPr kumimoji="1" lang="ja-JP" altLang="en-US" smtClean="0"/>
              <a:t>2023/3/28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BC49065-AFAC-4308-891C-553880847D42}" type="slidenum">
              <a:rPr kumimoji="1" lang="ja-JP" altLang="en-US" smtClean="0"/>
              <a:t>‹#›</a:t>
            </a:fld>
            <a:endParaRPr kumimoji="1" lang="ja-JP" altLang="en-US"/>
          </a:p>
        </p:txBody>
      </p:sp>
    </p:spTree>
    <p:extLst>
      <p:ext uri="{BB962C8B-B14F-4D97-AF65-F5344CB8AC3E}">
        <p14:creationId xmlns:p14="http://schemas.microsoft.com/office/powerpoint/2010/main" val="28143323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現在、瀬戸内海の海洋ごみの総流入量は年間</a:t>
            </a:r>
            <a:r>
              <a:rPr kumimoji="1" lang="en-US" altLang="ja-JP" dirty="0" smtClean="0"/>
              <a:t>4500</a:t>
            </a:r>
            <a:r>
              <a:rPr kumimoji="1" lang="ja-JP" altLang="en-US" dirty="0" smtClean="0"/>
              <a:t>トンに上ります。</a:t>
            </a:r>
          </a:p>
          <a:p>
            <a:r>
              <a:rPr kumimoji="1" lang="ja-JP" altLang="en-US" dirty="0" smtClean="0"/>
              <a:t>そのうち</a:t>
            </a:r>
            <a:r>
              <a:rPr kumimoji="1" lang="en-US" altLang="ja-JP" dirty="0" smtClean="0"/>
              <a:t>3000</a:t>
            </a:r>
            <a:r>
              <a:rPr kumimoji="1" lang="ja-JP" altLang="en-US" dirty="0" smtClean="0"/>
              <a:t>トンは陸からの流入とされており、</a:t>
            </a:r>
          </a:p>
          <a:p>
            <a:r>
              <a:rPr kumimoji="1" lang="ja-JP" altLang="en-US" dirty="0" smtClean="0"/>
              <a:t>つまり、陸で生活する人間の出したごみが川などを通じて瀬戸内海へとたどり着いたと考えられています。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1</a:t>
            </a:fld>
            <a:endParaRPr kumimoji="1" lang="ja-JP" altLang="en-US"/>
          </a:p>
        </p:txBody>
      </p:sp>
    </p:spTree>
    <p:extLst>
      <p:ext uri="{BB962C8B-B14F-4D97-AF65-F5344CB8AC3E}">
        <p14:creationId xmlns:p14="http://schemas.microsoft.com/office/powerpoint/2010/main" val="89597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では、全ての資源をリサイクルすればよいのでしょうか。</a:t>
            </a:r>
          </a:p>
          <a:p>
            <a:endParaRPr kumimoji="1" lang="ja-JP" altLang="en-US" dirty="0" smtClean="0"/>
          </a:p>
          <a:p>
            <a:r>
              <a:rPr kumimoji="1" lang="ja-JP" altLang="en-US" dirty="0" smtClean="0"/>
              <a:t>（解答例：大量に生産していたらリサイクルしきれない。）</a:t>
            </a:r>
          </a:p>
          <a:p>
            <a:endParaRPr kumimoji="1" lang="ja-JP" altLang="en-US" dirty="0" smtClean="0"/>
          </a:p>
          <a:p>
            <a:r>
              <a:rPr kumimoji="1" lang="ja-JP" altLang="en-US" dirty="0" smtClean="0"/>
              <a:t>講師解説：</a:t>
            </a:r>
          </a:p>
          <a:p>
            <a:r>
              <a:rPr kumimoji="1" lang="ja-JP" altLang="en-US" dirty="0" smtClean="0"/>
              <a:t>私たちの生活では、さまざまな物があふれて使い捨ての商品もたくさんあります。</a:t>
            </a:r>
          </a:p>
          <a:p>
            <a:r>
              <a:rPr kumimoji="1" lang="ja-JP" altLang="en-US" dirty="0" smtClean="0"/>
              <a:t>一生懸命回収し、リサイクルに回すのもエネルギーコストがかかり限界があります。</a:t>
            </a:r>
          </a:p>
          <a:p>
            <a:r>
              <a:rPr kumimoji="1" lang="ja-JP" altLang="en-US" smtClean="0"/>
              <a:t>ごみになるものの発生を抑える（リデュース）も進めていく必要があるのではないでしょうか。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10</a:t>
            </a:fld>
            <a:endParaRPr kumimoji="1" lang="ja-JP" altLang="en-US"/>
          </a:p>
        </p:txBody>
      </p:sp>
    </p:spTree>
    <p:extLst>
      <p:ext uri="{BB962C8B-B14F-4D97-AF65-F5344CB8AC3E}">
        <p14:creationId xmlns:p14="http://schemas.microsoft.com/office/powerpoint/2010/main" val="339459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では、瀬戸内海に流れたごみはどこに行くと思いますか？</a:t>
            </a:r>
          </a:p>
          <a:p>
            <a:r>
              <a:rPr kumimoji="1" lang="en-US" altLang="ja-JP" dirty="0" smtClean="0"/>
              <a:t>31%</a:t>
            </a:r>
            <a:r>
              <a:rPr kumimoji="1" lang="ja-JP" altLang="en-US" dirty="0" smtClean="0"/>
              <a:t>はボランティアなどにより回収されていますが、</a:t>
            </a:r>
            <a:r>
              <a:rPr kumimoji="1" lang="en-US" altLang="ja-JP" dirty="0" smtClean="0"/>
              <a:t>16%</a:t>
            </a:r>
            <a:r>
              <a:rPr kumimoji="1" lang="ja-JP" altLang="en-US" dirty="0" smtClean="0"/>
              <a:t>は海底に沈んでたまり、</a:t>
            </a:r>
            <a:r>
              <a:rPr kumimoji="1" lang="en-US" altLang="ja-JP" dirty="0" smtClean="0"/>
              <a:t>53%</a:t>
            </a:r>
            <a:r>
              <a:rPr kumimoji="1" lang="ja-JP" altLang="en-US" dirty="0" smtClean="0"/>
              <a:t>は瀬戸内海の外の海へ流れ出ていってしまいます。</a:t>
            </a:r>
          </a:p>
          <a:p>
            <a:r>
              <a:rPr kumimoji="1" lang="ja-JP" altLang="en-US" dirty="0" smtClean="0"/>
              <a:t>生活の中で出るごみが、瀬戸内海だけではなく、多くの海にも影響を与えるということです。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2</a:t>
            </a:fld>
            <a:endParaRPr kumimoji="1" lang="ja-JP" altLang="en-US"/>
          </a:p>
        </p:txBody>
      </p:sp>
    </p:spTree>
    <p:extLst>
      <p:ext uri="{BB962C8B-B14F-4D97-AF65-F5344CB8AC3E}">
        <p14:creationId xmlns:p14="http://schemas.microsoft.com/office/powerpoint/2010/main" val="91576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ごみにはどのようなものがあるでしょうか？</a:t>
            </a:r>
          </a:p>
          <a:p>
            <a:r>
              <a:rPr kumimoji="1" lang="ja-JP" altLang="en-US" dirty="0" smtClean="0"/>
              <a:t>（解答例：ペットボトル、お菓子の袋、缶、フォーク　など）</a:t>
            </a:r>
          </a:p>
          <a:p>
            <a:r>
              <a:rPr kumimoji="1" lang="ja-JP" altLang="en-US" dirty="0" smtClean="0"/>
              <a:t>私たちがよく使うものも多いですね。</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3</a:t>
            </a:fld>
            <a:endParaRPr kumimoji="1" lang="ja-JP" altLang="en-US"/>
          </a:p>
        </p:txBody>
      </p:sp>
    </p:spTree>
    <p:extLst>
      <p:ext uri="{BB962C8B-B14F-4D97-AF65-F5344CB8AC3E}">
        <p14:creationId xmlns:p14="http://schemas.microsoft.com/office/powerpoint/2010/main" val="789757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皆さん、日本の海の中にはどのようなごみがあると思いますか？</a:t>
            </a:r>
          </a:p>
          <a:p>
            <a:endParaRPr kumimoji="1" lang="ja-JP" altLang="en-US" dirty="0" smtClean="0"/>
          </a:p>
          <a:p>
            <a:r>
              <a:rPr kumimoji="1" lang="ja-JP" altLang="en-US" dirty="0" smtClean="0"/>
              <a:t>日本の</a:t>
            </a:r>
            <a:r>
              <a:rPr kumimoji="1" lang="en-US" altLang="ja-JP" dirty="0" smtClean="0"/>
              <a:t>10</a:t>
            </a:r>
            <a:r>
              <a:rPr kumimoji="1" lang="ja-JP" altLang="en-US" dirty="0" smtClean="0"/>
              <a:t>地点の海で、海中にどのようなごみがあるかを調査したところ</a:t>
            </a:r>
          </a:p>
          <a:p>
            <a:r>
              <a:rPr kumimoji="1" lang="ja-JP" altLang="en-US" dirty="0" smtClean="0"/>
              <a:t>実は、私たちの生活に欠かせないプラスチックが</a:t>
            </a:r>
            <a:r>
              <a:rPr kumimoji="1" lang="en-US" altLang="ja-JP" dirty="0" smtClean="0"/>
              <a:t>65.8</a:t>
            </a:r>
            <a:r>
              <a:rPr kumimoji="1" lang="ja-JP" altLang="en-US" dirty="0" smtClean="0"/>
              <a:t>％と多く占めていることが分かっています。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4</a:t>
            </a:fld>
            <a:endParaRPr kumimoji="1" lang="ja-JP" altLang="en-US"/>
          </a:p>
        </p:txBody>
      </p:sp>
    </p:spTree>
    <p:extLst>
      <p:ext uri="{BB962C8B-B14F-4D97-AF65-F5344CB8AC3E}">
        <p14:creationId xmlns:p14="http://schemas.microsoft.com/office/powerpoint/2010/main" val="279705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ごみがあったとしても海中で分解されてしまえば問題がないかもしれません。</a:t>
            </a:r>
          </a:p>
          <a:p>
            <a:r>
              <a:rPr kumimoji="1" lang="ja-JP" altLang="en-US" dirty="0" smtClean="0"/>
              <a:t>しかし、ごみが自然に分解されるまでにはこれだけの多くの時間がかかります。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5</a:t>
            </a:fld>
            <a:endParaRPr kumimoji="1" lang="ja-JP" altLang="en-US"/>
          </a:p>
        </p:txBody>
      </p:sp>
    </p:spTree>
    <p:extLst>
      <p:ext uri="{BB962C8B-B14F-4D97-AF65-F5344CB8AC3E}">
        <p14:creationId xmlns:p14="http://schemas.microsoft.com/office/powerpoint/2010/main" val="36503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このように自然環境に多くの影響を及ぼしているプラスチックですが、</a:t>
            </a:r>
          </a:p>
          <a:p>
            <a:r>
              <a:rPr kumimoji="1" lang="ja-JP" altLang="en-US" dirty="0" smtClean="0"/>
              <a:t>今や私たちの生活には欠かせないものになっています。</a:t>
            </a:r>
          </a:p>
          <a:p>
            <a:r>
              <a:rPr kumimoji="1" lang="ja-JP" altLang="en-US" dirty="0" smtClean="0"/>
              <a:t>世界全体ではプラスチック製品が年間約</a:t>
            </a:r>
            <a:r>
              <a:rPr kumimoji="1" lang="en-US" altLang="ja-JP" dirty="0" smtClean="0"/>
              <a:t>4</a:t>
            </a:r>
            <a:r>
              <a:rPr kumimoji="1" lang="ja-JP" altLang="en-US" dirty="0" smtClean="0"/>
              <a:t>億トン生産されています。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6</a:t>
            </a:fld>
            <a:endParaRPr kumimoji="1" lang="ja-JP" altLang="en-US"/>
          </a:p>
        </p:txBody>
      </p:sp>
    </p:spTree>
    <p:extLst>
      <p:ext uri="{BB962C8B-B14F-4D97-AF65-F5344CB8AC3E}">
        <p14:creationId xmlns:p14="http://schemas.microsoft.com/office/powerpoint/2010/main" val="117575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さらに、</a:t>
            </a:r>
            <a:r>
              <a:rPr kumimoji="1" lang="en-US" altLang="ja-JP" dirty="0" smtClean="0"/>
              <a:t>2050</a:t>
            </a:r>
            <a:r>
              <a:rPr kumimoji="1" lang="ja-JP" altLang="en-US" dirty="0" smtClean="0"/>
              <a:t>年にはプラスチックの生産量は年間約</a:t>
            </a:r>
            <a:r>
              <a:rPr kumimoji="1" lang="en-US" altLang="ja-JP" dirty="0" smtClean="0"/>
              <a:t>16</a:t>
            </a:r>
            <a:r>
              <a:rPr kumimoji="1" lang="ja-JP" altLang="en-US" dirty="0" smtClean="0"/>
              <a:t>億トンと</a:t>
            </a:r>
            <a:r>
              <a:rPr kumimoji="1" lang="en-US" altLang="ja-JP" dirty="0" smtClean="0"/>
              <a:t>4</a:t>
            </a:r>
            <a:r>
              <a:rPr kumimoji="1" lang="ja-JP" altLang="en-US" dirty="0" smtClean="0"/>
              <a:t>倍にまで拡大することが見込まれています。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7</a:t>
            </a:fld>
            <a:endParaRPr kumimoji="1" lang="ja-JP" altLang="en-US"/>
          </a:p>
        </p:txBody>
      </p:sp>
    </p:spTree>
    <p:extLst>
      <p:ext uri="{BB962C8B-B14F-4D97-AF65-F5344CB8AC3E}">
        <p14:creationId xmlns:p14="http://schemas.microsoft.com/office/powerpoint/2010/main" val="164952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では、このような状態が続くと、どうなると考えますか？</a:t>
            </a:r>
          </a:p>
          <a:p>
            <a:endParaRPr kumimoji="1" lang="ja-JP" altLang="en-US" dirty="0" smtClean="0"/>
          </a:p>
          <a:p>
            <a:r>
              <a:rPr kumimoji="1" lang="ja-JP" altLang="en-US" dirty="0" smtClean="0"/>
              <a:t>解答例：大量のプラスチックが海に流れ出てしまい、生き物が海に住めなくなる。</a:t>
            </a:r>
          </a:p>
          <a:p>
            <a:endParaRPr kumimoji="1" lang="ja-JP" altLang="en-US" dirty="0" smtClean="0"/>
          </a:p>
          <a:p>
            <a:r>
              <a:rPr kumimoji="1" lang="ja-JP" altLang="en-US" dirty="0" smtClean="0"/>
              <a:t>講師解説：</a:t>
            </a:r>
          </a:p>
          <a:p>
            <a:r>
              <a:rPr kumimoji="1" lang="ja-JP" altLang="en-US" dirty="0" smtClean="0"/>
              <a:t>ごみが海中に残ってしまうことの影響は、景観が悪くなることだけでありません。</a:t>
            </a:r>
          </a:p>
          <a:p>
            <a:r>
              <a:rPr kumimoji="1" lang="en-US" altLang="ja-JP" dirty="0" smtClean="0"/>
              <a:t>2050</a:t>
            </a:r>
            <a:r>
              <a:rPr kumimoji="1" lang="ja-JP" altLang="en-US" dirty="0" smtClean="0"/>
              <a:t>年にはプラスチック生産量はさらに約</a:t>
            </a:r>
            <a:r>
              <a:rPr kumimoji="1" lang="en-US" altLang="ja-JP" dirty="0" smtClean="0"/>
              <a:t>4</a:t>
            </a:r>
            <a:r>
              <a:rPr kumimoji="1" lang="ja-JP" altLang="en-US" dirty="0" smtClean="0"/>
              <a:t>倍となり、それに応じた海洋へのプラスチック流出の拡大により、「海洋プラスチックごみの量が海にいる魚を上回る」ことが予測され、海の生き物の生態系にも影響が懸念されています。</a:t>
            </a:r>
          </a:p>
          <a:p>
            <a:r>
              <a:rPr kumimoji="1" lang="ja-JP" altLang="en-US" dirty="0" smtClean="0"/>
              <a:t>海で暮らす魚が、ごみをえさと間違って食べてしまい、さらにその魚を人間が食べることで人体に影響を及ぼしたり</a:t>
            </a:r>
          </a:p>
          <a:p>
            <a:r>
              <a:rPr kumimoji="1" lang="ja-JP" altLang="en-US" dirty="0" smtClean="0"/>
              <a:t>海の生き物がいなくなれば漁業が営めずに雇用が失われたり、私たちの食卓にも影響が出るでしょう。</a:t>
            </a:r>
          </a:p>
          <a:p>
            <a:r>
              <a:rPr kumimoji="1" lang="ja-JP" altLang="en-US" dirty="0" smtClean="0"/>
              <a:t>（出典：</a:t>
            </a:r>
            <a:r>
              <a:rPr kumimoji="1" lang="en-US" altLang="ja-JP" dirty="0" smtClean="0"/>
              <a:t>https://www.wwf.or.jp/activities/basicinfo/3776.html</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BC49065-AFAC-4308-891C-553880847D42}" type="slidenum">
              <a:rPr kumimoji="1" lang="ja-JP" altLang="en-US" smtClean="0"/>
              <a:t>8</a:t>
            </a:fld>
            <a:endParaRPr kumimoji="1" lang="ja-JP" altLang="en-US"/>
          </a:p>
        </p:txBody>
      </p:sp>
    </p:spTree>
    <p:extLst>
      <p:ext uri="{BB962C8B-B14F-4D97-AF65-F5344CB8AC3E}">
        <p14:creationId xmlns:p14="http://schemas.microsoft.com/office/powerpoint/2010/main" val="56073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身近に起こっているごみ問題に対して、私たちは、問題を引き起こす過剰な生産と消費のあり方を変えて、</a:t>
            </a:r>
          </a:p>
          <a:p>
            <a:r>
              <a:rPr kumimoji="1" lang="ja-JP" altLang="en-US" dirty="0" smtClean="0"/>
              <a:t>有限な資源を持続可能な形で循環させ、持続可能なかたちを目指していく必要があります。</a:t>
            </a:r>
          </a:p>
          <a:p>
            <a:endParaRPr kumimoji="1" lang="ja-JP" altLang="en-US" dirty="0" smtClean="0"/>
          </a:p>
          <a:p>
            <a:r>
              <a:rPr kumimoji="1" lang="ja-JP" altLang="en-US" dirty="0" smtClean="0"/>
              <a:t>講座の初めに述べた通り、「消費者の選択」は企業を動かす力があり、社会に大きな影響力を持っています。</a:t>
            </a:r>
          </a:p>
          <a:p>
            <a:r>
              <a:rPr kumimoji="1" lang="ja-JP" altLang="en-US" dirty="0" smtClean="0"/>
              <a:t>私たちが消費者として環境に配慮した商品の選択やリサイクルを心がけることは持続可能な生産・消費の実現に向けた原動力となります。</a:t>
            </a:r>
          </a:p>
          <a:p>
            <a:endParaRPr kumimoji="1" lang="ja-JP" altLang="en-US" dirty="0" smtClean="0"/>
          </a:p>
          <a:p>
            <a:r>
              <a:rPr kumimoji="1" lang="ja-JP" altLang="en-US" dirty="0" smtClean="0"/>
              <a:t>参考（イラスト中のマークについて）</a:t>
            </a:r>
          </a:p>
          <a:p>
            <a:r>
              <a:rPr kumimoji="1" lang="en-US" altLang="ja-JP" dirty="0" smtClean="0"/>
              <a:t>PET</a:t>
            </a:r>
            <a:r>
              <a:rPr kumimoji="1" lang="ja-JP" altLang="en-US" dirty="0" smtClean="0"/>
              <a:t>ボトル再利用推奨マーク：使用済み</a:t>
            </a:r>
            <a:r>
              <a:rPr kumimoji="1" lang="en-US" altLang="ja-JP" dirty="0" smtClean="0"/>
              <a:t>PET</a:t>
            </a:r>
            <a:r>
              <a:rPr kumimoji="1" lang="ja-JP" altLang="en-US" dirty="0" smtClean="0"/>
              <a:t>ボトルのリサイクル品を使用した商品につけられる目印です。</a:t>
            </a:r>
          </a:p>
          <a:p>
            <a:r>
              <a:rPr kumimoji="1" lang="ja-JP" altLang="en-US" dirty="0" smtClean="0"/>
              <a:t>バイオマスマーク：生物由来の資源（バイオマス）を活用し、品質及び安全性が関連する法規、基準、規格等に適合している環境商品の目印です。</a:t>
            </a:r>
          </a:p>
          <a:p>
            <a:r>
              <a:rPr kumimoji="1" lang="ja-JP" altLang="en-US" dirty="0" smtClean="0"/>
              <a:t>識別マーク：消費者がごみを出すときに分別しやすくし、資源の有効利用につなげることを目的とする目印です。</a:t>
            </a:r>
            <a:endParaRPr kumimoji="1" lang="ja-JP" altLang="en-US"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C49065-AFAC-4308-891C-553880847D4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837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73141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1" y="1709740"/>
            <a:ext cx="105156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970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8062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7"/>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9"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1"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33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71556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029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71474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4693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983524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1"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1"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0166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93212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85F48C-3020-4CF8-9A86-061A3F14DEDA}" type="datetimeFigureOut">
              <a:rPr kumimoji="1" lang="ja-JP" altLang="en-US" smtClean="0"/>
              <a:t>2023/3/28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4398D6-595B-4404-A26D-43AA3A9CFC9F}" type="slidenum">
              <a:rPr kumimoji="1" lang="ja-JP" altLang="en-US" smtClean="0"/>
              <a:t>‹#›</a:t>
            </a:fld>
            <a:endParaRPr kumimoji="1" lang="ja-JP" altLang="en-US"/>
          </a:p>
        </p:txBody>
      </p:sp>
    </p:spTree>
    <p:extLst>
      <p:ext uri="{BB962C8B-B14F-4D97-AF65-F5344CB8AC3E}">
        <p14:creationId xmlns:p14="http://schemas.microsoft.com/office/powerpoint/2010/main" val="3234141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48259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3"/>
            <a:ext cx="12192000" cy="6264668"/>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76234" y="6600311"/>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pic>
        <p:nvPicPr>
          <p:cNvPr id="47" name="図 46"/>
          <p:cNvPicPr>
            <a:picLocks noChangeAspect="1"/>
          </p:cNvPicPr>
          <p:nvPr userDrawn="1"/>
        </p:nvPicPr>
        <p:blipFill rotWithShape="1">
          <a:blip r:embed="rId3"/>
          <a:srcRect r="40382" b="-8963"/>
          <a:stretch/>
        </p:blipFill>
        <p:spPr>
          <a:xfrm>
            <a:off x="8668192" y="6615140"/>
            <a:ext cx="3536508" cy="179360"/>
          </a:xfrm>
          <a:prstGeom prst="rect">
            <a:avLst/>
          </a:prstGeom>
        </p:spPr>
      </p:pic>
      <p:pic>
        <p:nvPicPr>
          <p:cNvPr id="48" name="図 47"/>
          <p:cNvPicPr>
            <a:picLocks noChangeAspect="1"/>
          </p:cNvPicPr>
          <p:nvPr userDrawn="1"/>
        </p:nvPicPr>
        <p:blipFill rotWithShape="1">
          <a:blip r:embed="rId3"/>
          <a:srcRect l="16482"/>
          <a:stretch/>
        </p:blipFill>
        <p:spPr>
          <a:xfrm>
            <a:off x="-15876" y="6599119"/>
            <a:ext cx="4954241" cy="164606"/>
          </a:xfrm>
          <a:prstGeom prst="rect">
            <a:avLst/>
          </a:prstGeom>
        </p:spPr>
      </p:pic>
    </p:spTree>
    <p:extLst>
      <p:ext uri="{BB962C8B-B14F-4D97-AF65-F5344CB8AC3E}">
        <p14:creationId xmlns:p14="http://schemas.microsoft.com/office/powerpoint/2010/main" val="18039800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1430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1430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366496"/>
            <a:ext cx="2743200" cy="365125"/>
          </a:xfrm>
        </p:spPr>
        <p:txBody>
          <a:bodyPr/>
          <a:lstStyle/>
          <a:p>
            <a:fld id="{CE4398D6-595B-4404-A26D-43AA3A9CFC9F}" type="slidenum">
              <a:rPr kumimoji="1" lang="ja-JP" altLang="en-US" smtClean="0"/>
              <a:t>‹#›</a:t>
            </a:fld>
            <a:endParaRPr kumimoji="1" lang="ja-JP" altLang="en-US"/>
          </a:p>
        </p:txBody>
      </p:sp>
      <p:sp>
        <p:nvSpPr>
          <p:cNvPr id="32" name="フリーフォーム 31"/>
          <p:cNvSpPr/>
          <p:nvPr userDrawn="1"/>
        </p:nvSpPr>
        <p:spPr>
          <a:xfrm>
            <a:off x="-9847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1366" y="335642"/>
            <a:ext cx="12192000" cy="652235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userDrawn="1"/>
        </p:nvSpPr>
        <p:spPr>
          <a:xfrm>
            <a:off x="4694505" y="17145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userDrawn="1"/>
        </p:nvPicPr>
        <p:blipFill rotWithShape="1">
          <a:blip r:embed="rId2"/>
          <a:srcRect t="-2" r="54904" b="-27306"/>
          <a:stretch/>
        </p:blipFill>
        <p:spPr>
          <a:xfrm>
            <a:off x="9524563" y="175258"/>
            <a:ext cx="2675057" cy="209552"/>
          </a:xfrm>
          <a:prstGeom prst="rect">
            <a:avLst/>
          </a:prstGeom>
        </p:spPr>
      </p:pic>
    </p:spTree>
    <p:extLst>
      <p:ext uri="{BB962C8B-B14F-4D97-AF65-F5344CB8AC3E}">
        <p14:creationId xmlns:p14="http://schemas.microsoft.com/office/powerpoint/2010/main" val="2139134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0" y="12700"/>
            <a:ext cx="12192000" cy="1651381"/>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1659820"/>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1674649"/>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1658628"/>
            <a:ext cx="4954241" cy="164606"/>
          </a:xfrm>
          <a:prstGeom prst="rect">
            <a:avLst/>
          </a:prstGeom>
        </p:spPr>
      </p:pic>
    </p:spTree>
    <p:extLst>
      <p:ext uri="{BB962C8B-B14F-4D97-AF65-F5344CB8AC3E}">
        <p14:creationId xmlns:p14="http://schemas.microsoft.com/office/powerpoint/2010/main" val="1681843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12700" y="-68240"/>
            <a:ext cx="12192000" cy="1037230"/>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977429"/>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992258"/>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976237"/>
            <a:ext cx="4954241" cy="164606"/>
          </a:xfrm>
          <a:prstGeom prst="rect">
            <a:avLst/>
          </a:prstGeom>
        </p:spPr>
      </p:pic>
    </p:spTree>
    <p:extLst>
      <p:ext uri="{BB962C8B-B14F-4D97-AF65-F5344CB8AC3E}">
        <p14:creationId xmlns:p14="http://schemas.microsoft.com/office/powerpoint/2010/main" val="1430879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白紙">
    <p:bg>
      <p:bgPr>
        <a:pattFill prst="pct90">
          <a:fgClr>
            <a:srgbClr val="6CB9EE"/>
          </a:fgClr>
          <a:bgClr>
            <a:srgbClr val="BADCE0"/>
          </a:bgClr>
        </a:patt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98476" y="-182540"/>
            <a:ext cx="0" cy="0"/>
          </a:xfrm>
        </p:spPr>
        <p:txBody>
          <a:bodyPr/>
          <a:lstStyle/>
          <a:p>
            <a:fld id="{4D85F48C-3020-4CF8-9A86-061A3F14DEDA}" type="datetimeFigureOut">
              <a:rPr kumimoji="1" lang="ja-JP" altLang="en-US" smtClean="0"/>
              <a:t>2023/3/28</a:t>
            </a:fld>
            <a:endParaRPr kumimoji="1" lang="ja-JP" altLang="en-US" dirty="0"/>
          </a:p>
        </p:txBody>
      </p:sp>
      <p:sp>
        <p:nvSpPr>
          <p:cNvPr id="3" name="フッター プレースホルダー 2"/>
          <p:cNvSpPr>
            <a:spLocks noGrp="1"/>
          </p:cNvSpPr>
          <p:nvPr>
            <p:ph type="ftr" sz="quarter" idx="11"/>
          </p:nvPr>
        </p:nvSpPr>
        <p:spPr>
          <a:xfrm>
            <a:off x="-98476" y="-182540"/>
            <a:ext cx="0" cy="0"/>
          </a:xfrm>
        </p:spPr>
        <p:txBody>
          <a:bodyPr/>
          <a:lstStyle/>
          <a:p>
            <a:endParaRPr kumimoji="1" lang="ja-JP" altLang="en-US" dirty="0"/>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CE4398D6-595B-4404-A26D-43AA3A9CFC9F}" type="slidenum">
              <a:rPr kumimoji="1" lang="ja-JP" altLang="en-US" smtClean="0"/>
              <a:t>‹#›</a:t>
            </a:fld>
            <a:endParaRPr kumimoji="1" lang="ja-JP" altLang="en-US" dirty="0"/>
          </a:p>
        </p:txBody>
      </p:sp>
      <p:sp>
        <p:nvSpPr>
          <p:cNvPr id="33" name="正方形/長方形 32"/>
          <p:cNvSpPr/>
          <p:nvPr userDrawn="1"/>
        </p:nvSpPr>
        <p:spPr>
          <a:xfrm>
            <a:off x="-28576" y="0"/>
            <a:ext cx="12233276" cy="75062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userDrawn="1"/>
        </p:nvSpPr>
        <p:spPr>
          <a:xfrm flipV="1">
            <a:off x="3863534" y="759062"/>
            <a:ext cx="5930900" cy="164194"/>
          </a:xfrm>
          <a:custGeom>
            <a:avLst/>
            <a:gdLst>
              <a:gd name="connsiteX0" fmla="*/ 0 w 7223760"/>
              <a:gd name="connsiteY0" fmla="*/ 716280 h 716280"/>
              <a:gd name="connsiteX1" fmla="*/ 723900 w 7223760"/>
              <a:gd name="connsiteY1" fmla="*/ 7620 h 716280"/>
              <a:gd name="connsiteX2" fmla="*/ 1455420 w 7223760"/>
              <a:gd name="connsiteY2" fmla="*/ 640080 h 716280"/>
              <a:gd name="connsiteX3" fmla="*/ 2171700 w 7223760"/>
              <a:gd name="connsiteY3" fmla="*/ 0 h 716280"/>
              <a:gd name="connsiteX4" fmla="*/ 2895600 w 7223760"/>
              <a:gd name="connsiteY4" fmla="*/ 640080 h 716280"/>
              <a:gd name="connsiteX5" fmla="*/ 3611880 w 7223760"/>
              <a:gd name="connsiteY5" fmla="*/ 7620 h 716280"/>
              <a:gd name="connsiteX6" fmla="*/ 4328160 w 7223760"/>
              <a:gd name="connsiteY6" fmla="*/ 640080 h 716280"/>
              <a:gd name="connsiteX7" fmla="*/ 5067300 w 7223760"/>
              <a:gd name="connsiteY7" fmla="*/ 7620 h 716280"/>
              <a:gd name="connsiteX8" fmla="*/ 5775960 w 7223760"/>
              <a:gd name="connsiteY8" fmla="*/ 655320 h 716280"/>
              <a:gd name="connsiteX9" fmla="*/ 6499860 w 7223760"/>
              <a:gd name="connsiteY9" fmla="*/ 7620 h 716280"/>
              <a:gd name="connsiteX10" fmla="*/ 7223760 w 7223760"/>
              <a:gd name="connsiteY10" fmla="*/ 716280 h 71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3760" h="716280">
                <a:moveTo>
                  <a:pt x="0" y="716280"/>
                </a:moveTo>
                <a:cubicBezTo>
                  <a:pt x="240665" y="368300"/>
                  <a:pt x="481330" y="20320"/>
                  <a:pt x="723900" y="7620"/>
                </a:cubicBezTo>
                <a:cubicBezTo>
                  <a:pt x="966470" y="-5080"/>
                  <a:pt x="1214120" y="641350"/>
                  <a:pt x="1455420" y="640080"/>
                </a:cubicBezTo>
                <a:cubicBezTo>
                  <a:pt x="1696720" y="638810"/>
                  <a:pt x="1931670" y="0"/>
                  <a:pt x="2171700" y="0"/>
                </a:cubicBezTo>
                <a:cubicBezTo>
                  <a:pt x="2411730" y="0"/>
                  <a:pt x="2655570" y="638810"/>
                  <a:pt x="2895600" y="640080"/>
                </a:cubicBezTo>
                <a:cubicBezTo>
                  <a:pt x="3135630" y="641350"/>
                  <a:pt x="3373120" y="7620"/>
                  <a:pt x="3611880" y="7620"/>
                </a:cubicBezTo>
                <a:cubicBezTo>
                  <a:pt x="3850640" y="7620"/>
                  <a:pt x="4085590" y="640080"/>
                  <a:pt x="4328160" y="640080"/>
                </a:cubicBezTo>
                <a:cubicBezTo>
                  <a:pt x="4570730" y="640080"/>
                  <a:pt x="4826000" y="5080"/>
                  <a:pt x="5067300" y="7620"/>
                </a:cubicBezTo>
                <a:cubicBezTo>
                  <a:pt x="5308600" y="10160"/>
                  <a:pt x="5537200" y="655320"/>
                  <a:pt x="5775960" y="655320"/>
                </a:cubicBezTo>
                <a:cubicBezTo>
                  <a:pt x="6014720" y="655320"/>
                  <a:pt x="6258560" y="-2540"/>
                  <a:pt x="6499860" y="7620"/>
                </a:cubicBezTo>
                <a:cubicBezTo>
                  <a:pt x="6741160" y="17780"/>
                  <a:pt x="6982460" y="367030"/>
                  <a:pt x="7223760" y="71628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p:cNvPicPr>
            <a:picLocks noChangeAspect="1"/>
          </p:cNvPicPr>
          <p:nvPr userDrawn="1"/>
        </p:nvPicPr>
        <p:blipFill rotWithShape="1">
          <a:blip r:embed="rId2"/>
          <a:srcRect r="40382" b="-8963"/>
          <a:stretch/>
        </p:blipFill>
        <p:spPr>
          <a:xfrm>
            <a:off x="8655492" y="760243"/>
            <a:ext cx="3536508" cy="179360"/>
          </a:xfrm>
          <a:prstGeom prst="rect">
            <a:avLst/>
          </a:prstGeom>
        </p:spPr>
      </p:pic>
      <p:pic>
        <p:nvPicPr>
          <p:cNvPr id="48" name="図 47"/>
          <p:cNvPicPr>
            <a:picLocks noChangeAspect="1"/>
          </p:cNvPicPr>
          <p:nvPr userDrawn="1"/>
        </p:nvPicPr>
        <p:blipFill rotWithShape="1">
          <a:blip r:embed="rId2"/>
          <a:srcRect l="16482"/>
          <a:stretch/>
        </p:blipFill>
        <p:spPr>
          <a:xfrm>
            <a:off x="-28576" y="771518"/>
            <a:ext cx="4954241" cy="164606"/>
          </a:xfrm>
          <a:prstGeom prst="rect">
            <a:avLst/>
          </a:prstGeom>
        </p:spPr>
      </p:pic>
    </p:spTree>
    <p:extLst>
      <p:ext uri="{BB962C8B-B14F-4D97-AF65-F5344CB8AC3E}">
        <p14:creationId xmlns:p14="http://schemas.microsoft.com/office/powerpoint/2010/main" val="4106327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5537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118532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スライド番号プレースホルダー 7"/>
          <p:cNvSpPr>
            <a:spLocks noGrp="1"/>
          </p:cNvSpPr>
          <p:nvPr>
            <p:ph type="sldNum" sz="quarter" idx="4"/>
          </p:nvPr>
        </p:nvSpPr>
        <p:spPr>
          <a:xfrm>
            <a:off x="9448800" y="6480796"/>
            <a:ext cx="2743200" cy="365125"/>
          </a:xfrm>
          <a:prstGeom prst="rect">
            <a:avLst/>
          </a:prstGeom>
        </p:spPr>
        <p:txBody>
          <a:bodyPr vert="horz" lIns="91440" tIns="45720" rIns="91440" bIns="45720" rtlCol="0" anchor="ctr"/>
          <a:lstStyle>
            <a:lvl1pPr algn="r">
              <a:defRPr sz="1200">
                <a:solidFill>
                  <a:schemeClr val="tx1"/>
                </a:solidFill>
                <a:latin typeface="HG丸ｺﾞｼｯｸM-PRO" panose="020F0600000000000000" pitchFamily="50" charset="-128"/>
                <a:ea typeface="HG丸ｺﾞｼｯｸM-PRO" panose="020F0600000000000000" pitchFamily="50" charset="-128"/>
              </a:defRPr>
            </a:lvl1pPr>
          </a:lstStyle>
          <a:p>
            <a:pPr>
              <a:defRPr/>
            </a:pPr>
            <a:fld id="{E5FAF555-67A8-4B50-AC11-D4C55AC39235}"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868517464"/>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 id="2147483681" r:id="rId4"/>
    <p:sldLayoutId id="2147483680" r:id="rId5"/>
    <p:sldLayoutId id="2147483678" r:id="rId6"/>
    <p:sldLayoutId id="2147483679" r:id="rId7"/>
  </p:sldLayoutIdLst>
  <p:hf hdr="0" ftr="0" dt="0"/>
  <p:txStyles>
    <p:titleStyle>
      <a:lvl1pPr algn="l" defTabSz="914400" rtl="0" eaLnBrk="1" latinLnBrk="0" hangingPunct="1">
        <a:lnSpc>
          <a:spcPct val="90000"/>
        </a:lnSpc>
        <a:spcBef>
          <a:spcPct val="0"/>
        </a:spcBef>
        <a:buNone/>
        <a:defRPr kumimoji="1" sz="4000" kern="1200">
          <a:solidFill>
            <a:schemeClr val="tx1"/>
          </a:solidFill>
          <a:latin typeface="HG丸ｺﾞｼｯｸM-PRO" panose="020F0600000000000000" pitchFamily="50" charset="-128"/>
          <a:ea typeface="HG丸ｺﾞｼｯｸM-PRO" panose="020F06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7B4D5B3-DD2B-4673-BD4B-70DC472F2C64}" type="datetimeFigureOut">
              <a:rPr lang="ja-JP" altLang="en-US" smtClean="0">
                <a:solidFill>
                  <a:prstClr val="black">
                    <a:tint val="75000"/>
                  </a:prstClr>
                </a:solidFill>
              </a:rPr>
              <a:pPr defTabSz="685800">
                <a:defRPr/>
              </a:pPr>
              <a:t>2023/3/28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A73E5B69-6B1D-4FBA-81D1-2EE2C579AEE9}" type="slidenum">
              <a:rPr lang="ja-JP" altLang="en-US" smtClean="0">
                <a:solidFill>
                  <a:prstClr val="black">
                    <a:tint val="75000"/>
                  </a:prstClr>
                </a:solidFill>
              </a:rPr>
              <a:pPr defTabSz="685800">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81776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24.png"/><Relationship Id="rId4" Type="http://schemas.microsoft.com/office/2007/relationships/hdphoto" Target="../media/hdphoto1.wdp"/><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1.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21" Type="http://schemas.openxmlformats.org/officeDocument/2006/relationships/image" Target="../media/image60.png"/><Relationship Id="rId7" Type="http://schemas.openxmlformats.org/officeDocument/2006/relationships/image" Target="../media/image46.gif"/><Relationship Id="rId12" Type="http://schemas.openxmlformats.org/officeDocument/2006/relationships/image" Target="../media/image51.png"/><Relationship Id="rId17" Type="http://schemas.openxmlformats.org/officeDocument/2006/relationships/image" Target="../media/image56.emf"/><Relationship Id="rId2" Type="http://schemas.openxmlformats.org/officeDocument/2006/relationships/notesSlide" Target="../notesSlides/notesSlide9.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10916" t="29204"/>
          <a:stretch/>
        </p:blipFill>
        <p:spPr>
          <a:xfrm>
            <a:off x="-114300" y="-114300"/>
            <a:ext cx="12306300" cy="6972300"/>
          </a:xfrm>
          <a:prstGeom prst="rect">
            <a:avLst/>
          </a:prstGeom>
        </p:spPr>
      </p:pic>
      <p:sp>
        <p:nvSpPr>
          <p:cNvPr id="8" name="正方形/長方形 7"/>
          <p:cNvSpPr/>
          <p:nvPr/>
        </p:nvSpPr>
        <p:spPr>
          <a:xfrm>
            <a:off x="1811068" y="1980385"/>
            <a:ext cx="8133958" cy="1862048"/>
          </a:xfrm>
          <a:prstGeom prst="rect">
            <a:avLst/>
          </a:prstGeom>
        </p:spPr>
        <p:txBody>
          <a:bodyPr wrap="none">
            <a:spAutoFit/>
          </a:bodyPr>
          <a:lstStyle/>
          <a:p>
            <a:pPr lvl="0" algn="ctr"/>
            <a:r>
              <a:rPr lang="ja-JP" altLang="en-US" sz="48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年間 </a:t>
            </a:r>
            <a:r>
              <a:rPr lang="en-US" altLang="ja-JP" sz="11500" b="1" dirty="0" smtClean="0">
                <a:ln>
                  <a:solidFill>
                    <a:schemeClr val="bg1"/>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4,500</a:t>
            </a:r>
            <a:r>
              <a:rPr lang="en-US" altLang="ja-JP" sz="48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48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トン</a:t>
            </a:r>
            <a:endParaRPr lang="en-US" altLang="ja-JP" sz="115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2" name="グループ化 1"/>
          <p:cNvGrpSpPr/>
          <p:nvPr/>
        </p:nvGrpSpPr>
        <p:grpSpPr>
          <a:xfrm>
            <a:off x="184749" y="5225478"/>
            <a:ext cx="3571875" cy="1799941"/>
            <a:chOff x="-83580" y="5156772"/>
            <a:chExt cx="3571875" cy="1799941"/>
          </a:xfrm>
        </p:grpSpPr>
        <p:pic>
          <p:nvPicPr>
            <p:cNvPr id="820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8600" t="35519" r="10828" b="29459"/>
            <a:stretch/>
          </p:blipFill>
          <p:spPr bwMode="auto">
            <a:xfrm>
              <a:off x="-83580" y="5156772"/>
              <a:ext cx="3571875" cy="1552575"/>
            </a:xfrm>
            <a:prstGeom prst="rect">
              <a:avLst/>
            </a:prstGeom>
            <a:noFill/>
            <a:extLst>
              <a:ext uri="{909E8E84-426E-40DD-AFC4-6F175D3DCCD1}">
                <a14:hiddenFill xmlns:a14="http://schemas.microsoft.com/office/drawing/2010/main">
                  <a:solidFill>
                    <a:srgbClr val="FFFFFF"/>
                  </a:solidFill>
                </a14:hiddenFill>
              </a:ext>
            </a:extLst>
          </p:spPr>
        </p:pic>
        <p:sp>
          <p:nvSpPr>
            <p:cNvPr id="52" name="正方形/長方形 51"/>
            <p:cNvSpPr/>
            <p:nvPr/>
          </p:nvSpPr>
          <p:spPr>
            <a:xfrm>
              <a:off x="962238" y="6125716"/>
              <a:ext cx="1415772" cy="830997"/>
            </a:xfrm>
            <a:prstGeom prst="rect">
              <a:avLst/>
            </a:prstGeom>
          </p:spPr>
          <p:txBody>
            <a:bodyPr wrap="none">
              <a:spAutoFit/>
            </a:bodyPr>
            <a:lstStyle/>
            <a:p>
              <a:r>
                <a:rPr lang="ja-JP" altLang="en-US" sz="48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海域</a:t>
              </a:r>
              <a:endParaRPr lang="ja-JP" altLang="en-US" sz="4800" b="1" dirty="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grpSp>
        <p:nvGrpSpPr>
          <p:cNvPr id="15" name="グループ化 14"/>
          <p:cNvGrpSpPr/>
          <p:nvPr/>
        </p:nvGrpSpPr>
        <p:grpSpPr>
          <a:xfrm>
            <a:off x="8887883" y="4210721"/>
            <a:ext cx="1963885" cy="1763363"/>
            <a:chOff x="8887883" y="4210721"/>
            <a:chExt cx="1963885" cy="1763363"/>
          </a:xfrm>
        </p:grpSpPr>
        <p:grpSp>
          <p:nvGrpSpPr>
            <p:cNvPr id="31" name="グループ化 30"/>
            <p:cNvGrpSpPr/>
            <p:nvPr/>
          </p:nvGrpSpPr>
          <p:grpSpPr>
            <a:xfrm rot="217698" flipH="1">
              <a:off x="8887883" y="4210721"/>
              <a:ext cx="1963885" cy="1763363"/>
              <a:chOff x="1416955" y="2930191"/>
              <a:chExt cx="1963885" cy="2311597"/>
            </a:xfrm>
          </p:grpSpPr>
          <p:sp>
            <p:nvSpPr>
              <p:cNvPr id="32" name="フリーフォーム 31"/>
              <p:cNvSpPr/>
              <p:nvPr/>
            </p:nvSpPr>
            <p:spPr>
              <a:xfrm rot="19569469">
                <a:off x="1416955" y="4079738"/>
                <a:ext cx="1822699" cy="1162050"/>
              </a:xfrm>
              <a:custGeom>
                <a:avLst/>
                <a:gdLst>
                  <a:gd name="connsiteX0" fmla="*/ 0 w 2095500"/>
                  <a:gd name="connsiteY0" fmla="*/ 1162050 h 1162050"/>
                  <a:gd name="connsiteX1" fmla="*/ 495300 w 2095500"/>
                  <a:gd name="connsiteY1" fmla="*/ 647700 h 1162050"/>
                  <a:gd name="connsiteX2" fmla="*/ 1162050 w 2095500"/>
                  <a:gd name="connsiteY2" fmla="*/ 247650 h 1162050"/>
                  <a:gd name="connsiteX3" fmla="*/ 2095500 w 2095500"/>
                  <a:gd name="connsiteY3" fmla="*/ 0 h 1162050"/>
                </a:gdLst>
                <a:ahLst/>
                <a:cxnLst>
                  <a:cxn ang="0">
                    <a:pos x="connsiteX0" y="connsiteY0"/>
                  </a:cxn>
                  <a:cxn ang="0">
                    <a:pos x="connsiteX1" y="connsiteY1"/>
                  </a:cxn>
                  <a:cxn ang="0">
                    <a:pos x="connsiteX2" y="connsiteY2"/>
                  </a:cxn>
                  <a:cxn ang="0">
                    <a:pos x="connsiteX3" y="connsiteY3"/>
                  </a:cxn>
                </a:cxnLst>
                <a:rect l="l" t="t" r="r" b="b"/>
                <a:pathLst>
                  <a:path w="2095500" h="1162050">
                    <a:moveTo>
                      <a:pt x="0" y="1162050"/>
                    </a:moveTo>
                    <a:cubicBezTo>
                      <a:pt x="150812" y="981075"/>
                      <a:pt x="301625" y="800100"/>
                      <a:pt x="495300" y="647700"/>
                    </a:cubicBezTo>
                    <a:cubicBezTo>
                      <a:pt x="688975" y="495300"/>
                      <a:pt x="895350" y="355600"/>
                      <a:pt x="1162050" y="247650"/>
                    </a:cubicBezTo>
                    <a:cubicBezTo>
                      <a:pt x="1428750" y="139700"/>
                      <a:pt x="1762125" y="69850"/>
                      <a:pt x="2095500" y="0"/>
                    </a:cubicBezTo>
                  </a:path>
                </a:pathLst>
              </a:custGeom>
              <a:solidFill>
                <a:schemeClr val="tx1"/>
              </a:solidFill>
              <a:ln w="879475">
                <a:gradFill>
                  <a:gsLst>
                    <a:gs pos="50000">
                      <a:srgbClr val="151515"/>
                    </a:gs>
                    <a:gs pos="80000">
                      <a:srgbClr val="01479D"/>
                    </a:gs>
                  </a:gsLst>
                  <a:lin ang="7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p:nvSpPr>
            <p:spPr>
              <a:xfrm rot="10800000">
                <a:off x="2051048" y="2930191"/>
                <a:ext cx="1329792" cy="1317633"/>
              </a:xfrm>
              <a:prstGeom prst="rtTriangle">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p:cNvPicPr>
              <a:picLocks noChangeAspect="1"/>
            </p:cNvPicPr>
            <p:nvPr/>
          </p:nvPicPr>
          <p:blipFill>
            <a:blip r:embed="rId5"/>
            <a:stretch>
              <a:fillRect/>
            </a:stretch>
          </p:blipFill>
          <p:spPr>
            <a:xfrm>
              <a:off x="9147286" y="4354621"/>
              <a:ext cx="1347333" cy="1207113"/>
            </a:xfrm>
            <a:prstGeom prst="rect">
              <a:avLst/>
            </a:prstGeom>
          </p:spPr>
        </p:pic>
      </p:grpSp>
      <p:sp>
        <p:nvSpPr>
          <p:cNvPr id="35" name="正方形/長方形 34"/>
          <p:cNvSpPr/>
          <p:nvPr/>
        </p:nvSpPr>
        <p:spPr>
          <a:xfrm>
            <a:off x="9675721" y="5883276"/>
            <a:ext cx="1415772" cy="830997"/>
          </a:xfrm>
          <a:prstGeom prst="rect">
            <a:avLst/>
          </a:prstGeom>
        </p:spPr>
        <p:txBody>
          <a:bodyPr wrap="none">
            <a:spAutoFit/>
          </a:bodyPr>
          <a:lstStyle/>
          <a:p>
            <a:r>
              <a:rPr lang="ja-JP" altLang="en-US" sz="48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外海</a:t>
            </a:r>
            <a:endParaRPr lang="ja-JP" altLang="en-US" sz="4800" b="1" dirty="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1" name="角丸四角形 40"/>
          <p:cNvSpPr/>
          <p:nvPr/>
        </p:nvSpPr>
        <p:spPr>
          <a:xfrm>
            <a:off x="2939137" y="1436945"/>
            <a:ext cx="5985585" cy="548521"/>
          </a:xfrm>
          <a:prstGeom prst="roundRect">
            <a:avLst>
              <a:gd name="adj" fmla="val 9208"/>
            </a:avLst>
          </a:prstGeom>
          <a:solidFill>
            <a:schemeClr val="bg1"/>
          </a:solidFill>
        </p:spPr>
        <p:txBody>
          <a:bodyPr wrap="square">
            <a:spAutoFit/>
          </a:bodyPr>
          <a:lstStyle/>
          <a:p>
            <a:pPr lvl="0" algn="ctr"/>
            <a:r>
              <a:rPr lang="ja-JP" altLang="en-US" sz="2800" b="1" dirty="0">
                <a:solidFill>
                  <a:srgbClr val="0272B2"/>
                </a:solidFill>
                <a:latin typeface="Meiryo UI" panose="020B0604030504040204" pitchFamily="50" charset="-128"/>
                <a:ea typeface="Meiryo UI" panose="020B0604030504040204" pitchFamily="50" charset="-128"/>
              </a:rPr>
              <a:t>瀬戸内海の</a:t>
            </a:r>
            <a:r>
              <a:rPr lang="ja-JP" altLang="en-US" sz="2800" b="1" dirty="0" smtClean="0">
                <a:solidFill>
                  <a:srgbClr val="0272B2"/>
                </a:solidFill>
                <a:latin typeface="Meiryo UI" panose="020B0604030504040204" pitchFamily="50" charset="-128"/>
                <a:ea typeface="Meiryo UI" panose="020B0604030504040204" pitchFamily="50" charset="-128"/>
              </a:rPr>
              <a:t>海洋ごみ総流入量</a:t>
            </a:r>
            <a:endParaRPr lang="en-US" altLang="ja-JP" sz="2800" b="1" dirty="0">
              <a:solidFill>
                <a:srgbClr val="0272B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a:stretch>
            <a:fillRect/>
          </a:stretch>
        </p:blipFill>
        <p:spPr>
          <a:xfrm>
            <a:off x="9924384" y="6602139"/>
            <a:ext cx="2017951" cy="286537"/>
          </a:xfrm>
          <a:prstGeom prst="rect">
            <a:avLst/>
          </a:prstGeom>
        </p:spPr>
      </p:pic>
      <p:pic>
        <p:nvPicPr>
          <p:cNvPr id="12" name="図 11"/>
          <p:cNvPicPr>
            <a:picLocks noChangeAspect="1"/>
          </p:cNvPicPr>
          <p:nvPr/>
        </p:nvPicPr>
        <p:blipFill>
          <a:blip r:embed="rId7"/>
          <a:stretch>
            <a:fillRect/>
          </a:stretch>
        </p:blipFill>
        <p:spPr>
          <a:xfrm>
            <a:off x="-45356" y="64868"/>
            <a:ext cx="6511092" cy="1347333"/>
          </a:xfrm>
          <a:prstGeom prst="rect">
            <a:avLst/>
          </a:prstGeom>
        </p:spPr>
      </p:pic>
      <p:grpSp>
        <p:nvGrpSpPr>
          <p:cNvPr id="7" name="グループ化 6"/>
          <p:cNvGrpSpPr/>
          <p:nvPr/>
        </p:nvGrpSpPr>
        <p:grpSpPr>
          <a:xfrm>
            <a:off x="4497446" y="3819520"/>
            <a:ext cx="3467100" cy="2813639"/>
            <a:chOff x="4497446" y="3819520"/>
            <a:chExt cx="3467100" cy="2813639"/>
          </a:xfrm>
        </p:grpSpPr>
        <p:grpSp>
          <p:nvGrpSpPr>
            <p:cNvPr id="37" name="グループ化 36"/>
            <p:cNvGrpSpPr/>
            <p:nvPr/>
          </p:nvGrpSpPr>
          <p:grpSpPr>
            <a:xfrm>
              <a:off x="4497446" y="3819520"/>
              <a:ext cx="3467100" cy="2813639"/>
              <a:chOff x="4388326" y="3459460"/>
              <a:chExt cx="3467100" cy="3378359"/>
            </a:xfrm>
          </p:grpSpPr>
          <p:cxnSp>
            <p:nvCxnSpPr>
              <p:cNvPr id="38" name="直線コネクタ 37"/>
              <p:cNvCxnSpPr/>
              <p:nvPr/>
            </p:nvCxnSpPr>
            <p:spPr>
              <a:xfrm>
                <a:off x="6121876" y="4352707"/>
                <a:ext cx="0" cy="2485112"/>
              </a:xfrm>
              <a:prstGeom prst="line">
                <a:avLst/>
              </a:prstGeom>
              <a:ln w="2540000">
                <a:gradFill>
                  <a:gsLst>
                    <a:gs pos="62000">
                      <a:srgbClr val="01479D"/>
                    </a:gs>
                    <a:gs pos="3900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40" name="二等辺三角形 39"/>
              <p:cNvSpPr/>
              <p:nvPr/>
            </p:nvSpPr>
            <p:spPr>
              <a:xfrm>
                <a:off x="4388326" y="3459460"/>
                <a:ext cx="3467100" cy="94342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2" name="図 41"/>
            <p:cNvPicPr>
              <a:picLocks noChangeAspect="1"/>
            </p:cNvPicPr>
            <p:nvPr/>
          </p:nvPicPr>
          <p:blipFill>
            <a:blip r:embed="rId8"/>
            <a:stretch>
              <a:fillRect/>
            </a:stretch>
          </p:blipFill>
          <p:spPr>
            <a:xfrm>
              <a:off x="4885326" y="3904058"/>
              <a:ext cx="2511770" cy="1956986"/>
            </a:xfrm>
            <a:prstGeom prst="rect">
              <a:avLst/>
            </a:prstGeom>
          </p:spPr>
        </p:pic>
      </p:grpSp>
      <p:grpSp>
        <p:nvGrpSpPr>
          <p:cNvPr id="3" name="グループ化 2"/>
          <p:cNvGrpSpPr/>
          <p:nvPr/>
        </p:nvGrpSpPr>
        <p:grpSpPr>
          <a:xfrm>
            <a:off x="5019934" y="5064605"/>
            <a:ext cx="2522780" cy="1729687"/>
            <a:chOff x="4953644" y="5092404"/>
            <a:chExt cx="2522780" cy="1729687"/>
          </a:xfrm>
        </p:grpSpPr>
        <p:pic>
          <p:nvPicPr>
            <p:cNvPr id="8210" name="Picture 1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07" t="1298" r="750" b="9493"/>
            <a:stretch/>
          </p:blipFill>
          <p:spPr bwMode="auto">
            <a:xfrm>
              <a:off x="4953644" y="5092404"/>
              <a:ext cx="2522780" cy="1577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正方形/長方形 50"/>
            <p:cNvSpPr/>
            <p:nvPr/>
          </p:nvSpPr>
          <p:spPr>
            <a:xfrm>
              <a:off x="5523110" y="5991094"/>
              <a:ext cx="1415772" cy="830997"/>
            </a:xfrm>
            <a:prstGeom prst="rect">
              <a:avLst/>
            </a:prstGeom>
          </p:spPr>
          <p:txBody>
            <a:bodyPr wrap="none">
              <a:spAutoFit/>
            </a:bodyPr>
            <a:lstStyle/>
            <a:p>
              <a:r>
                <a:rPr lang="ja-JP" altLang="en-US" sz="48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内陸</a:t>
              </a:r>
              <a:endParaRPr lang="ja-JP" altLang="en-US" sz="4800" b="1" dirty="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grpSp>
        <p:nvGrpSpPr>
          <p:cNvPr id="18" name="グループ化 17"/>
          <p:cNvGrpSpPr/>
          <p:nvPr/>
        </p:nvGrpSpPr>
        <p:grpSpPr>
          <a:xfrm>
            <a:off x="1838955" y="4203968"/>
            <a:ext cx="1540687" cy="1613187"/>
            <a:chOff x="1838955" y="4203968"/>
            <a:chExt cx="1540687" cy="1613187"/>
          </a:xfrm>
        </p:grpSpPr>
        <p:grpSp>
          <p:nvGrpSpPr>
            <p:cNvPr id="11" name="グループ化 10"/>
            <p:cNvGrpSpPr/>
            <p:nvPr/>
          </p:nvGrpSpPr>
          <p:grpSpPr>
            <a:xfrm>
              <a:off x="1870831" y="4203968"/>
              <a:ext cx="1508811" cy="1613187"/>
              <a:chOff x="1527186" y="4337022"/>
              <a:chExt cx="1508811" cy="1613187"/>
            </a:xfrm>
          </p:grpSpPr>
          <p:sp>
            <p:nvSpPr>
              <p:cNvPr id="19" name="フリーフォーム 18"/>
              <p:cNvSpPr/>
              <p:nvPr/>
            </p:nvSpPr>
            <p:spPr>
              <a:xfrm rot="19569469">
                <a:off x="1527186" y="5096162"/>
                <a:ext cx="1203497" cy="854047"/>
              </a:xfrm>
              <a:custGeom>
                <a:avLst/>
                <a:gdLst>
                  <a:gd name="connsiteX0" fmla="*/ 0 w 2095500"/>
                  <a:gd name="connsiteY0" fmla="*/ 1162050 h 1162050"/>
                  <a:gd name="connsiteX1" fmla="*/ 495300 w 2095500"/>
                  <a:gd name="connsiteY1" fmla="*/ 647700 h 1162050"/>
                  <a:gd name="connsiteX2" fmla="*/ 1162050 w 2095500"/>
                  <a:gd name="connsiteY2" fmla="*/ 247650 h 1162050"/>
                  <a:gd name="connsiteX3" fmla="*/ 2095500 w 2095500"/>
                  <a:gd name="connsiteY3" fmla="*/ 0 h 1162050"/>
                </a:gdLst>
                <a:ahLst/>
                <a:cxnLst>
                  <a:cxn ang="0">
                    <a:pos x="connsiteX0" y="connsiteY0"/>
                  </a:cxn>
                  <a:cxn ang="0">
                    <a:pos x="connsiteX1" y="connsiteY1"/>
                  </a:cxn>
                  <a:cxn ang="0">
                    <a:pos x="connsiteX2" y="connsiteY2"/>
                  </a:cxn>
                  <a:cxn ang="0">
                    <a:pos x="connsiteX3" y="connsiteY3"/>
                  </a:cxn>
                </a:cxnLst>
                <a:rect l="l" t="t" r="r" b="b"/>
                <a:pathLst>
                  <a:path w="2095500" h="1162050">
                    <a:moveTo>
                      <a:pt x="0" y="1162050"/>
                    </a:moveTo>
                    <a:cubicBezTo>
                      <a:pt x="150812" y="981075"/>
                      <a:pt x="301625" y="800100"/>
                      <a:pt x="495300" y="647700"/>
                    </a:cubicBezTo>
                    <a:cubicBezTo>
                      <a:pt x="688975" y="495300"/>
                      <a:pt x="895350" y="355600"/>
                      <a:pt x="1162050" y="247650"/>
                    </a:cubicBezTo>
                    <a:cubicBezTo>
                      <a:pt x="1428750" y="139700"/>
                      <a:pt x="1762125" y="69850"/>
                      <a:pt x="2095500" y="0"/>
                    </a:cubicBezTo>
                  </a:path>
                </a:pathLst>
              </a:custGeom>
              <a:noFill/>
              <a:ln w="1079500">
                <a:gradFill>
                  <a:gsLst>
                    <a:gs pos="39000">
                      <a:srgbClr val="151515"/>
                    </a:gs>
                    <a:gs pos="89000">
                      <a:srgbClr val="01479D"/>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直角三角形 19"/>
              <p:cNvSpPr/>
              <p:nvPr/>
            </p:nvSpPr>
            <p:spPr>
              <a:xfrm rot="10800000">
                <a:off x="1560775" y="4337022"/>
                <a:ext cx="1475222" cy="1168143"/>
              </a:xfrm>
              <a:prstGeom prst="rtTriangle">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7" name="図 16"/>
            <p:cNvPicPr>
              <a:picLocks noChangeAspect="1"/>
            </p:cNvPicPr>
            <p:nvPr/>
          </p:nvPicPr>
          <p:blipFill>
            <a:blip r:embed="rId10"/>
            <a:stretch>
              <a:fillRect/>
            </a:stretch>
          </p:blipFill>
          <p:spPr>
            <a:xfrm>
              <a:off x="1838955" y="4281456"/>
              <a:ext cx="1505843" cy="1316850"/>
            </a:xfrm>
            <a:prstGeom prst="rect">
              <a:avLst/>
            </a:prstGeom>
          </p:spPr>
        </p:pic>
      </p:grpSp>
    </p:spTree>
    <p:extLst>
      <p:ext uri="{BB962C8B-B14F-4D97-AF65-F5344CB8AC3E}">
        <p14:creationId xmlns:p14="http://schemas.microsoft.com/office/powerpoint/2010/main" val="51516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down)">
                                      <p:cBhvr>
                                        <p:cTn id="26" dur="750"/>
                                        <p:tgtEl>
                                          <p:spTgt spid="18"/>
                                        </p:tgtEl>
                                      </p:cBhvr>
                                    </p:animEffect>
                                  </p:childTnLst>
                                </p:cTn>
                              </p:par>
                            </p:childTnLst>
                          </p:cTn>
                        </p:par>
                        <p:par>
                          <p:cTn id="27" fill="hold">
                            <p:stCondLst>
                              <p:cond delay="750"/>
                            </p:stCondLst>
                            <p:childTnLst>
                              <p:par>
                                <p:cTn id="28" presetID="2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750"/>
                                        <p:tgtEl>
                                          <p:spTgt spid="15"/>
                                        </p:tgtEl>
                                      </p:cBhvr>
                                    </p:animEffect>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5" grpId="0"/>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9062219" y="3138141"/>
            <a:ext cx="2569020" cy="2401141"/>
            <a:chOff x="0" y="1804245"/>
            <a:chExt cx="3519055" cy="3395995"/>
          </a:xfrm>
        </p:grpSpPr>
        <p:grpSp>
          <p:nvGrpSpPr>
            <p:cNvPr id="21" name="グループ化 20"/>
            <p:cNvGrpSpPr/>
            <p:nvPr/>
          </p:nvGrpSpPr>
          <p:grpSpPr>
            <a:xfrm>
              <a:off x="224100" y="1804245"/>
              <a:ext cx="3160127" cy="3395995"/>
              <a:chOff x="292100" y="2021006"/>
              <a:chExt cx="2754784" cy="2736916"/>
            </a:xfrm>
          </p:grpSpPr>
          <p:sp>
            <p:nvSpPr>
              <p:cNvPr id="23" name="角丸四角形 18"/>
              <p:cNvSpPr/>
              <p:nvPr/>
            </p:nvSpPr>
            <p:spPr>
              <a:xfrm>
                <a:off x="372633" y="2050482"/>
                <a:ext cx="2674251" cy="2446219"/>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4" name="角丸四角形 13"/>
              <p:cNvSpPr/>
              <p:nvPr/>
            </p:nvSpPr>
            <p:spPr>
              <a:xfrm>
                <a:off x="292100" y="2021006"/>
                <a:ext cx="2674250" cy="246526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sp>
            <p:nvSpPr>
              <p:cNvPr id="25" name="正方形/長方形 19"/>
              <p:cNvSpPr/>
              <p:nvPr/>
            </p:nvSpPr>
            <p:spPr>
              <a:xfrm>
                <a:off x="1393489" y="4301741"/>
                <a:ext cx="239357" cy="2152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tLang="ja-JP" sz="1600" b="1" dirty="0">
                  <a:solidFill>
                    <a:prstClr val="black"/>
                  </a:solidFill>
                  <a:latin typeface="メイリオ" panose="020B0604030504040204" pitchFamily="50" charset="-128"/>
                  <a:ea typeface="メイリオ" panose="020B0604030504040204" pitchFamily="50" charset="-128"/>
                </a:endParaRPr>
              </a:p>
            </p:txBody>
          </p:sp>
          <p:cxnSp>
            <p:nvCxnSpPr>
              <p:cNvPr id="26" name="直線コネクタ 25"/>
              <p:cNvCxnSpPr/>
              <p:nvPr/>
            </p:nvCxnSpPr>
            <p:spPr>
              <a:xfrm>
                <a:off x="1397641" y="4462167"/>
                <a:ext cx="190500" cy="2957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正方形/長方形 21"/>
            <p:cNvSpPr/>
            <p:nvPr/>
          </p:nvSpPr>
          <p:spPr>
            <a:xfrm>
              <a:off x="0" y="2757856"/>
              <a:ext cx="3519055" cy="1015663"/>
            </a:xfrm>
            <a:prstGeom prst="rect">
              <a:avLst/>
            </a:prstGeom>
          </p:spPr>
          <p:txBody>
            <a:bodyPr wrap="square">
              <a:spAutoFit/>
            </a:bodyPr>
            <a:lstStyle/>
            <a:p>
              <a:pPr lvl="0" algn="ctr"/>
              <a:r>
                <a:rPr lang="ja-JP" altLang="en-US" sz="2000" b="1" dirty="0" smtClean="0">
                  <a:solidFill>
                    <a:prstClr val="black"/>
                  </a:solidFill>
                  <a:latin typeface="メイリオ" panose="020B0604030504040204" pitchFamily="50" charset="-128"/>
                  <a:ea typeface="メイリオ" panose="020B0604030504040204" pitchFamily="50" charset="-128"/>
                </a:rPr>
                <a:t>リサイクルだけで</a:t>
              </a:r>
              <a:endParaRPr lang="en-US" altLang="ja-JP" sz="2000" b="1" dirty="0" smtClean="0">
                <a:solidFill>
                  <a:prstClr val="black"/>
                </a:solidFill>
                <a:latin typeface="メイリオ" panose="020B0604030504040204" pitchFamily="50" charset="-128"/>
                <a:ea typeface="メイリオ" panose="020B0604030504040204" pitchFamily="50" charset="-128"/>
              </a:endParaRPr>
            </a:p>
            <a:p>
              <a:pPr lvl="0" algn="ctr"/>
              <a:r>
                <a:rPr lang="ja-JP" altLang="en-US" sz="2000" b="1" dirty="0">
                  <a:solidFill>
                    <a:prstClr val="black"/>
                  </a:solidFill>
                  <a:latin typeface="メイリオ" panose="020B0604030504040204" pitchFamily="50" charset="-128"/>
                  <a:ea typeface="メイリオ" panose="020B0604030504040204" pitchFamily="50" charset="-128"/>
                </a:rPr>
                <a:t>問題</a:t>
              </a:r>
              <a:r>
                <a:rPr lang="ja-JP" altLang="en-US" sz="2000" b="1" dirty="0" smtClean="0">
                  <a:solidFill>
                    <a:prstClr val="black"/>
                  </a:solidFill>
                  <a:latin typeface="メイリオ" panose="020B0604030504040204" pitchFamily="50" charset="-128"/>
                  <a:ea typeface="メイリオ" panose="020B0604030504040204" pitchFamily="50" charset="-128"/>
                </a:rPr>
                <a:t>は解決</a:t>
              </a:r>
              <a:endParaRPr lang="en-US" altLang="ja-JP" sz="2000" b="1" dirty="0" smtClean="0">
                <a:solidFill>
                  <a:prstClr val="black"/>
                </a:solidFill>
                <a:latin typeface="メイリオ" panose="020B0604030504040204" pitchFamily="50" charset="-128"/>
                <a:ea typeface="メイリオ" panose="020B0604030504040204" pitchFamily="50" charset="-128"/>
              </a:endParaRPr>
            </a:p>
            <a:p>
              <a:pPr lvl="0" algn="ctr"/>
              <a:r>
                <a:rPr lang="ja-JP" altLang="en-US" sz="2000" b="1" dirty="0">
                  <a:solidFill>
                    <a:prstClr val="black"/>
                  </a:solidFill>
                  <a:latin typeface="メイリオ" panose="020B0604030504040204" pitchFamily="50" charset="-128"/>
                  <a:ea typeface="メイリオ" panose="020B0604030504040204" pitchFamily="50" charset="-128"/>
                </a:rPr>
                <a:t>できる</a:t>
              </a:r>
              <a:r>
                <a:rPr lang="ja-JP" altLang="en-US" sz="2000" b="1" dirty="0" smtClean="0">
                  <a:solidFill>
                    <a:prstClr val="black"/>
                  </a:solidFill>
                  <a:latin typeface="メイリオ" panose="020B0604030504040204" pitchFamily="50" charset="-128"/>
                  <a:ea typeface="メイリオ" panose="020B0604030504040204" pitchFamily="50" charset="-128"/>
                </a:rPr>
                <a:t>かな？</a:t>
              </a:r>
              <a:endParaRPr lang="en-US" altLang="ja-JP" sz="2000" b="1" dirty="0">
                <a:solidFill>
                  <a:prstClr val="black"/>
                </a:solidFill>
                <a:latin typeface="メイリオ" panose="020B0604030504040204" pitchFamily="50" charset="-128"/>
                <a:ea typeface="メイリオ" panose="020B0604030504040204" pitchFamily="50" charset="-128"/>
              </a:endParaRPr>
            </a:p>
          </p:txBody>
        </p:sp>
      </p:grpSp>
      <p:pic>
        <p:nvPicPr>
          <p:cNvPr id="1026" name="Picture 2" descr="https://highmoonkobo.net/wp-content/uploads/2020/10/d8d777c1db1b91377e13f29c43332ce4-scale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7" t="1885" r="1590" b="3700"/>
          <a:stretch/>
        </p:blipFill>
        <p:spPr bwMode="auto">
          <a:xfrm>
            <a:off x="231274" y="840875"/>
            <a:ext cx="8553960" cy="5957918"/>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rotWithShape="1">
          <a:blip r:embed="rId4" cstate="print">
            <a:clrChange>
              <a:clrFrom>
                <a:srgbClr val="C3C3C3"/>
              </a:clrFrom>
              <a:clrTo>
                <a:srgbClr val="C3C3C3">
                  <a:alpha val="0"/>
                </a:srgbClr>
              </a:clrTo>
            </a:clrChange>
            <a:extLst>
              <a:ext uri="{28A0092B-C50C-407E-A947-70E740481C1C}">
                <a14:useLocalDpi xmlns:a14="http://schemas.microsoft.com/office/drawing/2010/main" val="0"/>
              </a:ext>
            </a:extLst>
          </a:blip>
          <a:srcRect l="24119" t="68453" r="59767"/>
          <a:stretch/>
        </p:blipFill>
        <p:spPr>
          <a:xfrm>
            <a:off x="10540046" y="4974220"/>
            <a:ext cx="1620608" cy="2243514"/>
          </a:xfrm>
          <a:prstGeom prst="rect">
            <a:avLst/>
          </a:prstGeom>
        </p:spPr>
      </p:pic>
      <p:pic>
        <p:nvPicPr>
          <p:cNvPr id="2" name="図 1"/>
          <p:cNvPicPr>
            <a:picLocks noChangeAspect="1"/>
          </p:cNvPicPr>
          <p:nvPr/>
        </p:nvPicPr>
        <p:blipFill>
          <a:blip r:embed="rId5"/>
          <a:stretch>
            <a:fillRect/>
          </a:stretch>
        </p:blipFill>
        <p:spPr>
          <a:xfrm>
            <a:off x="231274" y="0"/>
            <a:ext cx="1784857" cy="925294"/>
          </a:xfrm>
          <a:prstGeom prst="rect">
            <a:avLst/>
          </a:prstGeom>
        </p:spPr>
      </p:pic>
      <p:pic>
        <p:nvPicPr>
          <p:cNvPr id="3" name="図 2"/>
          <p:cNvPicPr>
            <a:picLocks noChangeAspect="1"/>
          </p:cNvPicPr>
          <p:nvPr/>
        </p:nvPicPr>
        <p:blipFill>
          <a:blip r:embed="rId6"/>
          <a:stretch>
            <a:fillRect/>
          </a:stretch>
        </p:blipFill>
        <p:spPr>
          <a:xfrm>
            <a:off x="1721179" y="0"/>
            <a:ext cx="8590008" cy="969348"/>
          </a:xfrm>
          <a:prstGeom prst="rect">
            <a:avLst/>
          </a:prstGeom>
        </p:spPr>
      </p:pic>
    </p:spTree>
    <p:extLst>
      <p:ext uri="{BB962C8B-B14F-4D97-AF65-F5344CB8AC3E}">
        <p14:creationId xmlns:p14="http://schemas.microsoft.com/office/powerpoint/2010/main" val="207126892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 name="図 46"/>
          <p:cNvPicPr>
            <a:picLocks noChangeAspect="1"/>
          </p:cNvPicPr>
          <p:nvPr/>
        </p:nvPicPr>
        <p:blipFill rotWithShape="1">
          <a:blip r:embed="rId3" cstate="print">
            <a:extLst>
              <a:ext uri="{28A0092B-C50C-407E-A947-70E740481C1C}">
                <a14:useLocalDpi xmlns:a14="http://schemas.microsoft.com/office/drawing/2010/main" val="0"/>
              </a:ext>
            </a:extLst>
          </a:blip>
          <a:srcRect l="10916" t="29204"/>
          <a:stretch/>
        </p:blipFill>
        <p:spPr>
          <a:xfrm>
            <a:off x="-114300" y="-114300"/>
            <a:ext cx="12306300" cy="6972300"/>
          </a:xfrm>
          <a:prstGeom prst="rect">
            <a:avLst/>
          </a:prstGeom>
        </p:spPr>
      </p:pic>
      <p:grpSp>
        <p:nvGrpSpPr>
          <p:cNvPr id="12" name="グループ化 11"/>
          <p:cNvGrpSpPr/>
          <p:nvPr/>
        </p:nvGrpSpPr>
        <p:grpSpPr>
          <a:xfrm>
            <a:off x="4394391" y="3747452"/>
            <a:ext cx="3467100" cy="2637247"/>
            <a:chOff x="4394391" y="3747452"/>
            <a:chExt cx="3467100" cy="2637247"/>
          </a:xfrm>
        </p:grpSpPr>
        <p:grpSp>
          <p:nvGrpSpPr>
            <p:cNvPr id="24" name="グループ化 23"/>
            <p:cNvGrpSpPr/>
            <p:nvPr/>
          </p:nvGrpSpPr>
          <p:grpSpPr>
            <a:xfrm rot="10800000">
              <a:off x="4394391" y="4047032"/>
              <a:ext cx="3467100" cy="2337667"/>
              <a:chOff x="4388326" y="3434594"/>
              <a:chExt cx="3467100" cy="2097746"/>
            </a:xfrm>
          </p:grpSpPr>
          <p:cxnSp>
            <p:nvCxnSpPr>
              <p:cNvPr id="25" name="直線コネクタ 24"/>
              <p:cNvCxnSpPr/>
              <p:nvPr/>
            </p:nvCxnSpPr>
            <p:spPr>
              <a:xfrm rot="10800000" flipV="1">
                <a:off x="6117686" y="4351602"/>
                <a:ext cx="4188" cy="1180738"/>
              </a:xfrm>
              <a:prstGeom prst="line">
                <a:avLst/>
              </a:prstGeom>
              <a:ln w="2540000">
                <a:gradFill>
                  <a:gsLst>
                    <a:gs pos="14000">
                      <a:schemeClr val="tx1"/>
                    </a:gs>
                    <a:gs pos="51000">
                      <a:srgbClr val="04A1E4"/>
                    </a:gs>
                  </a:gsLst>
                  <a:lin ang="5400000" scaled="0"/>
                </a:gradFill>
              </a:ln>
            </p:spPr>
            <p:style>
              <a:lnRef idx="1">
                <a:schemeClr val="accent1"/>
              </a:lnRef>
              <a:fillRef idx="0">
                <a:schemeClr val="accent1"/>
              </a:fillRef>
              <a:effectRef idx="0">
                <a:schemeClr val="accent1"/>
              </a:effectRef>
              <a:fontRef idx="minor">
                <a:schemeClr val="tx1"/>
              </a:fontRef>
            </p:style>
          </p:cxnSp>
          <p:sp>
            <p:nvSpPr>
              <p:cNvPr id="26" name="二等辺三角形 25"/>
              <p:cNvSpPr/>
              <p:nvPr/>
            </p:nvSpPr>
            <p:spPr>
              <a:xfrm>
                <a:off x="4388326" y="3434594"/>
                <a:ext cx="3467100" cy="94342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p:cNvPicPr>
              <a:picLocks noChangeAspect="1"/>
            </p:cNvPicPr>
            <p:nvPr/>
          </p:nvPicPr>
          <p:blipFill>
            <a:blip r:embed="rId4"/>
            <a:stretch>
              <a:fillRect/>
            </a:stretch>
          </p:blipFill>
          <p:spPr>
            <a:xfrm>
              <a:off x="4615209" y="3747452"/>
              <a:ext cx="2859272" cy="2225233"/>
            </a:xfrm>
            <a:prstGeom prst="rect">
              <a:avLst/>
            </a:prstGeom>
          </p:spPr>
        </p:pic>
      </p:grpSp>
      <p:sp>
        <p:nvSpPr>
          <p:cNvPr id="30" name="正方形/長方形 29"/>
          <p:cNvSpPr/>
          <p:nvPr/>
        </p:nvSpPr>
        <p:spPr>
          <a:xfrm>
            <a:off x="5048534" y="5640511"/>
            <a:ext cx="2569934" cy="1107996"/>
          </a:xfrm>
          <a:prstGeom prst="rect">
            <a:avLst/>
          </a:prstGeom>
        </p:spPr>
        <p:txBody>
          <a:bodyPr wrap="none">
            <a:spAutoFit/>
          </a:bodyPr>
          <a:lstStyle/>
          <a:p>
            <a:r>
              <a:rPr lang="ja-JP" altLang="en-US" sz="66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外海</a:t>
            </a:r>
            <a:r>
              <a:rPr lang="ja-JP" altLang="en-US" sz="48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へ</a:t>
            </a:r>
            <a:endParaRPr lang="en-US" altLang="ja-JP" sz="66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8" name="正方形/長方形 47"/>
          <p:cNvSpPr/>
          <p:nvPr/>
        </p:nvSpPr>
        <p:spPr>
          <a:xfrm>
            <a:off x="1811068" y="1980385"/>
            <a:ext cx="8133958" cy="1862048"/>
          </a:xfrm>
          <a:prstGeom prst="rect">
            <a:avLst/>
          </a:prstGeom>
        </p:spPr>
        <p:txBody>
          <a:bodyPr wrap="none">
            <a:spAutoFit/>
          </a:bodyPr>
          <a:lstStyle/>
          <a:p>
            <a:pPr lvl="0" algn="ctr"/>
            <a:r>
              <a:rPr lang="ja-JP" altLang="en-US" sz="48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年間 </a:t>
            </a:r>
            <a:r>
              <a:rPr lang="en-US" altLang="ja-JP" sz="11500" b="1" dirty="0" smtClean="0">
                <a:ln>
                  <a:solidFill>
                    <a:schemeClr val="bg1"/>
                  </a:solidFill>
                </a:ln>
                <a:solidFill>
                  <a:srgbClr val="FFFF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4,500</a:t>
            </a:r>
            <a:r>
              <a:rPr lang="en-US" altLang="ja-JP" sz="48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4800" b="1" dirty="0" smtClean="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トン</a:t>
            </a:r>
            <a:endParaRPr lang="en-US" altLang="ja-JP" sz="11500" b="1" dirty="0">
              <a:solidFill>
                <a:schemeClr val="bg1"/>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9" name="角丸四角形 48"/>
          <p:cNvSpPr/>
          <p:nvPr/>
        </p:nvSpPr>
        <p:spPr>
          <a:xfrm>
            <a:off x="2939137" y="1436945"/>
            <a:ext cx="5985585" cy="548521"/>
          </a:xfrm>
          <a:prstGeom prst="roundRect">
            <a:avLst>
              <a:gd name="adj" fmla="val 9208"/>
            </a:avLst>
          </a:prstGeom>
          <a:solidFill>
            <a:schemeClr val="bg1"/>
          </a:solidFill>
        </p:spPr>
        <p:txBody>
          <a:bodyPr wrap="square">
            <a:spAutoFit/>
          </a:bodyPr>
          <a:lstStyle/>
          <a:p>
            <a:pPr lvl="0" algn="ctr"/>
            <a:r>
              <a:rPr lang="ja-JP" altLang="en-US" sz="2800" b="1" dirty="0">
                <a:solidFill>
                  <a:srgbClr val="0272B2"/>
                </a:solidFill>
                <a:latin typeface="Meiryo UI" panose="020B0604030504040204" pitchFamily="50" charset="-128"/>
                <a:ea typeface="Meiryo UI" panose="020B0604030504040204" pitchFamily="50" charset="-128"/>
              </a:rPr>
              <a:t>瀬戸内海の</a:t>
            </a:r>
            <a:r>
              <a:rPr lang="ja-JP" altLang="en-US" sz="2800" b="1" dirty="0" smtClean="0">
                <a:solidFill>
                  <a:srgbClr val="0272B2"/>
                </a:solidFill>
                <a:latin typeface="Meiryo UI" panose="020B0604030504040204" pitchFamily="50" charset="-128"/>
                <a:ea typeface="Meiryo UI" panose="020B0604030504040204" pitchFamily="50" charset="-128"/>
              </a:rPr>
              <a:t>海洋ごみ総流入量</a:t>
            </a:r>
            <a:endParaRPr lang="en-US" altLang="ja-JP" sz="2800" b="1" dirty="0">
              <a:solidFill>
                <a:srgbClr val="0272B2"/>
              </a:solidFill>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5"/>
          <a:stretch>
            <a:fillRect/>
          </a:stretch>
        </p:blipFill>
        <p:spPr>
          <a:xfrm>
            <a:off x="9924384" y="6602139"/>
            <a:ext cx="2017951" cy="286537"/>
          </a:xfrm>
          <a:prstGeom prst="rect">
            <a:avLst/>
          </a:prstGeom>
        </p:spPr>
      </p:pic>
      <p:pic>
        <p:nvPicPr>
          <p:cNvPr id="6" name="図 5"/>
          <p:cNvPicPr>
            <a:picLocks noChangeAspect="1"/>
          </p:cNvPicPr>
          <p:nvPr/>
        </p:nvPicPr>
        <p:blipFill>
          <a:blip r:embed="rId6"/>
          <a:stretch>
            <a:fillRect/>
          </a:stretch>
        </p:blipFill>
        <p:spPr>
          <a:xfrm>
            <a:off x="-76668" y="63239"/>
            <a:ext cx="5907536" cy="1347333"/>
          </a:xfrm>
          <a:prstGeom prst="rect">
            <a:avLst/>
          </a:prstGeom>
        </p:spPr>
      </p:pic>
      <p:grpSp>
        <p:nvGrpSpPr>
          <p:cNvPr id="8" name="グループ化 7"/>
          <p:cNvGrpSpPr/>
          <p:nvPr/>
        </p:nvGrpSpPr>
        <p:grpSpPr>
          <a:xfrm>
            <a:off x="1816159" y="4105341"/>
            <a:ext cx="1716340" cy="1810030"/>
            <a:chOff x="1816159" y="4105341"/>
            <a:chExt cx="1716340" cy="1810030"/>
          </a:xfrm>
        </p:grpSpPr>
        <p:grpSp>
          <p:nvGrpSpPr>
            <p:cNvPr id="5" name="グループ化 4"/>
            <p:cNvGrpSpPr/>
            <p:nvPr/>
          </p:nvGrpSpPr>
          <p:grpSpPr>
            <a:xfrm>
              <a:off x="1816159" y="4105341"/>
              <a:ext cx="1442044" cy="1810030"/>
              <a:chOff x="1816159" y="4105341"/>
              <a:chExt cx="1442044" cy="1810030"/>
            </a:xfrm>
          </p:grpSpPr>
          <p:sp>
            <p:nvSpPr>
              <p:cNvPr id="32" name="フリーフォーム 31"/>
              <p:cNvSpPr/>
              <p:nvPr/>
            </p:nvSpPr>
            <p:spPr>
              <a:xfrm rot="9580286">
                <a:off x="2016004" y="4105341"/>
                <a:ext cx="1242199" cy="1162050"/>
              </a:xfrm>
              <a:custGeom>
                <a:avLst/>
                <a:gdLst>
                  <a:gd name="connsiteX0" fmla="*/ 0 w 2095500"/>
                  <a:gd name="connsiteY0" fmla="*/ 1162050 h 1162050"/>
                  <a:gd name="connsiteX1" fmla="*/ 495300 w 2095500"/>
                  <a:gd name="connsiteY1" fmla="*/ 647700 h 1162050"/>
                  <a:gd name="connsiteX2" fmla="*/ 1162050 w 2095500"/>
                  <a:gd name="connsiteY2" fmla="*/ 247650 h 1162050"/>
                  <a:gd name="connsiteX3" fmla="*/ 2095500 w 2095500"/>
                  <a:gd name="connsiteY3" fmla="*/ 0 h 1162050"/>
                </a:gdLst>
                <a:ahLst/>
                <a:cxnLst>
                  <a:cxn ang="0">
                    <a:pos x="connsiteX0" y="connsiteY0"/>
                  </a:cxn>
                  <a:cxn ang="0">
                    <a:pos x="connsiteX1" y="connsiteY1"/>
                  </a:cxn>
                  <a:cxn ang="0">
                    <a:pos x="connsiteX2" y="connsiteY2"/>
                  </a:cxn>
                  <a:cxn ang="0">
                    <a:pos x="connsiteX3" y="connsiteY3"/>
                  </a:cxn>
                </a:cxnLst>
                <a:rect l="l" t="t" r="r" b="b"/>
                <a:pathLst>
                  <a:path w="2095500" h="1162050">
                    <a:moveTo>
                      <a:pt x="0" y="1162050"/>
                    </a:moveTo>
                    <a:cubicBezTo>
                      <a:pt x="150812" y="981075"/>
                      <a:pt x="301625" y="800100"/>
                      <a:pt x="495300" y="647700"/>
                    </a:cubicBezTo>
                    <a:cubicBezTo>
                      <a:pt x="688975" y="495300"/>
                      <a:pt x="895350" y="355600"/>
                      <a:pt x="1162050" y="247650"/>
                    </a:cubicBezTo>
                    <a:cubicBezTo>
                      <a:pt x="1428750" y="139700"/>
                      <a:pt x="1762125" y="69850"/>
                      <a:pt x="2095500" y="0"/>
                    </a:cubicBezTo>
                  </a:path>
                </a:pathLst>
              </a:custGeom>
              <a:noFill/>
              <a:ln w="1050925">
                <a:gradFill>
                  <a:gsLst>
                    <a:gs pos="15000">
                      <a:srgbClr val="151515"/>
                    </a:gs>
                    <a:gs pos="70000">
                      <a:srgbClr val="0090D9"/>
                    </a:gs>
                    <a:gs pos="51000">
                      <a:srgbClr val="00151E"/>
                    </a:gs>
                  </a:gsLst>
                  <a:lin ang="6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角三角形 32"/>
              <p:cNvSpPr/>
              <p:nvPr/>
            </p:nvSpPr>
            <p:spPr>
              <a:xfrm>
                <a:off x="1816159" y="4633891"/>
                <a:ext cx="1178546" cy="1281480"/>
              </a:xfrm>
              <a:prstGeom prst="rtTriangle">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 name="図 6"/>
            <p:cNvPicPr>
              <a:picLocks noChangeAspect="1"/>
            </p:cNvPicPr>
            <p:nvPr/>
          </p:nvPicPr>
          <p:blipFill>
            <a:blip r:embed="rId7"/>
            <a:stretch>
              <a:fillRect/>
            </a:stretch>
          </p:blipFill>
          <p:spPr>
            <a:xfrm>
              <a:off x="1977884" y="4301054"/>
              <a:ext cx="1554615" cy="1268078"/>
            </a:xfrm>
            <a:prstGeom prst="rect">
              <a:avLst/>
            </a:prstGeom>
          </p:spPr>
        </p:pic>
      </p:grpSp>
      <p:sp>
        <p:nvSpPr>
          <p:cNvPr id="36" name="正方形/長方形 35"/>
          <p:cNvSpPr/>
          <p:nvPr/>
        </p:nvSpPr>
        <p:spPr>
          <a:xfrm>
            <a:off x="617012" y="5643611"/>
            <a:ext cx="1723549" cy="1015663"/>
          </a:xfrm>
          <a:prstGeom prst="rect">
            <a:avLst/>
          </a:prstGeom>
        </p:spPr>
        <p:txBody>
          <a:bodyPr wrap="none">
            <a:spAutoFit/>
          </a:bodyPr>
          <a:lstStyle/>
          <a:p>
            <a:r>
              <a:rPr lang="ja-JP" altLang="en-US" sz="60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回収</a:t>
            </a:r>
            <a:endParaRPr lang="ja-JP" altLang="en-US" sz="6000" b="1" dirty="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rot="332907">
            <a:off x="8862529" y="4024726"/>
            <a:ext cx="1604215" cy="1809492"/>
            <a:chOff x="8862529" y="4024726"/>
            <a:chExt cx="1604215" cy="1809492"/>
          </a:xfrm>
        </p:grpSpPr>
        <p:grpSp>
          <p:nvGrpSpPr>
            <p:cNvPr id="44" name="グループ化 43"/>
            <p:cNvGrpSpPr/>
            <p:nvPr/>
          </p:nvGrpSpPr>
          <p:grpSpPr>
            <a:xfrm rot="9586029" flipH="1">
              <a:off x="9165581" y="4024726"/>
              <a:ext cx="1301163" cy="1809492"/>
              <a:chOff x="1803422" y="3447293"/>
              <a:chExt cx="1301163" cy="1852643"/>
            </a:xfrm>
          </p:grpSpPr>
          <p:sp>
            <p:nvSpPr>
              <p:cNvPr id="45" name="フリーフォーム 44"/>
              <p:cNvSpPr/>
              <p:nvPr/>
            </p:nvSpPr>
            <p:spPr>
              <a:xfrm rot="19569469">
                <a:off x="1803422" y="4137886"/>
                <a:ext cx="1099026" cy="1162050"/>
              </a:xfrm>
              <a:custGeom>
                <a:avLst/>
                <a:gdLst>
                  <a:gd name="connsiteX0" fmla="*/ 0 w 2095500"/>
                  <a:gd name="connsiteY0" fmla="*/ 1162050 h 1162050"/>
                  <a:gd name="connsiteX1" fmla="*/ 495300 w 2095500"/>
                  <a:gd name="connsiteY1" fmla="*/ 647700 h 1162050"/>
                  <a:gd name="connsiteX2" fmla="*/ 1162050 w 2095500"/>
                  <a:gd name="connsiteY2" fmla="*/ 247650 h 1162050"/>
                  <a:gd name="connsiteX3" fmla="*/ 2095500 w 2095500"/>
                  <a:gd name="connsiteY3" fmla="*/ 0 h 1162050"/>
                </a:gdLst>
                <a:ahLst/>
                <a:cxnLst>
                  <a:cxn ang="0">
                    <a:pos x="connsiteX0" y="connsiteY0"/>
                  </a:cxn>
                  <a:cxn ang="0">
                    <a:pos x="connsiteX1" y="connsiteY1"/>
                  </a:cxn>
                  <a:cxn ang="0">
                    <a:pos x="connsiteX2" y="connsiteY2"/>
                  </a:cxn>
                  <a:cxn ang="0">
                    <a:pos x="connsiteX3" y="connsiteY3"/>
                  </a:cxn>
                </a:cxnLst>
                <a:rect l="l" t="t" r="r" b="b"/>
                <a:pathLst>
                  <a:path w="2095500" h="1162050">
                    <a:moveTo>
                      <a:pt x="0" y="1162050"/>
                    </a:moveTo>
                    <a:cubicBezTo>
                      <a:pt x="150812" y="981075"/>
                      <a:pt x="301625" y="800100"/>
                      <a:pt x="495300" y="647700"/>
                    </a:cubicBezTo>
                    <a:cubicBezTo>
                      <a:pt x="688975" y="495300"/>
                      <a:pt x="895350" y="355600"/>
                      <a:pt x="1162050" y="247650"/>
                    </a:cubicBezTo>
                    <a:cubicBezTo>
                      <a:pt x="1428750" y="139700"/>
                      <a:pt x="1762125" y="69850"/>
                      <a:pt x="2095500" y="0"/>
                    </a:cubicBezTo>
                  </a:path>
                </a:pathLst>
              </a:custGeom>
              <a:noFill/>
              <a:ln w="1092200">
                <a:gradFill>
                  <a:gsLst>
                    <a:gs pos="12000">
                      <a:srgbClr val="151515"/>
                    </a:gs>
                    <a:gs pos="68000">
                      <a:srgbClr val="01479D"/>
                    </a:gs>
                    <a:gs pos="44000">
                      <a:srgbClr val="00151E"/>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p:cNvSpPr/>
              <p:nvPr/>
            </p:nvSpPr>
            <p:spPr>
              <a:xfrm rot="10279200">
                <a:off x="1858876" y="3447293"/>
                <a:ext cx="1245709" cy="1078457"/>
              </a:xfrm>
              <a:prstGeom prst="rtTriangle">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p:cNvPicPr>
              <a:picLocks noChangeAspect="1"/>
            </p:cNvPicPr>
            <p:nvPr/>
          </p:nvPicPr>
          <p:blipFill>
            <a:blip r:embed="rId8"/>
            <a:stretch>
              <a:fillRect/>
            </a:stretch>
          </p:blipFill>
          <p:spPr>
            <a:xfrm>
              <a:off x="8862529" y="4276683"/>
              <a:ext cx="1475360" cy="1274174"/>
            </a:xfrm>
            <a:prstGeom prst="rect">
              <a:avLst/>
            </a:prstGeom>
          </p:spPr>
        </p:pic>
      </p:grpSp>
      <p:sp>
        <p:nvSpPr>
          <p:cNvPr id="42" name="正方形/長方形 41"/>
          <p:cNvSpPr/>
          <p:nvPr/>
        </p:nvSpPr>
        <p:spPr>
          <a:xfrm>
            <a:off x="8639203" y="5788930"/>
            <a:ext cx="3262432" cy="830997"/>
          </a:xfrm>
          <a:prstGeom prst="rect">
            <a:avLst/>
          </a:prstGeom>
        </p:spPr>
        <p:txBody>
          <a:bodyPr wrap="none">
            <a:spAutoFit/>
          </a:bodyPr>
          <a:lstStyle/>
          <a:p>
            <a:r>
              <a:rPr lang="ja-JP" altLang="en-US" sz="4800" b="1" dirty="0">
                <a:ln>
                  <a:solidFill>
                    <a:srgbClr val="002060"/>
                  </a:solidFill>
                </a:ln>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海底に沈殿</a:t>
            </a:r>
            <a:endParaRPr lang="ja-JP" altLang="en-US" sz="4800" b="1" dirty="0">
              <a:solidFill>
                <a:schemeClr val="bg1">
                  <a:lumMod val="9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4548423"/>
      </p:ext>
    </p:extLst>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750"/>
                                        <p:tgtEl>
                                          <p:spTgt spid="36"/>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750"/>
                                        <p:tgtEl>
                                          <p:spTgt spid="10"/>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750"/>
                                        <p:tgtEl>
                                          <p:spTgt spid="42"/>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750"/>
                                        <p:tgtEl>
                                          <p:spTgt spid="12"/>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6"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4124" t="15593" b="15593"/>
          <a:stretch/>
        </p:blipFill>
        <p:spPr>
          <a:xfrm rot="5400000">
            <a:off x="4111611" y="1962148"/>
            <a:ext cx="3898345" cy="3898345"/>
          </a:xfrm>
          <a:prstGeom prst="roundRect">
            <a:avLst>
              <a:gd name="adj" fmla="val 4939"/>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t="-170" r="53846" b="30940"/>
          <a:stretch/>
        </p:blipFill>
        <p:spPr>
          <a:xfrm rot="16200000">
            <a:off x="110443" y="1962149"/>
            <a:ext cx="3898344" cy="3898344"/>
          </a:xfrm>
          <a:prstGeom prst="roundRect">
            <a:avLst>
              <a:gd name="adj" fmla="val 5916"/>
            </a:avLst>
          </a:prstGeom>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25283" t="21346" r="27865" b="8376"/>
          <a:stretch/>
        </p:blipFill>
        <p:spPr>
          <a:xfrm>
            <a:off x="8112779" y="1962148"/>
            <a:ext cx="3901421" cy="3901421"/>
          </a:xfrm>
          <a:prstGeom prst="roundRect">
            <a:avLst>
              <a:gd name="adj" fmla="val 5599"/>
            </a:avLst>
          </a:prstGeom>
        </p:spPr>
      </p:pic>
      <p:pic>
        <p:nvPicPr>
          <p:cNvPr id="10" name="図 9"/>
          <p:cNvPicPr>
            <a:picLocks noChangeAspect="1"/>
          </p:cNvPicPr>
          <p:nvPr/>
        </p:nvPicPr>
        <p:blipFill>
          <a:blip r:embed="rId6"/>
          <a:stretch>
            <a:fillRect/>
          </a:stretch>
        </p:blipFill>
        <p:spPr>
          <a:xfrm>
            <a:off x="0" y="719265"/>
            <a:ext cx="12193057" cy="1457070"/>
          </a:xfrm>
          <a:prstGeom prst="rect">
            <a:avLst/>
          </a:prstGeom>
        </p:spPr>
      </p:pic>
    </p:spTree>
    <p:extLst>
      <p:ext uri="{BB962C8B-B14F-4D97-AF65-F5344CB8AC3E}">
        <p14:creationId xmlns:p14="http://schemas.microsoft.com/office/powerpoint/2010/main" val="13728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6646286" y="2025799"/>
            <a:ext cx="328745" cy="3312000"/>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5095970" y="4307315"/>
            <a:ext cx="362857" cy="928029"/>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3616291" y="4670173"/>
            <a:ext cx="362857" cy="565171"/>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2099360" y="5069980"/>
            <a:ext cx="362857" cy="303913"/>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02268" y="5119986"/>
            <a:ext cx="362857" cy="144000"/>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8132758" y="4849935"/>
            <a:ext cx="362857" cy="385409"/>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9652001" y="5015424"/>
            <a:ext cx="362857" cy="206065"/>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1141897" y="4988379"/>
            <a:ext cx="362857" cy="216000"/>
          </a:xfrm>
          <a:prstGeom prst="rect">
            <a:avLst/>
          </a:prstGeom>
          <a:solidFill>
            <a:srgbClr val="082C44"/>
          </a:soli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216452"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p:cNvSpPr/>
          <p:nvPr/>
        </p:nvSpPr>
        <p:spPr>
          <a:xfrm>
            <a:off x="1719086"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p:cNvSpPr/>
          <p:nvPr/>
        </p:nvSpPr>
        <p:spPr>
          <a:xfrm>
            <a:off x="3221720" y="5200641"/>
            <a:ext cx="1152000" cy="1152000"/>
          </a:xfrm>
          <a:prstGeom prst="ellipse">
            <a:avLst/>
          </a:prstGeom>
          <a:solidFill>
            <a:schemeClr val="bg1"/>
          </a:solidFill>
          <a:ln w="38100">
            <a:solidFill>
              <a:srgbClr val="082C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4694621"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p:cNvSpPr/>
          <p:nvPr/>
        </p:nvSpPr>
        <p:spPr>
          <a:xfrm>
            <a:off x="6255302"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p:cNvSpPr/>
          <p:nvPr/>
        </p:nvSpPr>
        <p:spPr>
          <a:xfrm>
            <a:off x="7757936"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p:cNvSpPr/>
          <p:nvPr/>
        </p:nvSpPr>
        <p:spPr>
          <a:xfrm>
            <a:off x="9260570"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p:cNvSpPr/>
          <p:nvPr/>
        </p:nvSpPr>
        <p:spPr>
          <a:xfrm>
            <a:off x="10733471" y="5200641"/>
            <a:ext cx="1152000" cy="1152000"/>
          </a:xfrm>
          <a:prstGeom prst="ellipse">
            <a:avLst/>
          </a:prstGeom>
          <a:solidFill>
            <a:schemeClr val="bg1"/>
          </a:solidFill>
          <a:ln w="38100">
            <a:solidFill>
              <a:srgbClr val="082C4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26" name="Picture 38" descr="https://tsukatte.com/wp-content/uploads/2020/03/paper_a.png"/>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6359" y="5361304"/>
            <a:ext cx="830673" cy="830673"/>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丸太のフリーイラスト Clip art of lo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77636" y="5256557"/>
            <a:ext cx="1096084" cy="10960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332" name="Picture 44" descr="https://illustkun.com/wp-content/uploads/illustkun-04338-garb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175" y="5218009"/>
            <a:ext cx="1070254" cy="10702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336" name="Picture 48" descr="https://illustkun.com/wp-content/uploads/illustkun-04343-garb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8362" y="5361304"/>
            <a:ext cx="926959" cy="926959"/>
          </a:xfrm>
          <a:prstGeom prst="rect">
            <a:avLst/>
          </a:prstGeom>
          <a:noFill/>
          <a:extLst>
            <a:ext uri="{909E8E84-426E-40DD-AFC4-6F175D3DCCD1}">
              <a14:hiddenFill xmlns:a14="http://schemas.microsoft.com/office/drawing/2010/main">
                <a:solidFill>
                  <a:srgbClr val="FFFFFF"/>
                </a:solidFill>
              </a14:hiddenFill>
            </a:ext>
          </a:extLst>
        </p:spPr>
      </p:pic>
      <p:pic>
        <p:nvPicPr>
          <p:cNvPr id="12338" name="Picture 50" descr="https://illustkun.com/wp-content/uploads/illustkun-03324-lea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26641" y="5337799"/>
            <a:ext cx="877681" cy="877681"/>
          </a:xfrm>
          <a:prstGeom prst="rect">
            <a:avLst/>
          </a:prstGeom>
          <a:noFill/>
          <a:extLst>
            <a:ext uri="{909E8E84-426E-40DD-AFC4-6F175D3DCCD1}">
              <a14:hiddenFill xmlns:a14="http://schemas.microsoft.com/office/drawing/2010/main">
                <a:solidFill>
                  <a:srgbClr val="FFFFFF"/>
                </a:solidFill>
              </a14:hiddenFill>
            </a:ext>
          </a:extLst>
        </p:spPr>
      </p:pic>
      <p:pic>
        <p:nvPicPr>
          <p:cNvPr id="12340" name="Picture 52" descr="https://illustkun.com/wp-content/uploads/2018/07/illustkun-00717-floorcloth.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91849">
            <a:off x="1849264" y="5326880"/>
            <a:ext cx="899521" cy="899521"/>
          </a:xfrm>
          <a:prstGeom prst="rect">
            <a:avLst/>
          </a:prstGeom>
          <a:noFill/>
          <a:extLst>
            <a:ext uri="{909E8E84-426E-40DD-AFC4-6F175D3DCCD1}">
              <a14:hiddenFill xmlns:a14="http://schemas.microsoft.com/office/drawing/2010/main">
                <a:solidFill>
                  <a:srgbClr val="FFFFFF"/>
                </a:solidFill>
              </a14:hiddenFill>
            </a:ext>
          </a:extLst>
        </p:spPr>
      </p:pic>
      <p:pic>
        <p:nvPicPr>
          <p:cNvPr id="12342" name="Picture 54" descr="https://illustkun.com/wp-content/uploads/illustkun-04333-garbag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76139" y="5416816"/>
            <a:ext cx="815934" cy="815934"/>
          </a:xfrm>
          <a:prstGeom prst="rect">
            <a:avLst/>
          </a:prstGeom>
          <a:noFill/>
          <a:extLst>
            <a:ext uri="{909E8E84-426E-40DD-AFC4-6F175D3DCCD1}">
              <a14:hiddenFill xmlns:a14="http://schemas.microsoft.com/office/drawing/2010/main">
                <a:solidFill>
                  <a:srgbClr val="FFFFFF"/>
                </a:solidFill>
              </a14:hiddenFill>
            </a:ext>
          </a:extLst>
        </p:spPr>
      </p:pic>
      <p:pic>
        <p:nvPicPr>
          <p:cNvPr id="12344" name="Picture 56" descr="https://illustkun.com/wp-content/uploads/illustkun-04335-garbage.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652001" y="5571377"/>
            <a:ext cx="742953" cy="742953"/>
          </a:xfrm>
          <a:prstGeom prst="rect">
            <a:avLst/>
          </a:prstGeom>
          <a:noFill/>
          <a:extLst>
            <a:ext uri="{909E8E84-426E-40DD-AFC4-6F175D3DCCD1}">
              <a14:hiddenFill xmlns:a14="http://schemas.microsoft.com/office/drawing/2010/main">
                <a:solidFill>
                  <a:srgbClr val="FFFFFF"/>
                </a:solidFill>
              </a14:hiddenFill>
            </a:ext>
          </a:extLst>
        </p:spPr>
      </p:pic>
      <p:pic>
        <p:nvPicPr>
          <p:cNvPr id="12346" name="Picture 58" descr="https://illustkun.com/wp-content/uploads/illustkun-04342-garbag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59720" y="5571377"/>
            <a:ext cx="699824" cy="699824"/>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10852271" y="5356801"/>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n>
                  <a:solidFill>
                    <a:srgbClr val="9933FF"/>
                  </a:solidFill>
                </a:ln>
                <a:solidFill>
                  <a:srgbClr val="CC66FF"/>
                </a:solidFill>
              </a:rPr>
              <a:t>他</a:t>
            </a:r>
          </a:p>
        </p:txBody>
      </p:sp>
      <p:sp>
        <p:nvSpPr>
          <p:cNvPr id="71" name="正方形/長方形 70"/>
          <p:cNvSpPr/>
          <p:nvPr/>
        </p:nvSpPr>
        <p:spPr>
          <a:xfrm>
            <a:off x="401058" y="4658668"/>
            <a:ext cx="912429"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0.3%</a:t>
            </a:r>
          </a:p>
        </p:txBody>
      </p:sp>
      <p:sp>
        <p:nvSpPr>
          <p:cNvPr id="72" name="正方形/長方形 71"/>
          <p:cNvSpPr/>
          <p:nvPr/>
        </p:nvSpPr>
        <p:spPr>
          <a:xfrm>
            <a:off x="1890429" y="4477211"/>
            <a:ext cx="912429"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0.8%</a:t>
            </a:r>
          </a:p>
        </p:txBody>
      </p:sp>
      <p:sp>
        <p:nvSpPr>
          <p:cNvPr id="73" name="正方形/長方形 72"/>
          <p:cNvSpPr/>
          <p:nvPr/>
        </p:nvSpPr>
        <p:spPr>
          <a:xfrm>
            <a:off x="3428477" y="4242105"/>
            <a:ext cx="912429"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7.3%</a:t>
            </a:r>
          </a:p>
        </p:txBody>
      </p:sp>
      <p:sp>
        <p:nvSpPr>
          <p:cNvPr id="74" name="正方形/長方形 73"/>
          <p:cNvSpPr/>
          <p:nvPr/>
        </p:nvSpPr>
        <p:spPr>
          <a:xfrm>
            <a:off x="4826641" y="3907205"/>
            <a:ext cx="1074333"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15.9%</a:t>
            </a:r>
          </a:p>
        </p:txBody>
      </p:sp>
      <p:sp>
        <p:nvSpPr>
          <p:cNvPr id="75" name="正方形/長方形 74"/>
          <p:cNvSpPr/>
          <p:nvPr/>
        </p:nvSpPr>
        <p:spPr>
          <a:xfrm>
            <a:off x="5745566" y="1017855"/>
            <a:ext cx="2387192" cy="923330"/>
          </a:xfrm>
          <a:prstGeom prst="rect">
            <a:avLst/>
          </a:prstGeom>
          <a:noFill/>
          <a:effectLst>
            <a:outerShdw blurRad="12700" dist="38100" dir="2700000" algn="tl" rotWithShape="0">
              <a:schemeClr val="accent1">
                <a:lumMod val="50000"/>
                <a:alpha val="40000"/>
              </a:schemeClr>
            </a:outerShdw>
          </a:effectLst>
        </p:spPr>
        <p:txBody>
          <a:bodyPr wrap="none">
            <a:spAutoFit/>
          </a:bodyPr>
          <a:lstStyle/>
          <a:p>
            <a:pPr lvl="0"/>
            <a:r>
              <a:rPr lang="en-US" altLang="ja-JP" sz="5400" b="1" dirty="0">
                <a:solidFill>
                  <a:srgbClr val="F40650"/>
                </a:solidFill>
                <a:latin typeface="BIZ UDPゴシック" panose="020B0400000000000000" pitchFamily="50" charset="-128"/>
                <a:ea typeface="BIZ UDPゴシック" panose="020B0400000000000000" pitchFamily="50" charset="-128"/>
              </a:rPr>
              <a:t>65.8</a:t>
            </a:r>
            <a:r>
              <a:rPr lang="en-US" altLang="ja-JP" sz="3200" b="1" dirty="0">
                <a:solidFill>
                  <a:srgbClr val="F40650"/>
                </a:solidFill>
                <a:latin typeface="BIZ UDPゴシック" panose="020B0400000000000000" pitchFamily="50" charset="-128"/>
                <a:ea typeface="BIZ UDPゴシック" panose="020B0400000000000000" pitchFamily="50" charset="-128"/>
              </a:rPr>
              <a:t>%</a:t>
            </a:r>
            <a:endParaRPr lang="en-US" altLang="ja-JP" sz="4000" b="1" dirty="0">
              <a:solidFill>
                <a:srgbClr val="F40650"/>
              </a:solidFill>
              <a:latin typeface="BIZ UDPゴシック" panose="020B0400000000000000" pitchFamily="50" charset="-128"/>
              <a:ea typeface="BIZ UDPゴシック" panose="020B0400000000000000" pitchFamily="50" charset="-128"/>
            </a:endParaRPr>
          </a:p>
        </p:txBody>
      </p:sp>
      <p:sp>
        <p:nvSpPr>
          <p:cNvPr id="76" name="正方形/長方形 75"/>
          <p:cNvSpPr/>
          <p:nvPr/>
        </p:nvSpPr>
        <p:spPr>
          <a:xfrm>
            <a:off x="7929210" y="4425123"/>
            <a:ext cx="912429"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4.0%</a:t>
            </a:r>
          </a:p>
        </p:txBody>
      </p:sp>
      <p:sp>
        <p:nvSpPr>
          <p:cNvPr id="77" name="正方形/長方形 76"/>
          <p:cNvSpPr/>
          <p:nvPr/>
        </p:nvSpPr>
        <p:spPr>
          <a:xfrm>
            <a:off x="9435336" y="4631685"/>
            <a:ext cx="912429"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2.8%</a:t>
            </a:r>
          </a:p>
        </p:txBody>
      </p:sp>
      <p:sp>
        <p:nvSpPr>
          <p:cNvPr id="78" name="正方形/長方形 77"/>
          <p:cNvSpPr/>
          <p:nvPr/>
        </p:nvSpPr>
        <p:spPr>
          <a:xfrm>
            <a:off x="10984476" y="4593792"/>
            <a:ext cx="878767" cy="400110"/>
          </a:xfrm>
          <a:prstGeom prst="rect">
            <a:avLst/>
          </a:prstGeom>
          <a:noFill/>
          <a:ln>
            <a:noFill/>
          </a:ln>
          <a:effectLst>
            <a:outerShdw blurRad="12700" dist="38100" dir="2700000" algn="tl" rotWithShape="0">
              <a:schemeClr val="accent1">
                <a:lumMod val="50000"/>
                <a:alpha val="40000"/>
              </a:schemeClr>
            </a:outerShdw>
          </a:effectLst>
        </p:spPr>
        <p:txBody>
          <a:bodyPr wrap="none">
            <a:spAutoFit/>
          </a:bodyPr>
          <a:lstStyle/>
          <a:p>
            <a:pPr lvl="0"/>
            <a:r>
              <a:rPr lang="en-US" altLang="ja-JP" sz="2000" b="1" dirty="0">
                <a:solidFill>
                  <a:srgbClr val="013857"/>
                </a:solidFill>
                <a:latin typeface="BIZ UDPゴシック" panose="020B0400000000000000" pitchFamily="50" charset="-128"/>
                <a:ea typeface="BIZ UDPゴシック" panose="020B0400000000000000" pitchFamily="50" charset="-128"/>
              </a:rPr>
              <a:t>3.1%</a:t>
            </a:r>
          </a:p>
        </p:txBody>
      </p:sp>
      <p:sp>
        <p:nvSpPr>
          <p:cNvPr id="80" name="正方形/長方形 79"/>
          <p:cNvSpPr/>
          <p:nvPr/>
        </p:nvSpPr>
        <p:spPr>
          <a:xfrm>
            <a:off x="581122" y="6454430"/>
            <a:ext cx="441146" cy="400110"/>
          </a:xfrm>
          <a:prstGeom prst="rect">
            <a:avLst/>
          </a:prstGeom>
          <a:noFill/>
        </p:spPr>
        <p:txBody>
          <a:bodyPr wrap="none">
            <a:spAutoFit/>
          </a:bodyPr>
          <a:lstStyle/>
          <a:p>
            <a:pPr lvl="0"/>
            <a:r>
              <a:rPr lang="ja-JP" altLang="en-US" sz="2000" b="1" dirty="0">
                <a:latin typeface="メイリオ" panose="020B0604030504040204" pitchFamily="50" charset="-128"/>
                <a:ea typeface="メイリオ" panose="020B0604030504040204" pitchFamily="50" charset="-128"/>
              </a:rPr>
              <a:t>紙</a:t>
            </a:r>
            <a:endParaRPr lang="en-US" altLang="ja-JP" sz="2000" b="1" dirty="0">
              <a:latin typeface="メイリオ" panose="020B0604030504040204" pitchFamily="50" charset="-128"/>
              <a:ea typeface="メイリオ" panose="020B0604030504040204" pitchFamily="50" charset="-128"/>
            </a:endParaRPr>
          </a:p>
        </p:txBody>
      </p:sp>
      <p:sp>
        <p:nvSpPr>
          <p:cNvPr id="83" name="正方形/長方形 82"/>
          <p:cNvSpPr/>
          <p:nvPr/>
        </p:nvSpPr>
        <p:spPr>
          <a:xfrm>
            <a:off x="2096185" y="6469939"/>
            <a:ext cx="441146" cy="400110"/>
          </a:xfrm>
          <a:prstGeom prst="rect">
            <a:avLst/>
          </a:prstGeom>
          <a:noFill/>
        </p:spPr>
        <p:txBody>
          <a:bodyPr wrap="none">
            <a:spAutoFit/>
          </a:bodyPr>
          <a:lstStyle/>
          <a:p>
            <a:pPr lvl="0"/>
            <a:r>
              <a:rPr lang="ja-JP" altLang="en-US" sz="2000" b="1" dirty="0">
                <a:latin typeface="メイリオ" panose="020B0604030504040204" pitchFamily="50" charset="-128"/>
                <a:ea typeface="メイリオ" panose="020B0604030504040204" pitchFamily="50" charset="-128"/>
              </a:rPr>
              <a:t>布</a:t>
            </a:r>
            <a:endParaRPr lang="en-US" altLang="ja-JP" sz="2000" b="1" dirty="0">
              <a:latin typeface="メイリオ" panose="020B0604030504040204" pitchFamily="50" charset="-128"/>
              <a:ea typeface="メイリオ" panose="020B0604030504040204" pitchFamily="50" charset="-128"/>
            </a:endParaRPr>
          </a:p>
        </p:txBody>
      </p:sp>
      <p:sp>
        <p:nvSpPr>
          <p:cNvPr id="84" name="正方形/長方形 83"/>
          <p:cNvSpPr/>
          <p:nvPr/>
        </p:nvSpPr>
        <p:spPr>
          <a:xfrm>
            <a:off x="3472864" y="6469939"/>
            <a:ext cx="697627" cy="400110"/>
          </a:xfrm>
          <a:prstGeom prst="rect">
            <a:avLst/>
          </a:prstGeom>
          <a:noFill/>
        </p:spPr>
        <p:txBody>
          <a:bodyPr wrap="none">
            <a:spAutoFit/>
          </a:bodyPr>
          <a:lstStyle/>
          <a:p>
            <a:pPr lvl="0"/>
            <a:r>
              <a:rPr lang="ja-JP" altLang="en-US" sz="2000" b="1" dirty="0">
                <a:latin typeface="メイリオ" panose="020B0604030504040204" pitchFamily="50" charset="-128"/>
                <a:ea typeface="メイリオ" panose="020B0604030504040204" pitchFamily="50" charset="-128"/>
              </a:rPr>
              <a:t>木材</a:t>
            </a:r>
            <a:endParaRPr lang="en-US" altLang="ja-JP" sz="2000" b="1" dirty="0">
              <a:latin typeface="メイリオ" panose="020B0604030504040204" pitchFamily="50" charset="-128"/>
              <a:ea typeface="メイリオ" panose="020B0604030504040204" pitchFamily="50" charset="-128"/>
            </a:endParaRPr>
          </a:p>
        </p:txBody>
      </p:sp>
      <p:sp>
        <p:nvSpPr>
          <p:cNvPr id="85" name="正方形/長方形 84"/>
          <p:cNvSpPr/>
          <p:nvPr/>
        </p:nvSpPr>
        <p:spPr>
          <a:xfrm>
            <a:off x="4788097" y="6486234"/>
            <a:ext cx="954107" cy="400110"/>
          </a:xfrm>
          <a:prstGeom prst="rect">
            <a:avLst/>
          </a:prstGeom>
          <a:noFill/>
        </p:spPr>
        <p:txBody>
          <a:bodyPr wrap="none">
            <a:spAutoFit/>
          </a:bodyPr>
          <a:lstStyle/>
          <a:p>
            <a:pPr lvl="0"/>
            <a:r>
              <a:rPr lang="ja-JP" altLang="en-US" sz="2000" b="1" dirty="0">
                <a:latin typeface="メイリオ" panose="020B0604030504040204" pitchFamily="50" charset="-128"/>
                <a:ea typeface="メイリオ" panose="020B0604030504040204" pitchFamily="50" charset="-128"/>
              </a:rPr>
              <a:t>自然物</a:t>
            </a:r>
            <a:endParaRPr lang="en-US" altLang="ja-JP" sz="2000" b="1" dirty="0">
              <a:latin typeface="メイリオ" panose="020B0604030504040204" pitchFamily="50" charset="-128"/>
              <a:ea typeface="メイリオ" panose="020B0604030504040204" pitchFamily="50" charset="-128"/>
            </a:endParaRPr>
          </a:p>
        </p:txBody>
      </p:sp>
      <p:sp>
        <p:nvSpPr>
          <p:cNvPr id="86" name="正方形/長方形 85"/>
          <p:cNvSpPr/>
          <p:nvPr/>
        </p:nvSpPr>
        <p:spPr>
          <a:xfrm>
            <a:off x="6190032" y="6521870"/>
            <a:ext cx="1415772" cy="338554"/>
          </a:xfrm>
          <a:prstGeom prst="rect">
            <a:avLst/>
          </a:prstGeom>
          <a:noFill/>
        </p:spPr>
        <p:txBody>
          <a:bodyPr wrap="none">
            <a:spAutoFit/>
          </a:bodyPr>
          <a:lstStyle/>
          <a:p>
            <a:pPr lvl="0"/>
            <a:r>
              <a:rPr lang="ja-JP" altLang="en-US" sz="1600" b="1" dirty="0">
                <a:latin typeface="メイリオ" panose="020B0604030504040204" pitchFamily="50" charset="-128"/>
                <a:ea typeface="メイリオ" panose="020B0604030504040204" pitchFamily="50" charset="-128"/>
              </a:rPr>
              <a:t>プラスチック</a:t>
            </a:r>
            <a:endParaRPr lang="en-US" altLang="ja-JP" sz="1600" b="1" dirty="0">
              <a:latin typeface="メイリオ" panose="020B0604030504040204" pitchFamily="50" charset="-128"/>
              <a:ea typeface="メイリオ" panose="020B0604030504040204" pitchFamily="50" charset="-128"/>
            </a:endParaRPr>
          </a:p>
        </p:txBody>
      </p:sp>
      <p:sp>
        <p:nvSpPr>
          <p:cNvPr id="87" name="正方形/長方形 86"/>
          <p:cNvSpPr/>
          <p:nvPr/>
        </p:nvSpPr>
        <p:spPr>
          <a:xfrm>
            <a:off x="7998977" y="6462825"/>
            <a:ext cx="697627" cy="400110"/>
          </a:xfrm>
          <a:prstGeom prst="rect">
            <a:avLst/>
          </a:prstGeom>
          <a:noFill/>
        </p:spPr>
        <p:txBody>
          <a:bodyPr wrap="none">
            <a:spAutoFit/>
          </a:bodyPr>
          <a:lstStyle/>
          <a:p>
            <a:pPr lvl="0"/>
            <a:r>
              <a:rPr lang="ja-JP" altLang="en-US" sz="2000" b="1" dirty="0">
                <a:latin typeface="メイリオ" panose="020B0604030504040204" pitchFamily="50" charset="-128"/>
                <a:ea typeface="メイリオ" panose="020B0604030504040204" pitchFamily="50" charset="-128"/>
              </a:rPr>
              <a:t>金属</a:t>
            </a:r>
            <a:endParaRPr lang="en-US" altLang="ja-JP" sz="2000" b="1" dirty="0">
              <a:latin typeface="メイリオ" panose="020B0604030504040204" pitchFamily="50" charset="-128"/>
              <a:ea typeface="メイリオ" panose="020B0604030504040204" pitchFamily="50" charset="-128"/>
            </a:endParaRPr>
          </a:p>
        </p:txBody>
      </p:sp>
      <p:sp>
        <p:nvSpPr>
          <p:cNvPr id="88" name="正方形/長方形 87"/>
          <p:cNvSpPr/>
          <p:nvPr/>
        </p:nvSpPr>
        <p:spPr>
          <a:xfrm>
            <a:off x="9190569" y="6504662"/>
            <a:ext cx="1261884" cy="307777"/>
          </a:xfrm>
          <a:prstGeom prst="rect">
            <a:avLst/>
          </a:prstGeom>
          <a:noFill/>
        </p:spPr>
        <p:txBody>
          <a:bodyPr wrap="none">
            <a:spAutoFit/>
          </a:bodyPr>
          <a:lstStyle/>
          <a:p>
            <a:pPr lvl="0"/>
            <a:r>
              <a:rPr lang="ja-JP" altLang="en-US" sz="1400" b="1" dirty="0">
                <a:latin typeface="メイリオ" panose="020B0604030504040204" pitchFamily="50" charset="-128"/>
                <a:ea typeface="メイリオ" panose="020B0604030504040204" pitchFamily="50" charset="-128"/>
              </a:rPr>
              <a:t>ガラス・陶器</a:t>
            </a:r>
            <a:endParaRPr lang="en-US" altLang="ja-JP" sz="1400" b="1" dirty="0">
              <a:latin typeface="メイリオ" panose="020B0604030504040204" pitchFamily="50" charset="-128"/>
              <a:ea typeface="メイリオ" panose="020B0604030504040204" pitchFamily="50" charset="-128"/>
            </a:endParaRPr>
          </a:p>
        </p:txBody>
      </p:sp>
      <p:sp>
        <p:nvSpPr>
          <p:cNvPr id="89" name="正方形/長方形 88"/>
          <p:cNvSpPr/>
          <p:nvPr/>
        </p:nvSpPr>
        <p:spPr>
          <a:xfrm>
            <a:off x="10743458" y="6520212"/>
            <a:ext cx="1261884" cy="307777"/>
          </a:xfrm>
          <a:prstGeom prst="rect">
            <a:avLst/>
          </a:prstGeom>
          <a:noFill/>
        </p:spPr>
        <p:txBody>
          <a:bodyPr wrap="none">
            <a:spAutoFit/>
          </a:bodyPr>
          <a:lstStyle/>
          <a:p>
            <a:pPr lvl="0"/>
            <a:r>
              <a:rPr lang="ja-JP" altLang="en-US" sz="1400" b="1" dirty="0">
                <a:latin typeface="メイリオ" panose="020B0604030504040204" pitchFamily="50" charset="-128"/>
                <a:ea typeface="メイリオ" panose="020B0604030504040204" pitchFamily="50" charset="-128"/>
              </a:rPr>
              <a:t>その他人工物</a:t>
            </a:r>
            <a:endParaRPr lang="en-US" altLang="ja-JP" sz="1400" b="1" dirty="0">
              <a:latin typeface="メイリオ" panose="020B0604030504040204" pitchFamily="50" charset="-128"/>
              <a:ea typeface="メイリオ" panose="020B0604030504040204" pitchFamily="50" charset="-128"/>
            </a:endParaRPr>
          </a:p>
        </p:txBody>
      </p:sp>
      <p:sp>
        <p:nvSpPr>
          <p:cNvPr id="53" name="角丸四角形 52"/>
          <p:cNvSpPr/>
          <p:nvPr/>
        </p:nvSpPr>
        <p:spPr>
          <a:xfrm>
            <a:off x="224816" y="988306"/>
            <a:ext cx="4277133" cy="408623"/>
          </a:xfrm>
          <a:prstGeom prst="roundRect">
            <a:avLst/>
          </a:prstGeom>
          <a:noFill/>
          <a:ln w="38100">
            <a:noFill/>
          </a:ln>
          <a:effectLst/>
        </p:spPr>
        <p:txBody>
          <a:bodyPr wrap="none">
            <a:spAutoFit/>
          </a:bodyPr>
          <a:lstStyle/>
          <a:p>
            <a:pPr lvl="0"/>
            <a:r>
              <a:rPr lang="ja-JP" altLang="en-US" b="1" dirty="0" smtClean="0">
                <a:solidFill>
                  <a:srgbClr val="013857"/>
                </a:solidFill>
                <a:latin typeface="BIZ UDPゴシック" panose="020B0400000000000000" pitchFamily="50" charset="-128"/>
                <a:ea typeface="BIZ UDPゴシック" panose="020B0400000000000000" pitchFamily="50" charset="-128"/>
              </a:rPr>
              <a:t>種類別の割合</a:t>
            </a:r>
            <a:r>
              <a:rPr lang="en-US" altLang="ja-JP" b="1" dirty="0" smtClean="0">
                <a:solidFill>
                  <a:srgbClr val="013857"/>
                </a:solidFill>
                <a:latin typeface="BIZ UDPゴシック" panose="020B0400000000000000" pitchFamily="50" charset="-128"/>
                <a:ea typeface="BIZ UDPゴシック" panose="020B0400000000000000" pitchFamily="50" charset="-128"/>
              </a:rPr>
              <a:t>(</a:t>
            </a:r>
            <a:r>
              <a:rPr lang="ja-JP" altLang="en-US" b="1" dirty="0" smtClean="0">
                <a:solidFill>
                  <a:srgbClr val="013857"/>
                </a:solidFill>
                <a:latin typeface="BIZ UDPゴシック" panose="020B0400000000000000" pitchFamily="50" charset="-128"/>
                <a:ea typeface="BIZ UDPゴシック" panose="020B0400000000000000" pitchFamily="50" charset="-128"/>
              </a:rPr>
              <a:t>個数</a:t>
            </a:r>
            <a:r>
              <a:rPr lang="en-US" altLang="ja-JP" b="1" dirty="0" smtClean="0">
                <a:solidFill>
                  <a:srgbClr val="013857"/>
                </a:solidFill>
                <a:latin typeface="BIZ UDPゴシック" panose="020B0400000000000000" pitchFamily="50" charset="-128"/>
                <a:ea typeface="BIZ UDPゴシック" panose="020B0400000000000000" pitchFamily="50" charset="-128"/>
              </a:rPr>
              <a:t>)</a:t>
            </a:r>
            <a:r>
              <a:rPr lang="ja-JP" altLang="en-US" b="1" dirty="0" smtClean="0">
                <a:solidFill>
                  <a:srgbClr val="013857"/>
                </a:solidFill>
                <a:latin typeface="BIZ UDPゴシック" panose="020B0400000000000000" pitchFamily="50" charset="-128"/>
                <a:ea typeface="BIZ UDPゴシック" panose="020B0400000000000000" pitchFamily="50" charset="-128"/>
              </a:rPr>
              <a:t>　合計</a:t>
            </a:r>
            <a:r>
              <a:rPr lang="en-US" altLang="ja-JP" b="1" dirty="0" smtClean="0">
                <a:solidFill>
                  <a:srgbClr val="013857"/>
                </a:solidFill>
                <a:latin typeface="BIZ UDPゴシック" panose="020B0400000000000000" pitchFamily="50" charset="-128"/>
                <a:ea typeface="BIZ UDPゴシック" panose="020B0400000000000000" pitchFamily="50" charset="-128"/>
              </a:rPr>
              <a:t>100%</a:t>
            </a:r>
            <a:r>
              <a:rPr lang="ja-JP" altLang="en-US" b="1" dirty="0" smtClean="0">
                <a:solidFill>
                  <a:srgbClr val="013857"/>
                </a:solidFill>
                <a:latin typeface="BIZ UDPゴシック" panose="020B0400000000000000" pitchFamily="50" charset="-128"/>
                <a:ea typeface="BIZ UDPゴシック" panose="020B0400000000000000" pitchFamily="50" charset="-128"/>
              </a:rPr>
              <a:t>のうち</a:t>
            </a:r>
            <a:endParaRPr lang="en-US" altLang="ja-JP" b="1" dirty="0">
              <a:solidFill>
                <a:srgbClr val="013857"/>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14"/>
          <a:stretch>
            <a:fillRect/>
          </a:stretch>
        </p:blipFill>
        <p:spPr>
          <a:xfrm>
            <a:off x="8859544" y="0"/>
            <a:ext cx="3414056" cy="323116"/>
          </a:xfrm>
          <a:prstGeom prst="rect">
            <a:avLst/>
          </a:prstGeom>
        </p:spPr>
      </p:pic>
      <p:pic>
        <p:nvPicPr>
          <p:cNvPr id="5" name="図 4"/>
          <p:cNvPicPr>
            <a:picLocks noChangeAspect="1"/>
          </p:cNvPicPr>
          <p:nvPr/>
        </p:nvPicPr>
        <p:blipFill>
          <a:blip r:embed="rId15"/>
          <a:stretch>
            <a:fillRect/>
          </a:stretch>
        </p:blipFill>
        <p:spPr>
          <a:xfrm>
            <a:off x="-6354" y="-4219"/>
            <a:ext cx="4602879" cy="1072989"/>
          </a:xfrm>
          <a:prstGeom prst="rect">
            <a:avLst/>
          </a:prstGeom>
        </p:spPr>
      </p:pic>
    </p:spTree>
    <p:extLst>
      <p:ext uri="{BB962C8B-B14F-4D97-AF65-F5344CB8AC3E}">
        <p14:creationId xmlns:p14="http://schemas.microsoft.com/office/powerpoint/2010/main" val="22846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1"/>
                                        </p:tgtEl>
                                        <p:attrNameLst>
                                          <p:attrName>style.visibility</p:attrName>
                                        </p:attrNameLst>
                                      </p:cBhvr>
                                      <p:to>
                                        <p:strVal val="visible"/>
                                      </p:to>
                                    </p:set>
                                    <p:animEffect transition="in" filter="wipe(down)">
                                      <p:cBhvr>
                                        <p:cTn id="10" dur="500"/>
                                        <p:tgtEl>
                                          <p:spTgt spid="7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wipe(down)">
                                      <p:cBhvr>
                                        <p:cTn id="13" dur="500"/>
                                        <p:tgtEl>
                                          <p:spTgt spid="66"/>
                                        </p:tgtEl>
                                      </p:cBhvr>
                                    </p:animEffect>
                                  </p:childTnLst>
                                </p:cTn>
                              </p:par>
                              <p:par>
                                <p:cTn id="14" presetID="22" presetClass="entr" presetSubtype="4" fill="hold" grpId="0" nodeType="withEffect">
                                  <p:stCondLst>
                                    <p:cond delay="250"/>
                                  </p:stCondLst>
                                  <p:childTnLst>
                                    <p:set>
                                      <p:cBhvr>
                                        <p:cTn id="15" dur="1" fill="hold">
                                          <p:stCondLst>
                                            <p:cond delay="0"/>
                                          </p:stCondLst>
                                        </p:cTn>
                                        <p:tgtEl>
                                          <p:spTgt spid="72"/>
                                        </p:tgtEl>
                                        <p:attrNameLst>
                                          <p:attrName>style.visibility</p:attrName>
                                        </p:attrNameLst>
                                      </p:cBhvr>
                                      <p:to>
                                        <p:strVal val="visible"/>
                                      </p:to>
                                    </p:set>
                                    <p:animEffect transition="in" filter="wipe(down)">
                                      <p:cBhvr>
                                        <p:cTn id="16" dur="500"/>
                                        <p:tgtEl>
                                          <p:spTgt spid="7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par>
                                <p:cTn id="20" presetID="22" presetClass="entr" presetSubtype="4" fill="hold" grpId="0" nodeType="withEffect">
                                  <p:stCondLst>
                                    <p:cond delay="250"/>
                                  </p:stCondLst>
                                  <p:childTnLst>
                                    <p:set>
                                      <p:cBhvr>
                                        <p:cTn id="21" dur="1" fill="hold">
                                          <p:stCondLst>
                                            <p:cond delay="0"/>
                                          </p:stCondLst>
                                        </p:cTn>
                                        <p:tgtEl>
                                          <p:spTgt spid="73"/>
                                        </p:tgtEl>
                                        <p:attrNameLst>
                                          <p:attrName>style.visibility</p:attrName>
                                        </p:attrNameLst>
                                      </p:cBhvr>
                                      <p:to>
                                        <p:strVal val="visible"/>
                                      </p:to>
                                    </p:set>
                                    <p:animEffect transition="in" filter="wipe(down)">
                                      <p:cBhvr>
                                        <p:cTn id="22" dur="500"/>
                                        <p:tgtEl>
                                          <p:spTgt spid="7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wipe(down)">
                                      <p:cBhvr>
                                        <p:cTn id="25" dur="500"/>
                                        <p:tgtEl>
                                          <p:spTgt spid="6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down)">
                                      <p:cBhvr>
                                        <p:cTn id="28" dur="500"/>
                                        <p:tgtEl>
                                          <p:spTgt spid="7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down)">
                                      <p:cBhvr>
                                        <p:cTn id="31" dur="500"/>
                                        <p:tgtEl>
                                          <p:spTgt spid="68"/>
                                        </p:tgtEl>
                                      </p:cBhvr>
                                    </p:animEffect>
                                  </p:childTnLst>
                                </p:cTn>
                              </p:par>
                              <p:par>
                                <p:cTn id="32" presetID="22" presetClass="entr" presetSubtype="4" fill="hold" grpId="0" nodeType="withEffect">
                                  <p:stCondLst>
                                    <p:cond delay="250"/>
                                  </p:stCondLst>
                                  <p:childTnLst>
                                    <p:set>
                                      <p:cBhvr>
                                        <p:cTn id="33" dur="1" fill="hold">
                                          <p:stCondLst>
                                            <p:cond delay="0"/>
                                          </p:stCondLst>
                                        </p:cTn>
                                        <p:tgtEl>
                                          <p:spTgt spid="76"/>
                                        </p:tgtEl>
                                        <p:attrNameLst>
                                          <p:attrName>style.visibility</p:attrName>
                                        </p:attrNameLst>
                                      </p:cBhvr>
                                      <p:to>
                                        <p:strVal val="visible"/>
                                      </p:to>
                                    </p:set>
                                    <p:animEffect transition="in" filter="wipe(down)">
                                      <p:cBhvr>
                                        <p:cTn id="34" dur="500"/>
                                        <p:tgtEl>
                                          <p:spTgt spid="7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down)">
                                      <p:cBhvr>
                                        <p:cTn id="37" dur="500"/>
                                        <p:tgtEl>
                                          <p:spTgt spid="69"/>
                                        </p:tgtEl>
                                      </p:cBhvr>
                                    </p:animEffect>
                                  </p:childTnLst>
                                </p:cTn>
                              </p:par>
                              <p:par>
                                <p:cTn id="38" presetID="22" presetClass="entr" presetSubtype="4" fill="hold" grpId="0" nodeType="withEffect">
                                  <p:stCondLst>
                                    <p:cond delay="250"/>
                                  </p:stCondLst>
                                  <p:childTnLst>
                                    <p:set>
                                      <p:cBhvr>
                                        <p:cTn id="39" dur="1" fill="hold">
                                          <p:stCondLst>
                                            <p:cond delay="0"/>
                                          </p:stCondLst>
                                        </p:cTn>
                                        <p:tgtEl>
                                          <p:spTgt spid="77"/>
                                        </p:tgtEl>
                                        <p:attrNameLst>
                                          <p:attrName>style.visibility</p:attrName>
                                        </p:attrNameLst>
                                      </p:cBhvr>
                                      <p:to>
                                        <p:strVal val="visible"/>
                                      </p:to>
                                    </p:set>
                                    <p:animEffect transition="in" filter="wipe(down)">
                                      <p:cBhvr>
                                        <p:cTn id="40" dur="500"/>
                                        <p:tgtEl>
                                          <p:spTgt spid="7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par>
                                <p:cTn id="44" presetID="22" presetClass="entr" presetSubtype="4" fill="hold" grpId="0" nodeType="withEffect">
                                  <p:stCondLst>
                                    <p:cond delay="250"/>
                                  </p:stCondLst>
                                  <p:childTnLst>
                                    <p:set>
                                      <p:cBhvr>
                                        <p:cTn id="45" dur="1" fill="hold">
                                          <p:stCondLst>
                                            <p:cond delay="0"/>
                                          </p:stCondLst>
                                        </p:cTn>
                                        <p:tgtEl>
                                          <p:spTgt spid="78"/>
                                        </p:tgtEl>
                                        <p:attrNameLst>
                                          <p:attrName>style.visibility</p:attrName>
                                        </p:attrNameLst>
                                      </p:cBhvr>
                                      <p:to>
                                        <p:strVal val="visible"/>
                                      </p:to>
                                    </p:set>
                                    <p:animEffect transition="in" filter="wipe(down)">
                                      <p:cBhvr>
                                        <p:cTn id="46" dur="5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down)">
                                      <p:cBhvr>
                                        <p:cTn id="51" dur="1000"/>
                                        <p:tgtEl>
                                          <p:spTgt spid="6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1" grpId="0"/>
      <p:bldP spid="72" grpId="0"/>
      <p:bldP spid="73" grpId="0"/>
      <p:bldP spid="74" grpId="0"/>
      <p:bldP spid="75" grpId="0"/>
      <p:bldP spid="76"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546275" y="1882031"/>
            <a:ext cx="333291" cy="252000"/>
          </a:xfrm>
          <a:prstGeom prst="rect">
            <a:avLst/>
          </a:prstGeom>
          <a:gradFill flip="none" rotWithShape="1">
            <a:gsLst>
              <a:gs pos="100000">
                <a:srgbClr val="FF79A2"/>
              </a:gs>
              <a:gs pos="25000">
                <a:srgbClr val="FC7CA4">
                  <a:tint val="66000"/>
                  <a:satMod val="160000"/>
                </a:srgbClr>
              </a:gs>
              <a:gs pos="0">
                <a:srgbClr val="FC7CA4">
                  <a:tint val="23500"/>
                  <a:satMod val="160000"/>
                </a:srgbClr>
              </a:gs>
            </a:gsLst>
            <a:lin ang="0" scaled="1"/>
            <a:tileRect/>
          </a:gradFill>
          <a:ln>
            <a:noFill/>
          </a:ln>
          <a:effectLst>
            <a:outerShdw blurRad="12700" dist="38100" dir="2700000" algn="tl" rotWithShape="0">
              <a:srgbClr val="01479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546273" y="2978114"/>
            <a:ext cx="939875" cy="252000"/>
          </a:xfrm>
          <a:prstGeom prst="rect">
            <a:avLst/>
          </a:prstGeom>
          <a:gradFill flip="none" rotWithShape="1">
            <a:gsLst>
              <a:gs pos="100000">
                <a:srgbClr val="FF79A2"/>
              </a:gs>
              <a:gs pos="25000">
                <a:srgbClr val="FC7CA4">
                  <a:tint val="66000"/>
                  <a:satMod val="160000"/>
                </a:srgbClr>
              </a:gs>
              <a:gs pos="0">
                <a:srgbClr val="FC7CA4">
                  <a:tint val="23500"/>
                  <a:satMod val="160000"/>
                </a:srgbClr>
              </a:gs>
            </a:gsLst>
            <a:lin ang="0" scaled="1"/>
            <a:tileRect/>
          </a:gra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573787" y="4032356"/>
            <a:ext cx="1502912" cy="252000"/>
          </a:xfrm>
          <a:prstGeom prst="rect">
            <a:avLst/>
          </a:prstGeom>
          <a:gradFill flip="none" rotWithShape="1">
            <a:gsLst>
              <a:gs pos="100000">
                <a:srgbClr val="FF79A2"/>
              </a:gs>
              <a:gs pos="25000">
                <a:srgbClr val="FC7CA4">
                  <a:tint val="66000"/>
                  <a:satMod val="160000"/>
                </a:srgbClr>
              </a:gs>
              <a:gs pos="0">
                <a:srgbClr val="FC7CA4">
                  <a:tint val="23500"/>
                  <a:satMod val="160000"/>
                </a:srgbClr>
              </a:gs>
            </a:gsLst>
            <a:lin ang="0" scaled="1"/>
            <a:tileRect/>
          </a:gra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573787" y="5096080"/>
            <a:ext cx="3293613" cy="252000"/>
          </a:xfrm>
          <a:prstGeom prst="rect">
            <a:avLst/>
          </a:prstGeom>
          <a:gradFill flip="none" rotWithShape="1">
            <a:gsLst>
              <a:gs pos="100000">
                <a:srgbClr val="FF79A2"/>
              </a:gs>
              <a:gs pos="25000">
                <a:srgbClr val="FC7CA4">
                  <a:tint val="66000"/>
                  <a:satMod val="160000"/>
                </a:srgbClr>
              </a:gs>
              <a:gs pos="0">
                <a:srgbClr val="FC7CA4">
                  <a:tint val="23500"/>
                  <a:satMod val="160000"/>
                </a:srgbClr>
              </a:gs>
            </a:gsLst>
            <a:lin ang="0" scaled="1"/>
            <a:tileRect/>
          </a:gra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546273" y="6185617"/>
            <a:ext cx="7560000" cy="307713"/>
          </a:xfrm>
          <a:prstGeom prst="rect">
            <a:avLst/>
          </a:prstGeom>
          <a:gradFill flip="none" rotWithShape="1">
            <a:gsLst>
              <a:gs pos="100000">
                <a:srgbClr val="FF79A2"/>
              </a:gs>
              <a:gs pos="25000">
                <a:srgbClr val="FC7CA4">
                  <a:tint val="66000"/>
                  <a:satMod val="160000"/>
                </a:srgbClr>
              </a:gs>
              <a:gs pos="0">
                <a:srgbClr val="FC7CA4">
                  <a:tint val="23500"/>
                  <a:satMod val="160000"/>
                </a:srgbClr>
              </a:gs>
            </a:gsLst>
            <a:lin ang="0" scaled="1"/>
            <a:tileRect/>
          </a:gradFill>
          <a:ln>
            <a:no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a:spLocks noChangeAspect="1"/>
          </p:cNvSpPr>
          <p:nvPr/>
        </p:nvSpPr>
        <p:spPr>
          <a:xfrm>
            <a:off x="1748792" y="5841613"/>
            <a:ext cx="972000" cy="972000"/>
          </a:xfrm>
          <a:prstGeom prst="ellipse">
            <a:avLst/>
          </a:prstGeom>
          <a:solidFill>
            <a:schemeClr val="bg1"/>
          </a:solidFill>
          <a:ln w="28575">
            <a:solidFill>
              <a:srgbClr val="082C44"/>
            </a:solid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a:spLocks noChangeAspect="1"/>
          </p:cNvSpPr>
          <p:nvPr/>
        </p:nvSpPr>
        <p:spPr>
          <a:xfrm>
            <a:off x="1763085" y="4780089"/>
            <a:ext cx="972000" cy="972000"/>
          </a:xfrm>
          <a:prstGeom prst="ellipse">
            <a:avLst/>
          </a:prstGeom>
          <a:solidFill>
            <a:schemeClr val="bg1"/>
          </a:solidFill>
          <a:ln w="28575">
            <a:solidFill>
              <a:srgbClr val="082C44"/>
            </a:solid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a:spLocks noChangeAspect="1"/>
          </p:cNvSpPr>
          <p:nvPr/>
        </p:nvSpPr>
        <p:spPr>
          <a:xfrm>
            <a:off x="1725790" y="3678957"/>
            <a:ext cx="972000" cy="972000"/>
          </a:xfrm>
          <a:prstGeom prst="ellipse">
            <a:avLst/>
          </a:prstGeom>
          <a:solidFill>
            <a:schemeClr val="bg1"/>
          </a:solidFill>
          <a:ln w="28575">
            <a:solidFill>
              <a:srgbClr val="082C44"/>
            </a:solid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a:spLocks noChangeAspect="1"/>
          </p:cNvSpPr>
          <p:nvPr/>
        </p:nvSpPr>
        <p:spPr>
          <a:xfrm>
            <a:off x="1700426" y="2585585"/>
            <a:ext cx="972000" cy="972000"/>
          </a:xfrm>
          <a:prstGeom prst="ellipse">
            <a:avLst/>
          </a:prstGeom>
          <a:solidFill>
            <a:schemeClr val="bg1"/>
          </a:solidFill>
          <a:ln w="28575">
            <a:solidFill>
              <a:srgbClr val="082C44"/>
            </a:solid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48" descr="https://illustkun.com/wp-content/uploads/illustkun-04343-garb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539" y="4794036"/>
            <a:ext cx="936381" cy="9363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4" descr="https://illustkun.com/wp-content/uploads/illustkun-04338-garb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3025" y="5945451"/>
            <a:ext cx="809401" cy="80940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1705008" y="1537916"/>
            <a:ext cx="1013564" cy="972000"/>
            <a:chOff x="1705008" y="1371656"/>
            <a:chExt cx="1013564" cy="972000"/>
          </a:xfrm>
        </p:grpSpPr>
        <p:sp>
          <p:nvSpPr>
            <p:cNvPr id="12" name="楕円 11"/>
            <p:cNvSpPr>
              <a:spLocks noChangeAspect="1"/>
            </p:cNvSpPr>
            <p:nvPr/>
          </p:nvSpPr>
          <p:spPr>
            <a:xfrm>
              <a:off x="1725790" y="1371656"/>
              <a:ext cx="972000" cy="972000"/>
            </a:xfrm>
            <a:prstGeom prst="ellipse">
              <a:avLst/>
            </a:prstGeom>
            <a:solidFill>
              <a:schemeClr val="bg1"/>
            </a:solidFill>
            <a:ln w="28575">
              <a:solidFill>
                <a:srgbClr val="082C44"/>
              </a:solidFill>
            </a:ln>
            <a:effectLst>
              <a:outerShdw blurRad="12700" dist="381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344" name="Picture 8" descr="りんごの芯イラスト／無料イラストなら「イラストAC」"/>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5008" y="1455794"/>
              <a:ext cx="1013564" cy="76073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4346" name="Picture 10" descr="https://illustkun.com/wp-content/uploads/illustkun-03480-t-shir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9216" y="2679964"/>
            <a:ext cx="774571" cy="774571"/>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https://illustkun.com/wp-content/uploads/illustkun-05794-plastic-ba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5723" y="3834704"/>
            <a:ext cx="660550" cy="660550"/>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p:cNvSpPr/>
          <p:nvPr/>
        </p:nvSpPr>
        <p:spPr>
          <a:xfrm>
            <a:off x="209626" y="1891833"/>
            <a:ext cx="1338828" cy="369332"/>
          </a:xfrm>
          <a:prstGeom prst="rect">
            <a:avLst/>
          </a:prstGeom>
          <a:noFill/>
        </p:spPr>
        <p:txBody>
          <a:bodyPr wrap="none">
            <a:spAutoFit/>
          </a:bodyPr>
          <a:lstStyle/>
          <a:p>
            <a:pPr lvl="0"/>
            <a:r>
              <a:rPr lang="ja-JP" altLang="en-US" b="1" dirty="0">
                <a:solidFill>
                  <a:srgbClr val="013857"/>
                </a:solidFill>
                <a:latin typeface="メイリオ" panose="020B0604030504040204" pitchFamily="50" charset="-128"/>
                <a:ea typeface="メイリオ" panose="020B0604030504040204" pitchFamily="50" charset="-128"/>
              </a:rPr>
              <a:t>りんごの芯</a:t>
            </a:r>
            <a:endParaRPr lang="en-US" altLang="ja-JP" b="1" dirty="0">
              <a:solidFill>
                <a:srgbClr val="013857"/>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335950" y="2751184"/>
            <a:ext cx="1261884" cy="553998"/>
          </a:xfrm>
          <a:prstGeom prst="rect">
            <a:avLst/>
          </a:prstGeom>
          <a:noFill/>
        </p:spPr>
        <p:txBody>
          <a:bodyPr wrap="none">
            <a:spAutoFit/>
          </a:bodyPr>
          <a:lstStyle/>
          <a:p>
            <a:pPr lvl="0" algn="ctr"/>
            <a:r>
              <a:rPr lang="ja-JP" altLang="en-US" b="1" dirty="0">
                <a:solidFill>
                  <a:srgbClr val="013857"/>
                </a:solidFill>
                <a:latin typeface="メイリオ" panose="020B0604030504040204" pitchFamily="50" charset="-128"/>
                <a:ea typeface="メイリオ" panose="020B0604030504040204" pitchFamily="50" charset="-128"/>
              </a:rPr>
              <a:t>Ｔシャツ</a:t>
            </a:r>
            <a:endParaRPr lang="en-US" altLang="ja-JP" b="1" dirty="0">
              <a:solidFill>
                <a:srgbClr val="013857"/>
              </a:solidFill>
              <a:latin typeface="メイリオ" panose="020B0604030504040204" pitchFamily="50" charset="-128"/>
              <a:ea typeface="メイリオ" panose="020B0604030504040204" pitchFamily="50" charset="-128"/>
            </a:endParaRPr>
          </a:p>
          <a:p>
            <a:pPr lvl="0" algn="ctr"/>
            <a:r>
              <a:rPr lang="ja-JP" altLang="en-US" sz="1200" b="1" dirty="0">
                <a:solidFill>
                  <a:srgbClr val="013857"/>
                </a:solidFill>
                <a:latin typeface="メイリオ" panose="020B0604030504040204" pitchFamily="50" charset="-128"/>
                <a:ea typeface="メイリオ" panose="020B0604030504040204" pitchFamily="50" charset="-128"/>
              </a:rPr>
              <a:t>（コットン製）</a:t>
            </a:r>
            <a:endParaRPr lang="en-US" altLang="ja-JP" sz="1200" b="1" dirty="0">
              <a:solidFill>
                <a:srgbClr val="013857"/>
              </a:solidFill>
              <a:latin typeface="メイリオ" panose="020B0604030504040204" pitchFamily="50" charset="-128"/>
              <a:ea typeface="メイリオ" panose="020B0604030504040204" pitchFamily="50" charset="-128"/>
            </a:endParaRPr>
          </a:p>
        </p:txBody>
      </p:sp>
      <p:sp>
        <p:nvSpPr>
          <p:cNvPr id="25" name="正方形/長方形 24"/>
          <p:cNvSpPr/>
          <p:nvPr/>
        </p:nvSpPr>
        <p:spPr>
          <a:xfrm>
            <a:off x="671291" y="4002515"/>
            <a:ext cx="877163" cy="369332"/>
          </a:xfrm>
          <a:prstGeom prst="rect">
            <a:avLst/>
          </a:prstGeom>
          <a:noFill/>
        </p:spPr>
        <p:txBody>
          <a:bodyPr wrap="none">
            <a:spAutoFit/>
          </a:bodyPr>
          <a:lstStyle/>
          <a:p>
            <a:pPr lvl="0"/>
            <a:r>
              <a:rPr lang="ja-JP" altLang="en-US" b="1" dirty="0">
                <a:solidFill>
                  <a:srgbClr val="013857"/>
                </a:solidFill>
                <a:latin typeface="メイリオ" panose="020B0604030504040204" pitchFamily="50" charset="-128"/>
                <a:ea typeface="メイリオ" panose="020B0604030504040204" pitchFamily="50" charset="-128"/>
              </a:rPr>
              <a:t>レジ袋</a:t>
            </a:r>
            <a:endParaRPr lang="en-US" altLang="ja-JP" b="1" dirty="0">
              <a:solidFill>
                <a:srgbClr val="013857"/>
              </a:solidFill>
              <a:latin typeface="メイリオ" panose="020B0604030504040204" pitchFamily="50" charset="-128"/>
              <a:ea typeface="メイリオ" panose="020B0604030504040204" pitchFamily="50" charset="-128"/>
            </a:endParaRPr>
          </a:p>
        </p:txBody>
      </p:sp>
      <p:sp>
        <p:nvSpPr>
          <p:cNvPr id="26" name="正方形/長方形 25"/>
          <p:cNvSpPr/>
          <p:nvPr/>
        </p:nvSpPr>
        <p:spPr>
          <a:xfrm>
            <a:off x="412471" y="5089004"/>
            <a:ext cx="1107996" cy="369332"/>
          </a:xfrm>
          <a:prstGeom prst="rect">
            <a:avLst/>
          </a:prstGeom>
          <a:noFill/>
        </p:spPr>
        <p:txBody>
          <a:bodyPr wrap="none">
            <a:spAutoFit/>
          </a:bodyPr>
          <a:lstStyle/>
          <a:p>
            <a:pPr lvl="0"/>
            <a:r>
              <a:rPr lang="ja-JP" altLang="en-US" b="1" dirty="0">
                <a:solidFill>
                  <a:srgbClr val="013857"/>
                </a:solidFill>
                <a:latin typeface="メイリオ" panose="020B0604030504040204" pitchFamily="50" charset="-128"/>
                <a:ea typeface="メイリオ" panose="020B0604030504040204" pitchFamily="50" charset="-128"/>
              </a:rPr>
              <a:t>アルミ缶</a:t>
            </a:r>
            <a:endParaRPr lang="en-US" altLang="ja-JP" b="1" dirty="0">
              <a:solidFill>
                <a:srgbClr val="013857"/>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675332" y="5965284"/>
            <a:ext cx="877163" cy="646331"/>
          </a:xfrm>
          <a:prstGeom prst="rect">
            <a:avLst/>
          </a:prstGeom>
          <a:noFill/>
        </p:spPr>
        <p:txBody>
          <a:bodyPr wrap="none">
            <a:spAutoFit/>
          </a:bodyPr>
          <a:lstStyle/>
          <a:p>
            <a:pPr lvl="0"/>
            <a:r>
              <a:rPr lang="ja-JP" altLang="en-US" b="1" dirty="0">
                <a:solidFill>
                  <a:srgbClr val="013857"/>
                </a:solidFill>
                <a:latin typeface="メイリオ" panose="020B0604030504040204" pitchFamily="50" charset="-128"/>
                <a:ea typeface="メイリオ" panose="020B0604030504040204" pitchFamily="50" charset="-128"/>
              </a:rPr>
              <a:t>ペット</a:t>
            </a:r>
            <a:endParaRPr lang="en-US" altLang="ja-JP" b="1" dirty="0">
              <a:solidFill>
                <a:srgbClr val="013857"/>
              </a:solidFill>
              <a:latin typeface="メイリオ" panose="020B0604030504040204" pitchFamily="50" charset="-128"/>
              <a:ea typeface="メイリオ" panose="020B0604030504040204" pitchFamily="50" charset="-128"/>
            </a:endParaRPr>
          </a:p>
          <a:p>
            <a:pPr lvl="0"/>
            <a:r>
              <a:rPr lang="ja-JP" altLang="en-US" b="1" dirty="0">
                <a:solidFill>
                  <a:srgbClr val="013857"/>
                </a:solidFill>
                <a:latin typeface="メイリオ" panose="020B0604030504040204" pitchFamily="50" charset="-128"/>
                <a:ea typeface="メイリオ" panose="020B0604030504040204" pitchFamily="50" charset="-128"/>
              </a:rPr>
              <a:t>ボトル</a:t>
            </a:r>
            <a:endParaRPr lang="en-US" altLang="ja-JP" b="1" dirty="0">
              <a:solidFill>
                <a:srgbClr val="013857"/>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2960226" y="1692065"/>
            <a:ext cx="1314784" cy="584775"/>
          </a:xfrm>
          <a:prstGeom prst="rect">
            <a:avLst/>
          </a:prstGeom>
          <a:noFill/>
        </p:spPr>
        <p:txBody>
          <a:bodyPr wrap="none">
            <a:spAutoFit/>
          </a:bodyPr>
          <a:lstStyle/>
          <a:p>
            <a:pPr lvl="0"/>
            <a:r>
              <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か月</a:t>
            </a:r>
            <a:endPar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0" name="正方形/長方形 29"/>
          <p:cNvSpPr/>
          <p:nvPr/>
        </p:nvSpPr>
        <p:spPr>
          <a:xfrm>
            <a:off x="3506011" y="2765492"/>
            <a:ext cx="1417376" cy="584775"/>
          </a:xfrm>
          <a:prstGeom prst="rect">
            <a:avLst/>
          </a:prstGeom>
          <a:noFill/>
        </p:spPr>
        <p:txBody>
          <a:bodyPr wrap="none">
            <a:spAutoFit/>
          </a:bodyPr>
          <a:lstStyle/>
          <a:p>
            <a:pPr lvl="0"/>
            <a:r>
              <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2-5</a:t>
            </a:r>
            <a:r>
              <a:rPr lang="ja-JP" altLang="en-US"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a:t>
            </a:r>
            <a:endPar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4104211" y="3802796"/>
            <a:ext cx="1988045" cy="584775"/>
          </a:xfrm>
          <a:prstGeom prst="rect">
            <a:avLst/>
          </a:prstGeom>
          <a:noFill/>
        </p:spPr>
        <p:txBody>
          <a:bodyPr wrap="none">
            <a:spAutoFit/>
          </a:bodyPr>
          <a:lstStyle/>
          <a:p>
            <a:pPr lvl="0"/>
            <a:r>
              <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10-20</a:t>
            </a:r>
            <a:r>
              <a:rPr lang="ja-JP" altLang="en-US"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a:t>
            </a:r>
            <a:endPar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5907504" y="4873561"/>
            <a:ext cx="1532792" cy="584775"/>
          </a:xfrm>
          <a:prstGeom prst="rect">
            <a:avLst/>
          </a:prstGeom>
          <a:noFill/>
        </p:spPr>
        <p:txBody>
          <a:bodyPr wrap="none">
            <a:spAutoFit/>
          </a:bodyPr>
          <a:lstStyle/>
          <a:p>
            <a:pPr lvl="0"/>
            <a:r>
              <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200</a:t>
            </a:r>
            <a:r>
              <a:rPr lang="ja-JP" altLang="en-US"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a:t>
            </a:r>
            <a:endParaRPr lang="en-US" altLang="ja-JP" sz="3200" b="1" dirty="0">
              <a:ln w="6350">
                <a:noFill/>
              </a:ln>
              <a:solidFill>
                <a:srgbClr val="082C44"/>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3" name="正方形/長方形 32"/>
          <p:cNvSpPr/>
          <p:nvPr/>
        </p:nvSpPr>
        <p:spPr>
          <a:xfrm>
            <a:off x="10106273" y="5914527"/>
            <a:ext cx="1866217" cy="707886"/>
          </a:xfrm>
          <a:prstGeom prst="rect">
            <a:avLst/>
          </a:prstGeom>
          <a:noFill/>
        </p:spPr>
        <p:txBody>
          <a:bodyPr wrap="none">
            <a:spAutoFit/>
          </a:bodyPr>
          <a:lstStyle/>
          <a:p>
            <a:pPr lvl="0"/>
            <a:r>
              <a:rPr lang="en-US" altLang="ja-JP" sz="4000" b="1" dirty="0">
                <a:ln w="6350">
                  <a:noFill/>
                </a:ln>
                <a:solidFill>
                  <a:srgbClr val="F406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450</a:t>
            </a:r>
            <a:r>
              <a:rPr lang="ja-JP" altLang="en-US" sz="4000" b="1" dirty="0">
                <a:ln w="6350">
                  <a:noFill/>
                </a:ln>
                <a:solidFill>
                  <a:srgbClr val="F406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a:t>
            </a:r>
            <a:endParaRPr lang="en-US" altLang="ja-JP" sz="4000" b="1" dirty="0">
              <a:ln w="6350">
                <a:noFill/>
              </a:ln>
              <a:solidFill>
                <a:srgbClr val="F4065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4" name="角丸四角形 33"/>
          <p:cNvSpPr/>
          <p:nvPr/>
        </p:nvSpPr>
        <p:spPr>
          <a:xfrm>
            <a:off x="335950" y="1005371"/>
            <a:ext cx="5275803" cy="442674"/>
          </a:xfrm>
          <a:prstGeom prst="roundRect">
            <a:avLst/>
          </a:prstGeom>
          <a:noFill/>
          <a:ln w="38100">
            <a:noFill/>
          </a:ln>
          <a:effectLst/>
        </p:spPr>
        <p:txBody>
          <a:bodyPr wrap="none">
            <a:spAutoFit/>
          </a:bodyPr>
          <a:lstStyle/>
          <a:p>
            <a:pPr lvl="0"/>
            <a:r>
              <a:rPr lang="ja-JP" altLang="en-US" sz="2000" b="1" dirty="0" smtClean="0">
                <a:solidFill>
                  <a:srgbClr val="013857"/>
                </a:solidFill>
                <a:latin typeface="BIZ UDPゴシック" panose="020B0400000000000000" pitchFamily="50" charset="-128"/>
                <a:ea typeface="BIZ UDPゴシック" panose="020B0400000000000000" pitchFamily="50" charset="-128"/>
              </a:rPr>
              <a:t>海中のごみが自然分解するまでにかかる期間</a:t>
            </a:r>
            <a:endParaRPr lang="en-US" altLang="ja-JP" sz="2000" b="1" dirty="0">
              <a:solidFill>
                <a:srgbClr val="013857"/>
              </a:solidFill>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8"/>
          <a:stretch>
            <a:fillRect/>
          </a:stretch>
        </p:blipFill>
        <p:spPr>
          <a:xfrm>
            <a:off x="9763432" y="0"/>
            <a:ext cx="2444489" cy="447727"/>
          </a:xfrm>
          <a:prstGeom prst="rect">
            <a:avLst/>
          </a:prstGeom>
        </p:spPr>
      </p:pic>
      <p:pic>
        <p:nvPicPr>
          <p:cNvPr id="4" name="図 3"/>
          <p:cNvPicPr>
            <a:picLocks noChangeAspect="1"/>
          </p:cNvPicPr>
          <p:nvPr/>
        </p:nvPicPr>
        <p:blipFill>
          <a:blip r:embed="rId9"/>
          <a:stretch>
            <a:fillRect/>
          </a:stretch>
        </p:blipFill>
        <p:spPr>
          <a:xfrm>
            <a:off x="0" y="10566"/>
            <a:ext cx="9461812" cy="969348"/>
          </a:xfrm>
          <a:prstGeom prst="rect">
            <a:avLst/>
          </a:prstGeom>
        </p:spPr>
      </p:pic>
    </p:spTree>
    <p:extLst>
      <p:ext uri="{BB962C8B-B14F-4D97-AF65-F5344CB8AC3E}">
        <p14:creationId xmlns:p14="http://schemas.microsoft.com/office/powerpoint/2010/main" val="1216696076"/>
      </p:ext>
    </p:extLst>
  </p:cSld>
  <p:clrMapOvr>
    <a:masterClrMapping/>
  </p:clrMapOvr>
  <mc:AlternateContent xmlns:mc="http://schemas.openxmlformats.org/markup-compatibility/2006" xmlns:p14="http://schemas.microsoft.com/office/powerpoint/2010/main">
    <mc:Choice Requires="p14">
      <p:transition spd="slow" p14:dur="2000">
        <p:wipe dir="u"/>
      </p:transition>
    </mc:Choice>
    <mc:Fallback xmlns="">
      <p:transition spd="slow">
        <p:wipe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50"/>
                                        <p:tgtEl>
                                          <p:spTgt spid="18"/>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750"/>
                                        <p:tgtEl>
                                          <p:spTgt spid="2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2250"/>
                                        <p:tgtEl>
                                          <p:spTgt spid="19"/>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750"/>
                                        <p:tgtEl>
                                          <p:spTgt spid="3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3500"/>
                                        <p:tgtEl>
                                          <p:spTgt spid="20"/>
                                        </p:tgtEl>
                                      </p:cBhvr>
                                    </p:animEffect>
                                  </p:childTnLst>
                                </p:cTn>
                              </p:par>
                              <p:par>
                                <p:cTn id="20" presetID="10" presetClass="entr" presetSubtype="0" fill="hold" grpId="0" nodeType="withEffect">
                                  <p:stCondLst>
                                    <p:cond delay="35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750"/>
                                        <p:tgtEl>
                                          <p:spTgt spid="3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4500"/>
                                        <p:tgtEl>
                                          <p:spTgt spid="21"/>
                                        </p:tgtEl>
                                      </p:cBhvr>
                                    </p:animEffect>
                                  </p:childTnLst>
                                </p:cTn>
                              </p:par>
                              <p:par>
                                <p:cTn id="26" presetID="10" presetClass="entr" presetSubtype="0" fill="hold" grpId="0" nodeType="withEffect">
                                  <p:stCondLst>
                                    <p:cond delay="450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750"/>
                                        <p:tgtEl>
                                          <p:spTgt spid="3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6000"/>
                                        <p:tgtEl>
                                          <p:spTgt spid="22"/>
                                        </p:tgtEl>
                                      </p:cBhvr>
                                    </p:animEffect>
                                  </p:childTnLst>
                                </p:cTn>
                              </p:par>
                              <p:par>
                                <p:cTn id="32" presetID="10" presetClass="entr" presetSubtype="0" fill="hold" grpId="0" nodeType="withEffect">
                                  <p:stCondLst>
                                    <p:cond delay="600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グループ化 50"/>
          <p:cNvGrpSpPr/>
          <p:nvPr/>
        </p:nvGrpSpPr>
        <p:grpSpPr>
          <a:xfrm>
            <a:off x="1321359" y="2247133"/>
            <a:ext cx="9792165" cy="3016316"/>
            <a:chOff x="1057730" y="2390775"/>
            <a:chExt cx="9792165" cy="3016316"/>
          </a:xfrm>
        </p:grpSpPr>
        <p:cxnSp>
          <p:nvCxnSpPr>
            <p:cNvPr id="49" name="直線コネクタ 48"/>
            <p:cNvCxnSpPr/>
            <p:nvPr/>
          </p:nvCxnSpPr>
          <p:spPr>
            <a:xfrm>
              <a:off x="1057730" y="2390775"/>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1117600" y="2795226"/>
              <a:ext cx="969373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085850" y="3238170"/>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085850" y="3660681"/>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1085850" y="4108450"/>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1085850" y="4534081"/>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1096295" y="4983299"/>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1094092" y="5407091"/>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21" name="直線コネクタ 20"/>
          <p:cNvCxnSpPr/>
          <p:nvPr/>
        </p:nvCxnSpPr>
        <p:spPr>
          <a:xfrm>
            <a:off x="1641579" y="141845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349479" y="1598076"/>
            <a:ext cx="0" cy="442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876148" y="5687748"/>
            <a:ext cx="102586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グループ化 62"/>
          <p:cNvGrpSpPr/>
          <p:nvPr/>
        </p:nvGrpSpPr>
        <p:grpSpPr>
          <a:xfrm>
            <a:off x="615872" y="2030174"/>
            <a:ext cx="914400" cy="4043409"/>
            <a:chOff x="866593" y="2042321"/>
            <a:chExt cx="914400" cy="4043409"/>
          </a:xfrm>
        </p:grpSpPr>
        <p:sp>
          <p:nvSpPr>
            <p:cNvPr id="32" name="正方形/長方形 31"/>
            <p:cNvSpPr/>
            <p:nvPr/>
          </p:nvSpPr>
          <p:spPr>
            <a:xfrm>
              <a:off x="866593" y="2042321"/>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b="1" dirty="0">
                  <a:solidFill>
                    <a:schemeClr val="tx1"/>
                  </a:solidFill>
                  <a:latin typeface="メイリオ" panose="020B0604030504040204" pitchFamily="50" charset="-128"/>
                  <a:ea typeface="メイリオ" panose="020B0604030504040204" pitchFamily="50" charset="-128"/>
                </a:rPr>
                <a:t>4</a:t>
              </a:r>
              <a:r>
                <a:rPr kumimoji="1" lang="en-US" altLang="ja-JP" b="1" dirty="0">
                  <a:solidFill>
                    <a:schemeClr val="tx1"/>
                  </a:solidFill>
                  <a:latin typeface="メイリオ" panose="020B0604030504040204" pitchFamily="50" charset="-128"/>
                  <a:ea typeface="メイリオ" panose="020B0604030504040204" pitchFamily="50" charset="-128"/>
                </a:rPr>
                <a:t>00</a:t>
              </a:r>
            </a:p>
          </p:txBody>
        </p:sp>
        <p:sp>
          <p:nvSpPr>
            <p:cNvPr id="33" name="正方形/長方形 32"/>
            <p:cNvSpPr/>
            <p:nvPr/>
          </p:nvSpPr>
          <p:spPr>
            <a:xfrm>
              <a:off x="962945" y="3379321"/>
              <a:ext cx="698500"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250</a:t>
              </a:r>
            </a:p>
          </p:txBody>
        </p:sp>
        <p:sp>
          <p:nvSpPr>
            <p:cNvPr id="34" name="正方形/長方形 33"/>
            <p:cNvSpPr/>
            <p:nvPr/>
          </p:nvSpPr>
          <p:spPr>
            <a:xfrm>
              <a:off x="974543" y="3784806"/>
              <a:ext cx="698500"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200</a:t>
              </a:r>
            </a:p>
          </p:txBody>
        </p:sp>
        <p:sp>
          <p:nvSpPr>
            <p:cNvPr id="35" name="正方形/長方形 34"/>
            <p:cNvSpPr/>
            <p:nvPr/>
          </p:nvSpPr>
          <p:spPr>
            <a:xfrm>
              <a:off x="936444" y="4234248"/>
              <a:ext cx="774700"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150</a:t>
              </a:r>
            </a:p>
          </p:txBody>
        </p:sp>
        <p:sp>
          <p:nvSpPr>
            <p:cNvPr id="36" name="正方形/長方形 35"/>
            <p:cNvSpPr/>
            <p:nvPr/>
          </p:nvSpPr>
          <p:spPr>
            <a:xfrm>
              <a:off x="962945" y="4645366"/>
              <a:ext cx="721697"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100</a:t>
              </a:r>
            </a:p>
          </p:txBody>
        </p:sp>
        <p:sp>
          <p:nvSpPr>
            <p:cNvPr id="37" name="正方形/長方形 36"/>
            <p:cNvSpPr/>
            <p:nvPr/>
          </p:nvSpPr>
          <p:spPr>
            <a:xfrm>
              <a:off x="1072839" y="5119958"/>
              <a:ext cx="611803"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50</a:t>
              </a:r>
            </a:p>
          </p:txBody>
        </p:sp>
        <p:sp>
          <p:nvSpPr>
            <p:cNvPr id="45" name="正方形/長方形 44"/>
            <p:cNvSpPr/>
            <p:nvPr/>
          </p:nvSpPr>
          <p:spPr>
            <a:xfrm>
              <a:off x="962945" y="2920783"/>
              <a:ext cx="698500"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300</a:t>
              </a:r>
            </a:p>
          </p:txBody>
        </p:sp>
        <p:sp>
          <p:nvSpPr>
            <p:cNvPr id="46" name="正方形/長方形 45"/>
            <p:cNvSpPr/>
            <p:nvPr/>
          </p:nvSpPr>
          <p:spPr>
            <a:xfrm>
              <a:off x="986142" y="2475890"/>
              <a:ext cx="698500"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350</a:t>
              </a:r>
            </a:p>
          </p:txBody>
        </p:sp>
        <p:sp>
          <p:nvSpPr>
            <p:cNvPr id="47" name="正方形/長方形 46"/>
            <p:cNvSpPr/>
            <p:nvPr/>
          </p:nvSpPr>
          <p:spPr>
            <a:xfrm>
              <a:off x="1124741" y="5716398"/>
              <a:ext cx="611803" cy="369332"/>
            </a:xfrm>
            <a:prstGeom prst="rect">
              <a:avLst/>
            </a:prstGeom>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0</a:t>
              </a:r>
            </a:p>
          </p:txBody>
        </p:sp>
      </p:grpSp>
      <p:sp>
        <p:nvSpPr>
          <p:cNvPr id="44" name="フリーフォーム 43"/>
          <p:cNvSpPr/>
          <p:nvPr/>
        </p:nvSpPr>
        <p:spPr>
          <a:xfrm>
            <a:off x="2606779" y="2247133"/>
            <a:ext cx="8496300" cy="3409950"/>
          </a:xfrm>
          <a:custGeom>
            <a:avLst/>
            <a:gdLst>
              <a:gd name="connsiteX0" fmla="*/ 0 w 8496300"/>
              <a:gd name="connsiteY0" fmla="*/ 3400425 h 3409950"/>
              <a:gd name="connsiteX1" fmla="*/ 438150 w 8496300"/>
              <a:gd name="connsiteY1" fmla="*/ 3371850 h 3409950"/>
              <a:gd name="connsiteX2" fmla="*/ 952500 w 8496300"/>
              <a:gd name="connsiteY2" fmla="*/ 3314700 h 3409950"/>
              <a:gd name="connsiteX3" fmla="*/ 1238250 w 8496300"/>
              <a:gd name="connsiteY3" fmla="*/ 3257550 h 3409950"/>
              <a:gd name="connsiteX4" fmla="*/ 1524000 w 8496300"/>
              <a:gd name="connsiteY4" fmla="*/ 3190875 h 3409950"/>
              <a:gd name="connsiteX5" fmla="*/ 1581150 w 8496300"/>
              <a:gd name="connsiteY5" fmla="*/ 3152775 h 3409950"/>
              <a:gd name="connsiteX6" fmla="*/ 1752600 w 8496300"/>
              <a:gd name="connsiteY6" fmla="*/ 3133725 h 3409950"/>
              <a:gd name="connsiteX7" fmla="*/ 2000250 w 8496300"/>
              <a:gd name="connsiteY7" fmla="*/ 3067050 h 3409950"/>
              <a:gd name="connsiteX8" fmla="*/ 2190750 w 8496300"/>
              <a:gd name="connsiteY8" fmla="*/ 3009900 h 3409950"/>
              <a:gd name="connsiteX9" fmla="*/ 2314575 w 8496300"/>
              <a:gd name="connsiteY9" fmla="*/ 2981325 h 3409950"/>
              <a:gd name="connsiteX10" fmla="*/ 2466975 w 8496300"/>
              <a:gd name="connsiteY10" fmla="*/ 3038475 h 3409950"/>
              <a:gd name="connsiteX11" fmla="*/ 2657475 w 8496300"/>
              <a:gd name="connsiteY11" fmla="*/ 2981325 h 3409950"/>
              <a:gd name="connsiteX12" fmla="*/ 2705100 w 8496300"/>
              <a:gd name="connsiteY12" fmla="*/ 2943225 h 3409950"/>
              <a:gd name="connsiteX13" fmla="*/ 2914650 w 8496300"/>
              <a:gd name="connsiteY13" fmla="*/ 2895600 h 3409950"/>
              <a:gd name="connsiteX14" fmla="*/ 3076575 w 8496300"/>
              <a:gd name="connsiteY14" fmla="*/ 2809875 h 3409950"/>
              <a:gd name="connsiteX15" fmla="*/ 3524250 w 8496300"/>
              <a:gd name="connsiteY15" fmla="*/ 2781300 h 3409950"/>
              <a:gd name="connsiteX16" fmla="*/ 3762375 w 8496300"/>
              <a:gd name="connsiteY16" fmla="*/ 2695575 h 3409950"/>
              <a:gd name="connsiteX17" fmla="*/ 3876675 w 8496300"/>
              <a:gd name="connsiteY17" fmla="*/ 2647950 h 3409950"/>
              <a:gd name="connsiteX18" fmla="*/ 4057650 w 8496300"/>
              <a:gd name="connsiteY18" fmla="*/ 2619375 h 3409950"/>
              <a:gd name="connsiteX19" fmla="*/ 4343400 w 8496300"/>
              <a:gd name="connsiteY19" fmla="*/ 2495550 h 3409950"/>
              <a:gd name="connsiteX20" fmla="*/ 4457700 w 8496300"/>
              <a:gd name="connsiteY20" fmla="*/ 2438400 h 3409950"/>
              <a:gd name="connsiteX21" fmla="*/ 4686300 w 8496300"/>
              <a:gd name="connsiteY21" fmla="*/ 2400300 h 3409950"/>
              <a:gd name="connsiteX22" fmla="*/ 4981575 w 8496300"/>
              <a:gd name="connsiteY22" fmla="*/ 2276475 h 3409950"/>
              <a:gd name="connsiteX23" fmla="*/ 5200650 w 8496300"/>
              <a:gd name="connsiteY23" fmla="*/ 2200275 h 3409950"/>
              <a:gd name="connsiteX24" fmla="*/ 5353050 w 8496300"/>
              <a:gd name="connsiteY24" fmla="*/ 2057400 h 3409950"/>
              <a:gd name="connsiteX25" fmla="*/ 5476875 w 8496300"/>
              <a:gd name="connsiteY25" fmla="*/ 2019300 h 3409950"/>
              <a:gd name="connsiteX26" fmla="*/ 5953125 w 8496300"/>
              <a:gd name="connsiteY26" fmla="*/ 1743075 h 3409950"/>
              <a:gd name="connsiteX27" fmla="*/ 6200775 w 8496300"/>
              <a:gd name="connsiteY27" fmla="*/ 1504950 h 3409950"/>
              <a:gd name="connsiteX28" fmla="*/ 6391275 w 8496300"/>
              <a:gd name="connsiteY28" fmla="*/ 1457325 h 3409950"/>
              <a:gd name="connsiteX29" fmla="*/ 6581775 w 8496300"/>
              <a:gd name="connsiteY29" fmla="*/ 1304925 h 3409950"/>
              <a:gd name="connsiteX30" fmla="*/ 6696075 w 8496300"/>
              <a:gd name="connsiteY30" fmla="*/ 1238250 h 3409950"/>
              <a:gd name="connsiteX31" fmla="*/ 6877050 w 8496300"/>
              <a:gd name="connsiteY31" fmla="*/ 1076325 h 3409950"/>
              <a:gd name="connsiteX32" fmla="*/ 7000875 w 8496300"/>
              <a:gd name="connsiteY32" fmla="*/ 1019175 h 3409950"/>
              <a:gd name="connsiteX33" fmla="*/ 7296150 w 8496300"/>
              <a:gd name="connsiteY33" fmla="*/ 752475 h 3409950"/>
              <a:gd name="connsiteX34" fmla="*/ 7448550 w 8496300"/>
              <a:gd name="connsiteY34" fmla="*/ 866775 h 3409950"/>
              <a:gd name="connsiteX35" fmla="*/ 7610475 w 8496300"/>
              <a:gd name="connsiteY35" fmla="*/ 800100 h 3409950"/>
              <a:gd name="connsiteX36" fmla="*/ 7753350 w 8496300"/>
              <a:gd name="connsiteY36" fmla="*/ 561975 h 3409950"/>
              <a:gd name="connsiteX37" fmla="*/ 7858125 w 8496300"/>
              <a:gd name="connsiteY37" fmla="*/ 476250 h 3409950"/>
              <a:gd name="connsiteX38" fmla="*/ 7962900 w 8496300"/>
              <a:gd name="connsiteY38" fmla="*/ 419100 h 3409950"/>
              <a:gd name="connsiteX39" fmla="*/ 8496300 w 8496300"/>
              <a:gd name="connsiteY39" fmla="*/ 0 h 3409950"/>
              <a:gd name="connsiteX40" fmla="*/ 8496300 w 8496300"/>
              <a:gd name="connsiteY40" fmla="*/ 3409950 h 3409950"/>
              <a:gd name="connsiteX41" fmla="*/ 0 w 8496300"/>
              <a:gd name="connsiteY41" fmla="*/ 3400425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6300" h="3409950">
                <a:moveTo>
                  <a:pt x="0" y="3400425"/>
                </a:moveTo>
                <a:lnTo>
                  <a:pt x="438150" y="3371850"/>
                </a:lnTo>
                <a:lnTo>
                  <a:pt x="952500" y="3314700"/>
                </a:lnTo>
                <a:lnTo>
                  <a:pt x="1238250" y="3257550"/>
                </a:lnTo>
                <a:lnTo>
                  <a:pt x="1524000" y="3190875"/>
                </a:lnTo>
                <a:lnTo>
                  <a:pt x="1581150" y="3152775"/>
                </a:lnTo>
                <a:lnTo>
                  <a:pt x="1752600" y="3133725"/>
                </a:lnTo>
                <a:lnTo>
                  <a:pt x="2000250" y="3067050"/>
                </a:lnTo>
                <a:lnTo>
                  <a:pt x="2190750" y="3009900"/>
                </a:lnTo>
                <a:lnTo>
                  <a:pt x="2314575" y="2981325"/>
                </a:lnTo>
                <a:lnTo>
                  <a:pt x="2466975" y="3038475"/>
                </a:lnTo>
                <a:lnTo>
                  <a:pt x="2657475" y="2981325"/>
                </a:lnTo>
                <a:lnTo>
                  <a:pt x="2705100" y="2943225"/>
                </a:lnTo>
                <a:lnTo>
                  <a:pt x="2914650" y="2895600"/>
                </a:lnTo>
                <a:lnTo>
                  <a:pt x="3076575" y="2809875"/>
                </a:lnTo>
                <a:lnTo>
                  <a:pt x="3524250" y="2781300"/>
                </a:lnTo>
                <a:lnTo>
                  <a:pt x="3762375" y="2695575"/>
                </a:lnTo>
                <a:lnTo>
                  <a:pt x="3876675" y="2647950"/>
                </a:lnTo>
                <a:lnTo>
                  <a:pt x="4057650" y="2619375"/>
                </a:lnTo>
                <a:lnTo>
                  <a:pt x="4343400" y="2495550"/>
                </a:lnTo>
                <a:lnTo>
                  <a:pt x="4457700" y="2438400"/>
                </a:lnTo>
                <a:lnTo>
                  <a:pt x="4686300" y="2400300"/>
                </a:lnTo>
                <a:lnTo>
                  <a:pt x="4981575" y="2276475"/>
                </a:lnTo>
                <a:lnTo>
                  <a:pt x="5200650" y="2200275"/>
                </a:lnTo>
                <a:lnTo>
                  <a:pt x="5353050" y="2057400"/>
                </a:lnTo>
                <a:lnTo>
                  <a:pt x="5476875" y="2019300"/>
                </a:lnTo>
                <a:lnTo>
                  <a:pt x="5953125" y="1743075"/>
                </a:lnTo>
                <a:lnTo>
                  <a:pt x="6200775" y="1504950"/>
                </a:lnTo>
                <a:lnTo>
                  <a:pt x="6391275" y="1457325"/>
                </a:lnTo>
                <a:lnTo>
                  <a:pt x="6581775" y="1304925"/>
                </a:lnTo>
                <a:lnTo>
                  <a:pt x="6696075" y="1238250"/>
                </a:lnTo>
                <a:lnTo>
                  <a:pt x="6877050" y="1076325"/>
                </a:lnTo>
                <a:lnTo>
                  <a:pt x="7000875" y="1019175"/>
                </a:lnTo>
                <a:lnTo>
                  <a:pt x="7296150" y="752475"/>
                </a:lnTo>
                <a:lnTo>
                  <a:pt x="7448550" y="866775"/>
                </a:lnTo>
                <a:lnTo>
                  <a:pt x="7610475" y="800100"/>
                </a:lnTo>
                <a:lnTo>
                  <a:pt x="7753350" y="561975"/>
                </a:lnTo>
                <a:lnTo>
                  <a:pt x="7858125" y="476250"/>
                </a:lnTo>
                <a:lnTo>
                  <a:pt x="7962900" y="419100"/>
                </a:lnTo>
                <a:lnTo>
                  <a:pt x="8496300" y="0"/>
                </a:lnTo>
                <a:lnTo>
                  <a:pt x="8496300" y="3409950"/>
                </a:lnTo>
                <a:lnTo>
                  <a:pt x="0" y="3400425"/>
                </a:lnTo>
                <a:close/>
              </a:path>
            </a:pathLst>
          </a:cu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96" name="グループ化 4095"/>
          <p:cNvGrpSpPr/>
          <p:nvPr/>
        </p:nvGrpSpPr>
        <p:grpSpPr>
          <a:xfrm>
            <a:off x="1625252" y="5742695"/>
            <a:ext cx="9957999" cy="396162"/>
            <a:chOff x="1875973" y="5783870"/>
            <a:chExt cx="9957999" cy="396162"/>
          </a:xfrm>
        </p:grpSpPr>
        <p:sp>
          <p:nvSpPr>
            <p:cNvPr id="64" name="正方形/長方形 63"/>
            <p:cNvSpPr/>
            <p:nvPr/>
          </p:nvSpPr>
          <p:spPr>
            <a:xfrm>
              <a:off x="1875973" y="5783870"/>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1955</a:t>
              </a:r>
            </a:p>
          </p:txBody>
        </p:sp>
        <p:sp>
          <p:nvSpPr>
            <p:cNvPr id="65" name="正方形/長方形 64"/>
            <p:cNvSpPr/>
            <p:nvPr/>
          </p:nvSpPr>
          <p:spPr>
            <a:xfrm>
              <a:off x="2618529" y="5791087"/>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1960</a:t>
              </a:r>
            </a:p>
          </p:txBody>
        </p:sp>
        <p:sp>
          <p:nvSpPr>
            <p:cNvPr id="66" name="正方形/長方形 65"/>
            <p:cNvSpPr/>
            <p:nvPr/>
          </p:nvSpPr>
          <p:spPr>
            <a:xfrm>
              <a:off x="3416193" y="5791087"/>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1965</a:t>
              </a:r>
            </a:p>
          </p:txBody>
        </p:sp>
        <p:sp>
          <p:nvSpPr>
            <p:cNvPr id="67" name="正方形/長方形 66"/>
            <p:cNvSpPr/>
            <p:nvPr/>
          </p:nvSpPr>
          <p:spPr>
            <a:xfrm>
              <a:off x="4155228" y="5791087"/>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1970</a:t>
              </a:r>
            </a:p>
          </p:txBody>
        </p:sp>
        <p:sp>
          <p:nvSpPr>
            <p:cNvPr id="68" name="正方形/長方形 67"/>
            <p:cNvSpPr/>
            <p:nvPr/>
          </p:nvSpPr>
          <p:spPr>
            <a:xfrm>
              <a:off x="4901305" y="5797528"/>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1975</a:t>
              </a:r>
            </a:p>
          </p:txBody>
        </p:sp>
        <p:sp>
          <p:nvSpPr>
            <p:cNvPr id="69" name="正方形/長方形 68"/>
            <p:cNvSpPr/>
            <p:nvPr/>
          </p:nvSpPr>
          <p:spPr>
            <a:xfrm>
              <a:off x="5647382" y="5791087"/>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1980</a:t>
              </a:r>
            </a:p>
          </p:txBody>
        </p:sp>
        <p:sp>
          <p:nvSpPr>
            <p:cNvPr id="70" name="正方形/長方形 69"/>
            <p:cNvSpPr/>
            <p:nvPr/>
          </p:nvSpPr>
          <p:spPr>
            <a:xfrm>
              <a:off x="6401856" y="5811187"/>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1985</a:t>
              </a:r>
            </a:p>
          </p:txBody>
        </p:sp>
        <p:sp>
          <p:nvSpPr>
            <p:cNvPr id="71" name="正方形/長方形 70"/>
            <p:cNvSpPr/>
            <p:nvPr/>
          </p:nvSpPr>
          <p:spPr>
            <a:xfrm>
              <a:off x="7152804" y="5804920"/>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1990</a:t>
              </a:r>
            </a:p>
          </p:txBody>
        </p:sp>
        <p:sp>
          <p:nvSpPr>
            <p:cNvPr id="72" name="正方形/長方形 71"/>
            <p:cNvSpPr/>
            <p:nvPr/>
          </p:nvSpPr>
          <p:spPr>
            <a:xfrm>
              <a:off x="7906759" y="5797945"/>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1995</a:t>
              </a:r>
            </a:p>
          </p:txBody>
        </p:sp>
        <p:sp>
          <p:nvSpPr>
            <p:cNvPr id="73" name="正方形/長方形 72"/>
            <p:cNvSpPr/>
            <p:nvPr/>
          </p:nvSpPr>
          <p:spPr>
            <a:xfrm>
              <a:off x="8660714" y="5803970"/>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2000</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74" name="正方形/長方形 73"/>
            <p:cNvSpPr/>
            <p:nvPr/>
          </p:nvSpPr>
          <p:spPr>
            <a:xfrm>
              <a:off x="9414669" y="5797528"/>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2005</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10149574" y="5797528"/>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2010</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76" name="正方形/長方形 75"/>
            <p:cNvSpPr/>
            <p:nvPr/>
          </p:nvSpPr>
          <p:spPr>
            <a:xfrm>
              <a:off x="10919572" y="5783870"/>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2015</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sp>
        <p:nvSpPr>
          <p:cNvPr id="4097" name="正方形/長方形 4096"/>
          <p:cNvSpPr/>
          <p:nvPr/>
        </p:nvSpPr>
        <p:spPr>
          <a:xfrm>
            <a:off x="11031386" y="5954434"/>
            <a:ext cx="567784" cy="276999"/>
          </a:xfrm>
          <a:prstGeom prst="rect">
            <a:avLst/>
          </a:prstGeom>
        </p:spPr>
        <p:txBody>
          <a:bodyPr wrap="none">
            <a:spAutoFit/>
          </a:bodyPr>
          <a:lstStyle/>
          <a:p>
            <a:pPr algn="ct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年）</a:t>
            </a:r>
            <a:endParaRPr lang="en-US" altLang="ja-JP" sz="1200" b="1" dirty="0">
              <a:latin typeface="メイリオ" panose="020B0604030504040204" pitchFamily="50" charset="-128"/>
              <a:ea typeface="メイリオ" panose="020B0604030504040204" pitchFamily="50" charset="-128"/>
            </a:endParaRPr>
          </a:p>
        </p:txBody>
      </p:sp>
      <p:sp>
        <p:nvSpPr>
          <p:cNvPr id="82" name="正方形/長方形 81"/>
          <p:cNvSpPr/>
          <p:nvPr/>
        </p:nvSpPr>
        <p:spPr>
          <a:xfrm>
            <a:off x="823364" y="1763046"/>
            <a:ext cx="619080" cy="276999"/>
          </a:xfrm>
          <a:prstGeom prst="rect">
            <a:avLst/>
          </a:prstGeom>
        </p:spPr>
        <p:txBody>
          <a:bodyPr wrap="none">
            <a:spAutoFit/>
          </a:bodyPr>
          <a:lstStyle/>
          <a:p>
            <a:pPr algn="ctr"/>
            <a:r>
              <a:rPr lang="en-US" altLang="ja-JP" sz="1200" b="1" dirty="0">
                <a:latin typeface="メイリオ" panose="020B0604030504040204" pitchFamily="50" charset="-128"/>
                <a:ea typeface="メイリオ" panose="020B0604030504040204" pitchFamily="50" charset="-128"/>
              </a:rPr>
              <a:t>(Mt</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43" name="線吹き出し 1 (枠付き) 42"/>
          <p:cNvSpPr/>
          <p:nvPr/>
        </p:nvSpPr>
        <p:spPr>
          <a:xfrm>
            <a:off x="3006436" y="1635921"/>
            <a:ext cx="5296061" cy="2308324"/>
          </a:xfrm>
          <a:prstGeom prst="borderCallout1">
            <a:avLst>
              <a:gd name="adj1" fmla="val 36434"/>
              <a:gd name="adj2" fmla="val 100533"/>
              <a:gd name="adj3" fmla="val 29707"/>
              <a:gd name="adj4" fmla="val 146584"/>
            </a:avLst>
          </a:prstGeom>
          <a:solidFill>
            <a:srgbClr val="0090D9"/>
          </a:solidFill>
          <a:ln w="38100">
            <a:solidFill>
              <a:srgbClr val="0090D9"/>
            </a:solidFill>
          </a:ln>
        </p:spPr>
        <p:txBody>
          <a:bodyPr wrap="square">
            <a:spAutoFit/>
          </a:bodyPr>
          <a:lstStyle/>
          <a:p>
            <a:pPr defTabSz="457200">
              <a:lnSpc>
                <a:spcPct val="150000"/>
              </a:lnSpc>
            </a:pPr>
            <a:r>
              <a:rPr kumimoji="0" lang="ja-JP" altLang="en-US" sz="2800" b="1" dirty="0" smtClean="0">
                <a:solidFill>
                  <a:schemeClr val="bg1"/>
                </a:solidFill>
                <a:latin typeface="メイリオ" panose="020B0604030504040204" pitchFamily="50" charset="-128"/>
                <a:ea typeface="メイリオ" panose="020B0604030504040204" pitchFamily="50" charset="-128"/>
              </a:rPr>
              <a:t>  世界全体の </a:t>
            </a:r>
            <a:endParaRPr kumimoji="0" lang="en-US" altLang="ja-JP" sz="2800" b="1" dirty="0" smtClean="0">
              <a:solidFill>
                <a:schemeClr val="bg1"/>
              </a:solidFill>
              <a:latin typeface="メイリオ" panose="020B0604030504040204" pitchFamily="50" charset="-128"/>
              <a:ea typeface="メイリオ" panose="020B0604030504040204" pitchFamily="50" charset="-128"/>
            </a:endParaRPr>
          </a:p>
          <a:p>
            <a:pPr defTabSz="457200">
              <a:lnSpc>
                <a:spcPct val="150000"/>
              </a:lnSpc>
            </a:pPr>
            <a:r>
              <a:rPr kumimoji="0" lang="ja-JP" altLang="en-US" sz="2800" b="1" dirty="0" smtClean="0">
                <a:solidFill>
                  <a:schemeClr val="bg1"/>
                </a:solidFill>
                <a:latin typeface="メイリオ" panose="020B0604030504040204" pitchFamily="50" charset="-128"/>
                <a:ea typeface="メイリオ" panose="020B0604030504040204" pitchFamily="50" charset="-128"/>
              </a:rPr>
              <a:t>  プラスチック製品の生産量は </a:t>
            </a:r>
            <a:endParaRPr kumimoji="0" lang="en-US" altLang="ja-JP" sz="2800" b="1" dirty="0" smtClean="0">
              <a:solidFill>
                <a:schemeClr val="bg1"/>
              </a:solidFill>
              <a:latin typeface="メイリオ" panose="020B0604030504040204" pitchFamily="50" charset="-128"/>
              <a:ea typeface="メイリオ" panose="020B0604030504040204" pitchFamily="50" charset="-128"/>
            </a:endParaRPr>
          </a:p>
          <a:p>
            <a:pPr defTabSz="457200">
              <a:lnSpc>
                <a:spcPct val="150000"/>
              </a:lnSpc>
            </a:pPr>
            <a:r>
              <a:rPr kumimoji="0" lang="ja-JP" altLang="en-US" sz="2800" b="1" dirty="0" smtClean="0">
                <a:solidFill>
                  <a:schemeClr val="bg1"/>
                </a:solidFill>
                <a:latin typeface="メイリオ" panose="020B0604030504040204" pitchFamily="50" charset="-128"/>
                <a:ea typeface="メイリオ" panose="020B0604030504040204" pitchFamily="50" charset="-128"/>
              </a:rPr>
              <a:t>  約</a:t>
            </a:r>
            <a:r>
              <a:rPr kumimoji="0" lang="en-US" altLang="ja-JP" sz="4000" b="1" dirty="0" smtClean="0">
                <a:solidFill>
                  <a:srgbClr val="FFFF00"/>
                </a:solidFill>
                <a:latin typeface="メイリオ" panose="020B0604030504040204" pitchFamily="50" charset="-128"/>
                <a:ea typeface="メイリオ" panose="020B0604030504040204" pitchFamily="50" charset="-128"/>
              </a:rPr>
              <a:t>4</a:t>
            </a:r>
            <a:r>
              <a:rPr kumimoji="0" lang="ja-JP" altLang="en-US" sz="4000" b="1" dirty="0" smtClean="0">
                <a:solidFill>
                  <a:srgbClr val="FFFF00"/>
                </a:solidFill>
                <a:latin typeface="メイリオ" panose="020B0604030504040204" pitchFamily="50" charset="-128"/>
                <a:ea typeface="メイリオ" panose="020B0604030504040204" pitchFamily="50" charset="-128"/>
              </a:rPr>
              <a:t>億</a:t>
            </a:r>
            <a:r>
              <a:rPr kumimoji="0" lang="ja-JP" altLang="en-US" sz="2800" b="1" dirty="0" smtClean="0">
                <a:solidFill>
                  <a:srgbClr val="FFFF00"/>
                </a:solidFill>
                <a:latin typeface="メイリオ" panose="020B0604030504040204" pitchFamily="50" charset="-128"/>
                <a:ea typeface="メイリオ" panose="020B0604030504040204" pitchFamily="50" charset="-128"/>
              </a:rPr>
              <a:t>トン</a:t>
            </a:r>
            <a:r>
              <a:rPr kumimoji="0" lang="ja-JP" altLang="en-US" sz="2800" b="1" dirty="0" smtClean="0">
                <a:solidFill>
                  <a:schemeClr val="bg1"/>
                </a:solidFill>
                <a:latin typeface="メイリオ" panose="020B0604030504040204" pitchFamily="50" charset="-128"/>
                <a:ea typeface="メイリオ" panose="020B0604030504040204" pitchFamily="50" charset="-128"/>
              </a:rPr>
              <a:t>にのぼる </a:t>
            </a:r>
            <a:endParaRPr kumimoji="0" lang="en-US" altLang="ja-JP" sz="2800" b="1" dirty="0">
              <a:solidFill>
                <a:schemeClr val="bg1"/>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255735" y="474942"/>
            <a:ext cx="7297544" cy="969348"/>
          </a:xfrm>
          <a:prstGeom prst="rect">
            <a:avLst/>
          </a:prstGeom>
        </p:spPr>
      </p:pic>
      <p:pic>
        <p:nvPicPr>
          <p:cNvPr id="6" name="図 5"/>
          <p:cNvPicPr>
            <a:picLocks noChangeAspect="1"/>
          </p:cNvPicPr>
          <p:nvPr/>
        </p:nvPicPr>
        <p:blipFill>
          <a:blip r:embed="rId4"/>
          <a:stretch>
            <a:fillRect/>
          </a:stretch>
        </p:blipFill>
        <p:spPr>
          <a:xfrm>
            <a:off x="11861" y="6322880"/>
            <a:ext cx="4200508" cy="304826"/>
          </a:xfrm>
          <a:prstGeom prst="rect">
            <a:avLst/>
          </a:prstGeom>
        </p:spPr>
      </p:pic>
    </p:spTree>
    <p:extLst>
      <p:ext uri="{BB962C8B-B14F-4D97-AF65-F5344CB8AC3E}">
        <p14:creationId xmlns:p14="http://schemas.microsoft.com/office/powerpoint/2010/main" val="2669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2000"/>
                                        <p:tgtEl>
                                          <p:spTgt spid="44"/>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right)">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1355482" y="1708867"/>
            <a:ext cx="9097747" cy="3502990"/>
            <a:chOff x="1355482" y="1708867"/>
            <a:chExt cx="9097747" cy="3502990"/>
          </a:xfrm>
        </p:grpSpPr>
        <p:grpSp>
          <p:nvGrpSpPr>
            <p:cNvPr id="83" name="グループ化 82"/>
            <p:cNvGrpSpPr/>
            <p:nvPr/>
          </p:nvGrpSpPr>
          <p:grpSpPr>
            <a:xfrm>
              <a:off x="1355482" y="2195541"/>
              <a:ext cx="9072000" cy="3016316"/>
              <a:chOff x="1057730" y="2390775"/>
              <a:chExt cx="9792165" cy="3016316"/>
            </a:xfrm>
          </p:grpSpPr>
          <p:cxnSp>
            <p:nvCxnSpPr>
              <p:cNvPr id="84" name="直線コネクタ 83"/>
              <p:cNvCxnSpPr/>
              <p:nvPr/>
            </p:nvCxnSpPr>
            <p:spPr>
              <a:xfrm>
                <a:off x="1057730" y="2390775"/>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1117600" y="2896826"/>
                <a:ext cx="969373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085850" y="3377870"/>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085850" y="3879850"/>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085850" y="4407081"/>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1096295" y="4868999"/>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094092" y="5407091"/>
                <a:ext cx="97536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92" name="直線コネクタ 91"/>
            <p:cNvCxnSpPr/>
            <p:nvPr/>
          </p:nvCxnSpPr>
          <p:spPr>
            <a:xfrm>
              <a:off x="1381229" y="1708867"/>
              <a:ext cx="9072000"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1" name="フリーフォーム 80"/>
          <p:cNvSpPr/>
          <p:nvPr/>
        </p:nvSpPr>
        <p:spPr>
          <a:xfrm>
            <a:off x="2073379" y="1631744"/>
            <a:ext cx="8461383" cy="4048546"/>
          </a:xfrm>
          <a:custGeom>
            <a:avLst/>
            <a:gdLst>
              <a:gd name="connsiteX0" fmla="*/ 0 w 8496300"/>
              <a:gd name="connsiteY0" fmla="*/ 3400425 h 3409950"/>
              <a:gd name="connsiteX1" fmla="*/ 438150 w 8496300"/>
              <a:gd name="connsiteY1" fmla="*/ 3371850 h 3409950"/>
              <a:gd name="connsiteX2" fmla="*/ 952500 w 8496300"/>
              <a:gd name="connsiteY2" fmla="*/ 3314700 h 3409950"/>
              <a:gd name="connsiteX3" fmla="*/ 1238250 w 8496300"/>
              <a:gd name="connsiteY3" fmla="*/ 3257550 h 3409950"/>
              <a:gd name="connsiteX4" fmla="*/ 1524000 w 8496300"/>
              <a:gd name="connsiteY4" fmla="*/ 3190875 h 3409950"/>
              <a:gd name="connsiteX5" fmla="*/ 1581150 w 8496300"/>
              <a:gd name="connsiteY5" fmla="*/ 3152775 h 3409950"/>
              <a:gd name="connsiteX6" fmla="*/ 1752600 w 8496300"/>
              <a:gd name="connsiteY6" fmla="*/ 3133725 h 3409950"/>
              <a:gd name="connsiteX7" fmla="*/ 2000250 w 8496300"/>
              <a:gd name="connsiteY7" fmla="*/ 3067050 h 3409950"/>
              <a:gd name="connsiteX8" fmla="*/ 2190750 w 8496300"/>
              <a:gd name="connsiteY8" fmla="*/ 3009900 h 3409950"/>
              <a:gd name="connsiteX9" fmla="*/ 2314575 w 8496300"/>
              <a:gd name="connsiteY9" fmla="*/ 2981325 h 3409950"/>
              <a:gd name="connsiteX10" fmla="*/ 2466975 w 8496300"/>
              <a:gd name="connsiteY10" fmla="*/ 3038475 h 3409950"/>
              <a:gd name="connsiteX11" fmla="*/ 2657475 w 8496300"/>
              <a:gd name="connsiteY11" fmla="*/ 2981325 h 3409950"/>
              <a:gd name="connsiteX12" fmla="*/ 2705100 w 8496300"/>
              <a:gd name="connsiteY12" fmla="*/ 2943225 h 3409950"/>
              <a:gd name="connsiteX13" fmla="*/ 2914650 w 8496300"/>
              <a:gd name="connsiteY13" fmla="*/ 2895600 h 3409950"/>
              <a:gd name="connsiteX14" fmla="*/ 3076575 w 8496300"/>
              <a:gd name="connsiteY14" fmla="*/ 2809875 h 3409950"/>
              <a:gd name="connsiteX15" fmla="*/ 3524250 w 8496300"/>
              <a:gd name="connsiteY15" fmla="*/ 2781300 h 3409950"/>
              <a:gd name="connsiteX16" fmla="*/ 3762375 w 8496300"/>
              <a:gd name="connsiteY16" fmla="*/ 2695575 h 3409950"/>
              <a:gd name="connsiteX17" fmla="*/ 3876675 w 8496300"/>
              <a:gd name="connsiteY17" fmla="*/ 2647950 h 3409950"/>
              <a:gd name="connsiteX18" fmla="*/ 4057650 w 8496300"/>
              <a:gd name="connsiteY18" fmla="*/ 2619375 h 3409950"/>
              <a:gd name="connsiteX19" fmla="*/ 4343400 w 8496300"/>
              <a:gd name="connsiteY19" fmla="*/ 2495550 h 3409950"/>
              <a:gd name="connsiteX20" fmla="*/ 4457700 w 8496300"/>
              <a:gd name="connsiteY20" fmla="*/ 2438400 h 3409950"/>
              <a:gd name="connsiteX21" fmla="*/ 4686300 w 8496300"/>
              <a:gd name="connsiteY21" fmla="*/ 2400300 h 3409950"/>
              <a:gd name="connsiteX22" fmla="*/ 4981575 w 8496300"/>
              <a:gd name="connsiteY22" fmla="*/ 2276475 h 3409950"/>
              <a:gd name="connsiteX23" fmla="*/ 5200650 w 8496300"/>
              <a:gd name="connsiteY23" fmla="*/ 2200275 h 3409950"/>
              <a:gd name="connsiteX24" fmla="*/ 5353050 w 8496300"/>
              <a:gd name="connsiteY24" fmla="*/ 2057400 h 3409950"/>
              <a:gd name="connsiteX25" fmla="*/ 5476875 w 8496300"/>
              <a:gd name="connsiteY25" fmla="*/ 2019300 h 3409950"/>
              <a:gd name="connsiteX26" fmla="*/ 5953125 w 8496300"/>
              <a:gd name="connsiteY26" fmla="*/ 1743075 h 3409950"/>
              <a:gd name="connsiteX27" fmla="*/ 6200775 w 8496300"/>
              <a:gd name="connsiteY27" fmla="*/ 1504950 h 3409950"/>
              <a:gd name="connsiteX28" fmla="*/ 6391275 w 8496300"/>
              <a:gd name="connsiteY28" fmla="*/ 1457325 h 3409950"/>
              <a:gd name="connsiteX29" fmla="*/ 6581775 w 8496300"/>
              <a:gd name="connsiteY29" fmla="*/ 1304925 h 3409950"/>
              <a:gd name="connsiteX30" fmla="*/ 6696075 w 8496300"/>
              <a:gd name="connsiteY30" fmla="*/ 1238250 h 3409950"/>
              <a:gd name="connsiteX31" fmla="*/ 6877050 w 8496300"/>
              <a:gd name="connsiteY31" fmla="*/ 1076325 h 3409950"/>
              <a:gd name="connsiteX32" fmla="*/ 7000875 w 8496300"/>
              <a:gd name="connsiteY32" fmla="*/ 1019175 h 3409950"/>
              <a:gd name="connsiteX33" fmla="*/ 7296150 w 8496300"/>
              <a:gd name="connsiteY33" fmla="*/ 752475 h 3409950"/>
              <a:gd name="connsiteX34" fmla="*/ 7448550 w 8496300"/>
              <a:gd name="connsiteY34" fmla="*/ 866775 h 3409950"/>
              <a:gd name="connsiteX35" fmla="*/ 7610475 w 8496300"/>
              <a:gd name="connsiteY35" fmla="*/ 800100 h 3409950"/>
              <a:gd name="connsiteX36" fmla="*/ 7753350 w 8496300"/>
              <a:gd name="connsiteY36" fmla="*/ 561975 h 3409950"/>
              <a:gd name="connsiteX37" fmla="*/ 7858125 w 8496300"/>
              <a:gd name="connsiteY37" fmla="*/ 476250 h 3409950"/>
              <a:gd name="connsiteX38" fmla="*/ 7962900 w 8496300"/>
              <a:gd name="connsiteY38" fmla="*/ 419100 h 3409950"/>
              <a:gd name="connsiteX39" fmla="*/ 8496300 w 8496300"/>
              <a:gd name="connsiteY39" fmla="*/ 0 h 3409950"/>
              <a:gd name="connsiteX40" fmla="*/ 8496300 w 8496300"/>
              <a:gd name="connsiteY40" fmla="*/ 3409950 h 3409950"/>
              <a:gd name="connsiteX41" fmla="*/ 0 w 8496300"/>
              <a:gd name="connsiteY41" fmla="*/ 3400425 h 3409950"/>
              <a:gd name="connsiteX0" fmla="*/ 0 w 13406857"/>
              <a:gd name="connsiteY0" fmla="*/ 13929524 h 13939049"/>
              <a:gd name="connsiteX1" fmla="*/ 438150 w 13406857"/>
              <a:gd name="connsiteY1" fmla="*/ 13900949 h 13939049"/>
              <a:gd name="connsiteX2" fmla="*/ 952500 w 13406857"/>
              <a:gd name="connsiteY2" fmla="*/ 13843799 h 13939049"/>
              <a:gd name="connsiteX3" fmla="*/ 1238250 w 13406857"/>
              <a:gd name="connsiteY3" fmla="*/ 13786649 h 13939049"/>
              <a:gd name="connsiteX4" fmla="*/ 1524000 w 13406857"/>
              <a:gd name="connsiteY4" fmla="*/ 13719974 h 13939049"/>
              <a:gd name="connsiteX5" fmla="*/ 1581150 w 13406857"/>
              <a:gd name="connsiteY5" fmla="*/ 13681874 h 13939049"/>
              <a:gd name="connsiteX6" fmla="*/ 1752600 w 13406857"/>
              <a:gd name="connsiteY6" fmla="*/ 13662824 h 13939049"/>
              <a:gd name="connsiteX7" fmla="*/ 2000250 w 13406857"/>
              <a:gd name="connsiteY7" fmla="*/ 13596149 h 13939049"/>
              <a:gd name="connsiteX8" fmla="*/ 2190750 w 13406857"/>
              <a:gd name="connsiteY8" fmla="*/ 13538999 h 13939049"/>
              <a:gd name="connsiteX9" fmla="*/ 2314575 w 13406857"/>
              <a:gd name="connsiteY9" fmla="*/ 13510424 h 13939049"/>
              <a:gd name="connsiteX10" fmla="*/ 2466975 w 13406857"/>
              <a:gd name="connsiteY10" fmla="*/ 13567574 h 13939049"/>
              <a:gd name="connsiteX11" fmla="*/ 2657475 w 13406857"/>
              <a:gd name="connsiteY11" fmla="*/ 13510424 h 13939049"/>
              <a:gd name="connsiteX12" fmla="*/ 2705100 w 13406857"/>
              <a:gd name="connsiteY12" fmla="*/ 13472324 h 13939049"/>
              <a:gd name="connsiteX13" fmla="*/ 2914650 w 13406857"/>
              <a:gd name="connsiteY13" fmla="*/ 13424699 h 13939049"/>
              <a:gd name="connsiteX14" fmla="*/ 3076575 w 13406857"/>
              <a:gd name="connsiteY14" fmla="*/ 13338974 h 13939049"/>
              <a:gd name="connsiteX15" fmla="*/ 3524250 w 13406857"/>
              <a:gd name="connsiteY15" fmla="*/ 13310399 h 13939049"/>
              <a:gd name="connsiteX16" fmla="*/ 3762375 w 13406857"/>
              <a:gd name="connsiteY16" fmla="*/ 13224674 h 13939049"/>
              <a:gd name="connsiteX17" fmla="*/ 3876675 w 13406857"/>
              <a:gd name="connsiteY17" fmla="*/ 13177049 h 13939049"/>
              <a:gd name="connsiteX18" fmla="*/ 4057650 w 13406857"/>
              <a:gd name="connsiteY18" fmla="*/ 13148474 h 13939049"/>
              <a:gd name="connsiteX19" fmla="*/ 4343400 w 13406857"/>
              <a:gd name="connsiteY19" fmla="*/ 13024649 h 13939049"/>
              <a:gd name="connsiteX20" fmla="*/ 4457700 w 13406857"/>
              <a:gd name="connsiteY20" fmla="*/ 12967499 h 13939049"/>
              <a:gd name="connsiteX21" fmla="*/ 4686300 w 13406857"/>
              <a:gd name="connsiteY21" fmla="*/ 12929399 h 13939049"/>
              <a:gd name="connsiteX22" fmla="*/ 4981575 w 13406857"/>
              <a:gd name="connsiteY22" fmla="*/ 12805574 h 13939049"/>
              <a:gd name="connsiteX23" fmla="*/ 5200650 w 13406857"/>
              <a:gd name="connsiteY23" fmla="*/ 12729374 h 13939049"/>
              <a:gd name="connsiteX24" fmla="*/ 5353050 w 13406857"/>
              <a:gd name="connsiteY24" fmla="*/ 12586499 h 13939049"/>
              <a:gd name="connsiteX25" fmla="*/ 5476875 w 13406857"/>
              <a:gd name="connsiteY25" fmla="*/ 12548399 h 13939049"/>
              <a:gd name="connsiteX26" fmla="*/ 5953125 w 13406857"/>
              <a:gd name="connsiteY26" fmla="*/ 12272174 h 13939049"/>
              <a:gd name="connsiteX27" fmla="*/ 6200775 w 13406857"/>
              <a:gd name="connsiteY27" fmla="*/ 12034049 h 13939049"/>
              <a:gd name="connsiteX28" fmla="*/ 6391275 w 13406857"/>
              <a:gd name="connsiteY28" fmla="*/ 11986424 h 13939049"/>
              <a:gd name="connsiteX29" fmla="*/ 6581775 w 13406857"/>
              <a:gd name="connsiteY29" fmla="*/ 11834024 h 13939049"/>
              <a:gd name="connsiteX30" fmla="*/ 6696075 w 13406857"/>
              <a:gd name="connsiteY30" fmla="*/ 11767349 h 13939049"/>
              <a:gd name="connsiteX31" fmla="*/ 6877050 w 13406857"/>
              <a:gd name="connsiteY31" fmla="*/ 11605424 h 13939049"/>
              <a:gd name="connsiteX32" fmla="*/ 7000875 w 13406857"/>
              <a:gd name="connsiteY32" fmla="*/ 11548274 h 13939049"/>
              <a:gd name="connsiteX33" fmla="*/ 7296150 w 13406857"/>
              <a:gd name="connsiteY33" fmla="*/ 11281574 h 13939049"/>
              <a:gd name="connsiteX34" fmla="*/ 7448550 w 13406857"/>
              <a:gd name="connsiteY34" fmla="*/ 11395874 h 13939049"/>
              <a:gd name="connsiteX35" fmla="*/ 7610475 w 13406857"/>
              <a:gd name="connsiteY35" fmla="*/ 11329199 h 13939049"/>
              <a:gd name="connsiteX36" fmla="*/ 7753350 w 13406857"/>
              <a:gd name="connsiteY36" fmla="*/ 11091074 h 13939049"/>
              <a:gd name="connsiteX37" fmla="*/ 7858125 w 13406857"/>
              <a:gd name="connsiteY37" fmla="*/ 11005349 h 13939049"/>
              <a:gd name="connsiteX38" fmla="*/ 7962900 w 13406857"/>
              <a:gd name="connsiteY38" fmla="*/ 10948199 h 13939049"/>
              <a:gd name="connsiteX39" fmla="*/ 13406857 w 13406857"/>
              <a:gd name="connsiteY39" fmla="*/ 0 h 13939049"/>
              <a:gd name="connsiteX40" fmla="*/ 8496300 w 13406857"/>
              <a:gd name="connsiteY40" fmla="*/ 13939049 h 13939049"/>
              <a:gd name="connsiteX41" fmla="*/ 0 w 13406857"/>
              <a:gd name="connsiteY41" fmla="*/ 13929524 h 13939049"/>
              <a:gd name="connsiteX0" fmla="*/ 0 w 13591003"/>
              <a:gd name="connsiteY0" fmla="*/ 13929524 h 13984045"/>
              <a:gd name="connsiteX1" fmla="*/ 438150 w 13591003"/>
              <a:gd name="connsiteY1" fmla="*/ 13900949 h 13984045"/>
              <a:gd name="connsiteX2" fmla="*/ 952500 w 13591003"/>
              <a:gd name="connsiteY2" fmla="*/ 13843799 h 13984045"/>
              <a:gd name="connsiteX3" fmla="*/ 1238250 w 13591003"/>
              <a:gd name="connsiteY3" fmla="*/ 13786649 h 13984045"/>
              <a:gd name="connsiteX4" fmla="*/ 1524000 w 13591003"/>
              <a:gd name="connsiteY4" fmla="*/ 13719974 h 13984045"/>
              <a:gd name="connsiteX5" fmla="*/ 1581150 w 13591003"/>
              <a:gd name="connsiteY5" fmla="*/ 13681874 h 13984045"/>
              <a:gd name="connsiteX6" fmla="*/ 1752600 w 13591003"/>
              <a:gd name="connsiteY6" fmla="*/ 13662824 h 13984045"/>
              <a:gd name="connsiteX7" fmla="*/ 2000250 w 13591003"/>
              <a:gd name="connsiteY7" fmla="*/ 13596149 h 13984045"/>
              <a:gd name="connsiteX8" fmla="*/ 2190750 w 13591003"/>
              <a:gd name="connsiteY8" fmla="*/ 13538999 h 13984045"/>
              <a:gd name="connsiteX9" fmla="*/ 2314575 w 13591003"/>
              <a:gd name="connsiteY9" fmla="*/ 13510424 h 13984045"/>
              <a:gd name="connsiteX10" fmla="*/ 2466975 w 13591003"/>
              <a:gd name="connsiteY10" fmla="*/ 13567574 h 13984045"/>
              <a:gd name="connsiteX11" fmla="*/ 2657475 w 13591003"/>
              <a:gd name="connsiteY11" fmla="*/ 13510424 h 13984045"/>
              <a:gd name="connsiteX12" fmla="*/ 2705100 w 13591003"/>
              <a:gd name="connsiteY12" fmla="*/ 13472324 h 13984045"/>
              <a:gd name="connsiteX13" fmla="*/ 2914650 w 13591003"/>
              <a:gd name="connsiteY13" fmla="*/ 13424699 h 13984045"/>
              <a:gd name="connsiteX14" fmla="*/ 3076575 w 13591003"/>
              <a:gd name="connsiteY14" fmla="*/ 13338974 h 13984045"/>
              <a:gd name="connsiteX15" fmla="*/ 3524250 w 13591003"/>
              <a:gd name="connsiteY15" fmla="*/ 13310399 h 13984045"/>
              <a:gd name="connsiteX16" fmla="*/ 3762375 w 13591003"/>
              <a:gd name="connsiteY16" fmla="*/ 13224674 h 13984045"/>
              <a:gd name="connsiteX17" fmla="*/ 3876675 w 13591003"/>
              <a:gd name="connsiteY17" fmla="*/ 13177049 h 13984045"/>
              <a:gd name="connsiteX18" fmla="*/ 4057650 w 13591003"/>
              <a:gd name="connsiteY18" fmla="*/ 13148474 h 13984045"/>
              <a:gd name="connsiteX19" fmla="*/ 4343400 w 13591003"/>
              <a:gd name="connsiteY19" fmla="*/ 13024649 h 13984045"/>
              <a:gd name="connsiteX20" fmla="*/ 4457700 w 13591003"/>
              <a:gd name="connsiteY20" fmla="*/ 12967499 h 13984045"/>
              <a:gd name="connsiteX21" fmla="*/ 4686300 w 13591003"/>
              <a:gd name="connsiteY21" fmla="*/ 12929399 h 13984045"/>
              <a:gd name="connsiteX22" fmla="*/ 4981575 w 13591003"/>
              <a:gd name="connsiteY22" fmla="*/ 12805574 h 13984045"/>
              <a:gd name="connsiteX23" fmla="*/ 5200650 w 13591003"/>
              <a:gd name="connsiteY23" fmla="*/ 12729374 h 13984045"/>
              <a:gd name="connsiteX24" fmla="*/ 5353050 w 13591003"/>
              <a:gd name="connsiteY24" fmla="*/ 12586499 h 13984045"/>
              <a:gd name="connsiteX25" fmla="*/ 5476875 w 13591003"/>
              <a:gd name="connsiteY25" fmla="*/ 12548399 h 13984045"/>
              <a:gd name="connsiteX26" fmla="*/ 5953125 w 13591003"/>
              <a:gd name="connsiteY26" fmla="*/ 12272174 h 13984045"/>
              <a:gd name="connsiteX27" fmla="*/ 6200775 w 13591003"/>
              <a:gd name="connsiteY27" fmla="*/ 12034049 h 13984045"/>
              <a:gd name="connsiteX28" fmla="*/ 6391275 w 13591003"/>
              <a:gd name="connsiteY28" fmla="*/ 11986424 h 13984045"/>
              <a:gd name="connsiteX29" fmla="*/ 6581775 w 13591003"/>
              <a:gd name="connsiteY29" fmla="*/ 11834024 h 13984045"/>
              <a:gd name="connsiteX30" fmla="*/ 6696075 w 13591003"/>
              <a:gd name="connsiteY30" fmla="*/ 11767349 h 13984045"/>
              <a:gd name="connsiteX31" fmla="*/ 6877050 w 13591003"/>
              <a:gd name="connsiteY31" fmla="*/ 11605424 h 13984045"/>
              <a:gd name="connsiteX32" fmla="*/ 7000875 w 13591003"/>
              <a:gd name="connsiteY32" fmla="*/ 11548274 h 13984045"/>
              <a:gd name="connsiteX33" fmla="*/ 7296150 w 13591003"/>
              <a:gd name="connsiteY33" fmla="*/ 11281574 h 13984045"/>
              <a:gd name="connsiteX34" fmla="*/ 7448550 w 13591003"/>
              <a:gd name="connsiteY34" fmla="*/ 11395874 h 13984045"/>
              <a:gd name="connsiteX35" fmla="*/ 7610475 w 13591003"/>
              <a:gd name="connsiteY35" fmla="*/ 11329199 h 13984045"/>
              <a:gd name="connsiteX36" fmla="*/ 7753350 w 13591003"/>
              <a:gd name="connsiteY36" fmla="*/ 11091074 h 13984045"/>
              <a:gd name="connsiteX37" fmla="*/ 7858125 w 13591003"/>
              <a:gd name="connsiteY37" fmla="*/ 11005349 h 13984045"/>
              <a:gd name="connsiteX38" fmla="*/ 7962900 w 13591003"/>
              <a:gd name="connsiteY38" fmla="*/ 10948199 h 13984045"/>
              <a:gd name="connsiteX39" fmla="*/ 13406857 w 13591003"/>
              <a:gd name="connsiteY39" fmla="*/ 0 h 13984045"/>
              <a:gd name="connsiteX40" fmla="*/ 13591003 w 13591003"/>
              <a:gd name="connsiteY40" fmla="*/ 13984045 h 13984045"/>
              <a:gd name="connsiteX41" fmla="*/ 0 w 13591003"/>
              <a:gd name="connsiteY41" fmla="*/ 13929524 h 13984045"/>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13631924 w 13631924"/>
              <a:gd name="connsiteY39" fmla="*/ 0 h 14344014"/>
              <a:gd name="connsiteX40" fmla="*/ 13591003 w 13631924"/>
              <a:gd name="connsiteY40" fmla="*/ 14344014 h 14344014"/>
              <a:gd name="connsiteX41" fmla="*/ 0 w 13631924"/>
              <a:gd name="connsiteY41"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9549843 w 13631924"/>
              <a:gd name="connsiteY39" fmla="*/ 8257523 h 14344014"/>
              <a:gd name="connsiteX40" fmla="*/ 13631924 w 13631924"/>
              <a:gd name="connsiteY40" fmla="*/ 0 h 14344014"/>
              <a:gd name="connsiteX41" fmla="*/ 13591003 w 13631924"/>
              <a:gd name="connsiteY41" fmla="*/ 14344014 h 14344014"/>
              <a:gd name="connsiteX42" fmla="*/ 0 w 13631924"/>
              <a:gd name="connsiteY42"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710956 w 13631924"/>
              <a:gd name="connsiteY39" fmla="*/ 9877384 h 14344014"/>
              <a:gd name="connsiteX40" fmla="*/ 9549843 w 13631924"/>
              <a:gd name="connsiteY40" fmla="*/ 8257523 h 14344014"/>
              <a:gd name="connsiteX41" fmla="*/ 13631924 w 13631924"/>
              <a:gd name="connsiteY41" fmla="*/ 0 h 14344014"/>
              <a:gd name="connsiteX42" fmla="*/ 13591003 w 13631924"/>
              <a:gd name="connsiteY42" fmla="*/ 14344014 h 14344014"/>
              <a:gd name="connsiteX43" fmla="*/ 0 w 13631924"/>
              <a:gd name="connsiteY43"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710956 w 13631924"/>
              <a:gd name="connsiteY39" fmla="*/ 9877384 h 14344014"/>
              <a:gd name="connsiteX40" fmla="*/ 9549843 w 13631924"/>
              <a:gd name="connsiteY40" fmla="*/ 8257523 h 14344014"/>
              <a:gd name="connsiteX41" fmla="*/ 10245505 w 13631924"/>
              <a:gd name="connsiteY41" fmla="*/ 6817646 h 14344014"/>
              <a:gd name="connsiteX42" fmla="*/ 13631924 w 13631924"/>
              <a:gd name="connsiteY42" fmla="*/ 0 h 14344014"/>
              <a:gd name="connsiteX43" fmla="*/ 13591003 w 13631924"/>
              <a:gd name="connsiteY43" fmla="*/ 14344014 h 14344014"/>
              <a:gd name="connsiteX44" fmla="*/ 0 w 13631924"/>
              <a:gd name="connsiteY44"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710956 w 13631924"/>
              <a:gd name="connsiteY39" fmla="*/ 9877384 h 14344014"/>
              <a:gd name="connsiteX40" fmla="*/ 9549843 w 13631924"/>
              <a:gd name="connsiteY40" fmla="*/ 8257523 h 14344014"/>
              <a:gd name="connsiteX41" fmla="*/ 10245505 w 13631924"/>
              <a:gd name="connsiteY41" fmla="*/ 6817646 h 14344014"/>
              <a:gd name="connsiteX42" fmla="*/ 11902818 w 13631924"/>
              <a:gd name="connsiteY42" fmla="*/ 3442935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710956 w 13631924"/>
              <a:gd name="connsiteY39" fmla="*/ 9877384 h 14344014"/>
              <a:gd name="connsiteX40" fmla="*/ 9549843 w 13631924"/>
              <a:gd name="connsiteY40" fmla="*/ 8257523 h 14344014"/>
              <a:gd name="connsiteX41" fmla="*/ 10777482 w 13631924"/>
              <a:gd name="connsiteY41" fmla="*/ 6007716 h 14344014"/>
              <a:gd name="connsiteX42" fmla="*/ 11902818 w 13631924"/>
              <a:gd name="connsiteY42" fmla="*/ 3442935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710956 w 13631924"/>
              <a:gd name="connsiteY39" fmla="*/ 9877384 h 14344014"/>
              <a:gd name="connsiteX40" fmla="*/ 9549843 w 13631924"/>
              <a:gd name="connsiteY40" fmla="*/ 8257523 h 14344014"/>
              <a:gd name="connsiteX41" fmla="*/ 10777482 w 13631924"/>
              <a:gd name="connsiteY41" fmla="*/ 6007716 h 14344014"/>
              <a:gd name="connsiteX42" fmla="*/ 12148346 w 13631924"/>
              <a:gd name="connsiteY42" fmla="*/ 3172958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997405 w 13631924"/>
              <a:gd name="connsiteY39" fmla="*/ 9472419 h 14344014"/>
              <a:gd name="connsiteX40" fmla="*/ 9549843 w 13631924"/>
              <a:gd name="connsiteY40" fmla="*/ 8257523 h 14344014"/>
              <a:gd name="connsiteX41" fmla="*/ 10777482 w 13631924"/>
              <a:gd name="connsiteY41" fmla="*/ 6007716 h 14344014"/>
              <a:gd name="connsiteX42" fmla="*/ 12148346 w 13631924"/>
              <a:gd name="connsiteY42" fmla="*/ 3172958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997405 w 13631924"/>
              <a:gd name="connsiteY39" fmla="*/ 9472419 h 14344014"/>
              <a:gd name="connsiteX40" fmla="*/ 9918135 w 13631924"/>
              <a:gd name="connsiteY40" fmla="*/ 7717569 h 14344014"/>
              <a:gd name="connsiteX41" fmla="*/ 10777482 w 13631924"/>
              <a:gd name="connsiteY41" fmla="*/ 6007716 h 14344014"/>
              <a:gd name="connsiteX42" fmla="*/ 12148346 w 13631924"/>
              <a:gd name="connsiteY42" fmla="*/ 3172958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997405 w 13631924"/>
              <a:gd name="connsiteY39" fmla="*/ 9472419 h 14344014"/>
              <a:gd name="connsiteX40" fmla="*/ 9918135 w 13631924"/>
              <a:gd name="connsiteY40" fmla="*/ 7717569 h 14344014"/>
              <a:gd name="connsiteX41" fmla="*/ 10920707 w 13631924"/>
              <a:gd name="connsiteY41" fmla="*/ 5872727 h 14344014"/>
              <a:gd name="connsiteX42" fmla="*/ 12148346 w 13631924"/>
              <a:gd name="connsiteY42" fmla="*/ 3172958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997405 w 13631924"/>
              <a:gd name="connsiteY39" fmla="*/ 9472419 h 14344014"/>
              <a:gd name="connsiteX40" fmla="*/ 9918135 w 13631924"/>
              <a:gd name="connsiteY40" fmla="*/ 7717569 h 14344014"/>
              <a:gd name="connsiteX41" fmla="*/ 10920707 w 13631924"/>
              <a:gd name="connsiteY41" fmla="*/ 5872727 h 14344014"/>
              <a:gd name="connsiteX42" fmla="*/ 12312031 w 13631924"/>
              <a:gd name="connsiteY42" fmla="*/ 3037970 h 14344014"/>
              <a:gd name="connsiteX43" fmla="*/ 13631924 w 13631924"/>
              <a:gd name="connsiteY43" fmla="*/ 0 h 14344014"/>
              <a:gd name="connsiteX44" fmla="*/ 13591003 w 13631924"/>
              <a:gd name="connsiteY44" fmla="*/ 14344014 h 14344014"/>
              <a:gd name="connsiteX45" fmla="*/ 0 w 13631924"/>
              <a:gd name="connsiteY45"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997405 w 13631924"/>
              <a:gd name="connsiteY39" fmla="*/ 9472419 h 14344014"/>
              <a:gd name="connsiteX40" fmla="*/ 9012751 w 13631924"/>
              <a:gd name="connsiteY40" fmla="*/ 9472419 h 14344014"/>
              <a:gd name="connsiteX41" fmla="*/ 9918135 w 13631924"/>
              <a:gd name="connsiteY41" fmla="*/ 7717569 h 14344014"/>
              <a:gd name="connsiteX42" fmla="*/ 10920707 w 13631924"/>
              <a:gd name="connsiteY42" fmla="*/ 5872727 h 14344014"/>
              <a:gd name="connsiteX43" fmla="*/ 12312031 w 13631924"/>
              <a:gd name="connsiteY43" fmla="*/ 3037970 h 14344014"/>
              <a:gd name="connsiteX44" fmla="*/ 13631924 w 13631924"/>
              <a:gd name="connsiteY44" fmla="*/ 0 h 14344014"/>
              <a:gd name="connsiteX45" fmla="*/ 13591003 w 13631924"/>
              <a:gd name="connsiteY45" fmla="*/ 14344014 h 14344014"/>
              <a:gd name="connsiteX46" fmla="*/ 0 w 13631924"/>
              <a:gd name="connsiteY46"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997405 w 13631924"/>
              <a:gd name="connsiteY39" fmla="*/ 9472419 h 14344014"/>
              <a:gd name="connsiteX40" fmla="*/ 9212242 w 13631924"/>
              <a:gd name="connsiteY40" fmla="*/ 9202442 h 14344014"/>
              <a:gd name="connsiteX41" fmla="*/ 9918135 w 13631924"/>
              <a:gd name="connsiteY41" fmla="*/ 7717569 h 14344014"/>
              <a:gd name="connsiteX42" fmla="*/ 10920707 w 13631924"/>
              <a:gd name="connsiteY42" fmla="*/ 5872727 h 14344014"/>
              <a:gd name="connsiteX43" fmla="*/ 12312031 w 13631924"/>
              <a:gd name="connsiteY43" fmla="*/ 3037970 h 14344014"/>
              <a:gd name="connsiteX44" fmla="*/ 13631924 w 13631924"/>
              <a:gd name="connsiteY44" fmla="*/ 0 h 14344014"/>
              <a:gd name="connsiteX45" fmla="*/ 13591003 w 13631924"/>
              <a:gd name="connsiteY45" fmla="*/ 14344014 h 14344014"/>
              <a:gd name="connsiteX46" fmla="*/ 0 w 13631924"/>
              <a:gd name="connsiteY46"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212242 w 13631924"/>
              <a:gd name="connsiteY40" fmla="*/ 9202442 h 14344014"/>
              <a:gd name="connsiteX41" fmla="*/ 9918135 w 13631924"/>
              <a:gd name="connsiteY41" fmla="*/ 7717569 h 14344014"/>
              <a:gd name="connsiteX42" fmla="*/ 10920707 w 13631924"/>
              <a:gd name="connsiteY42" fmla="*/ 5872727 h 14344014"/>
              <a:gd name="connsiteX43" fmla="*/ 12312031 w 13631924"/>
              <a:gd name="connsiteY43" fmla="*/ 3037970 h 14344014"/>
              <a:gd name="connsiteX44" fmla="*/ 13631924 w 13631924"/>
              <a:gd name="connsiteY44" fmla="*/ 0 h 14344014"/>
              <a:gd name="connsiteX45" fmla="*/ 13591003 w 13631924"/>
              <a:gd name="connsiteY45" fmla="*/ 14344014 h 14344014"/>
              <a:gd name="connsiteX46" fmla="*/ 0 w 13631924"/>
              <a:gd name="connsiteY46"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918135 w 13631924"/>
              <a:gd name="connsiteY41" fmla="*/ 7717569 h 14344014"/>
              <a:gd name="connsiteX42" fmla="*/ 10920707 w 13631924"/>
              <a:gd name="connsiteY42" fmla="*/ 5872727 h 14344014"/>
              <a:gd name="connsiteX43" fmla="*/ 12312031 w 13631924"/>
              <a:gd name="connsiteY43" fmla="*/ 3037970 h 14344014"/>
              <a:gd name="connsiteX44" fmla="*/ 13631924 w 13631924"/>
              <a:gd name="connsiteY44" fmla="*/ 0 h 14344014"/>
              <a:gd name="connsiteX45" fmla="*/ 13591003 w 13631924"/>
              <a:gd name="connsiteY45" fmla="*/ 14344014 h 14344014"/>
              <a:gd name="connsiteX46" fmla="*/ 0 w 13631924"/>
              <a:gd name="connsiteY46"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626570 w 13631924"/>
              <a:gd name="connsiteY41" fmla="*/ 8561247 h 14344014"/>
              <a:gd name="connsiteX42" fmla="*/ 9918135 w 13631924"/>
              <a:gd name="connsiteY42" fmla="*/ 7717569 h 14344014"/>
              <a:gd name="connsiteX43" fmla="*/ 10920707 w 13631924"/>
              <a:gd name="connsiteY43" fmla="*/ 5872727 h 14344014"/>
              <a:gd name="connsiteX44" fmla="*/ 12312031 w 13631924"/>
              <a:gd name="connsiteY44" fmla="*/ 3037970 h 14344014"/>
              <a:gd name="connsiteX45" fmla="*/ 13631924 w 13631924"/>
              <a:gd name="connsiteY45" fmla="*/ 0 h 14344014"/>
              <a:gd name="connsiteX46" fmla="*/ 13591003 w 13631924"/>
              <a:gd name="connsiteY46" fmla="*/ 14344014 h 14344014"/>
              <a:gd name="connsiteX47" fmla="*/ 0 w 13631924"/>
              <a:gd name="connsiteY47"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626570 w 13631924"/>
              <a:gd name="connsiteY41" fmla="*/ 8561247 h 14344014"/>
              <a:gd name="connsiteX42" fmla="*/ 10071590 w 13631924"/>
              <a:gd name="connsiteY42" fmla="*/ 7717569 h 14344014"/>
              <a:gd name="connsiteX43" fmla="*/ 10920707 w 13631924"/>
              <a:gd name="connsiteY43" fmla="*/ 5872727 h 14344014"/>
              <a:gd name="connsiteX44" fmla="*/ 12312031 w 13631924"/>
              <a:gd name="connsiteY44" fmla="*/ 3037970 h 14344014"/>
              <a:gd name="connsiteX45" fmla="*/ 13631924 w 13631924"/>
              <a:gd name="connsiteY45" fmla="*/ 0 h 14344014"/>
              <a:gd name="connsiteX46" fmla="*/ 13591003 w 13631924"/>
              <a:gd name="connsiteY46" fmla="*/ 14344014 h 14344014"/>
              <a:gd name="connsiteX47" fmla="*/ 0 w 13631924"/>
              <a:gd name="connsiteY47"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703298 w 13631924"/>
              <a:gd name="connsiteY41" fmla="*/ 8932465 h 14344014"/>
              <a:gd name="connsiteX42" fmla="*/ 10071590 w 13631924"/>
              <a:gd name="connsiteY42" fmla="*/ 7717569 h 14344014"/>
              <a:gd name="connsiteX43" fmla="*/ 10920707 w 13631924"/>
              <a:gd name="connsiteY43" fmla="*/ 5872727 h 14344014"/>
              <a:gd name="connsiteX44" fmla="*/ 12312031 w 13631924"/>
              <a:gd name="connsiteY44" fmla="*/ 3037970 h 14344014"/>
              <a:gd name="connsiteX45" fmla="*/ 13631924 w 13631924"/>
              <a:gd name="connsiteY45" fmla="*/ 0 h 14344014"/>
              <a:gd name="connsiteX46" fmla="*/ 13591003 w 13631924"/>
              <a:gd name="connsiteY46" fmla="*/ 14344014 h 14344014"/>
              <a:gd name="connsiteX47" fmla="*/ 0 w 13631924"/>
              <a:gd name="connsiteY47"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703298 w 13631924"/>
              <a:gd name="connsiteY41" fmla="*/ 8932465 h 14344014"/>
              <a:gd name="connsiteX42" fmla="*/ 10428001 w 13631924"/>
              <a:gd name="connsiteY42" fmla="*/ 7404049 h 14344014"/>
              <a:gd name="connsiteX43" fmla="*/ 10920707 w 13631924"/>
              <a:gd name="connsiteY43" fmla="*/ 5872727 h 14344014"/>
              <a:gd name="connsiteX44" fmla="*/ 12312031 w 13631924"/>
              <a:gd name="connsiteY44" fmla="*/ 3037970 h 14344014"/>
              <a:gd name="connsiteX45" fmla="*/ 13631924 w 13631924"/>
              <a:gd name="connsiteY45" fmla="*/ 0 h 14344014"/>
              <a:gd name="connsiteX46" fmla="*/ 13591003 w 13631924"/>
              <a:gd name="connsiteY46" fmla="*/ 14344014 h 14344014"/>
              <a:gd name="connsiteX47" fmla="*/ 0 w 13631924"/>
              <a:gd name="connsiteY47"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845862 w 13631924"/>
              <a:gd name="connsiteY41" fmla="*/ 8723449 h 14344014"/>
              <a:gd name="connsiteX42" fmla="*/ 10428001 w 13631924"/>
              <a:gd name="connsiteY42" fmla="*/ 7404049 h 14344014"/>
              <a:gd name="connsiteX43" fmla="*/ 10920707 w 13631924"/>
              <a:gd name="connsiteY43" fmla="*/ 5872727 h 14344014"/>
              <a:gd name="connsiteX44" fmla="*/ 12312031 w 13631924"/>
              <a:gd name="connsiteY44" fmla="*/ 3037970 h 14344014"/>
              <a:gd name="connsiteX45" fmla="*/ 13631924 w 13631924"/>
              <a:gd name="connsiteY45" fmla="*/ 0 h 14344014"/>
              <a:gd name="connsiteX46" fmla="*/ 13591003 w 13631924"/>
              <a:gd name="connsiteY46" fmla="*/ 14344014 h 14344014"/>
              <a:gd name="connsiteX47" fmla="*/ 0 w 13631924"/>
              <a:gd name="connsiteY47"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845862 w 13631924"/>
              <a:gd name="connsiteY41" fmla="*/ 8723449 h 14344014"/>
              <a:gd name="connsiteX42" fmla="*/ 10428001 w 13631924"/>
              <a:gd name="connsiteY42" fmla="*/ 7404049 h 14344014"/>
              <a:gd name="connsiteX43" fmla="*/ 11087033 w 13631924"/>
              <a:gd name="connsiteY43" fmla="*/ 6029487 h 14344014"/>
              <a:gd name="connsiteX44" fmla="*/ 12312031 w 13631924"/>
              <a:gd name="connsiteY44" fmla="*/ 3037970 h 14344014"/>
              <a:gd name="connsiteX45" fmla="*/ 13631924 w 13631924"/>
              <a:gd name="connsiteY45" fmla="*/ 0 h 14344014"/>
              <a:gd name="connsiteX46" fmla="*/ 13591003 w 13631924"/>
              <a:gd name="connsiteY46" fmla="*/ 14344014 h 14344014"/>
              <a:gd name="connsiteX47" fmla="*/ 0 w 13631924"/>
              <a:gd name="connsiteY47"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845862 w 13631924"/>
              <a:gd name="connsiteY41" fmla="*/ 8723449 h 14344014"/>
              <a:gd name="connsiteX42" fmla="*/ 10428001 w 13631924"/>
              <a:gd name="connsiteY42" fmla="*/ 7404049 h 14344014"/>
              <a:gd name="connsiteX43" fmla="*/ 11087033 w 13631924"/>
              <a:gd name="connsiteY43" fmla="*/ 6029487 h 14344014"/>
              <a:gd name="connsiteX44" fmla="*/ 11747714 w 13631924"/>
              <a:gd name="connsiteY44" fmla="*/ 4303669 h 14344014"/>
              <a:gd name="connsiteX45" fmla="*/ 12312031 w 13631924"/>
              <a:gd name="connsiteY45" fmla="*/ 3037970 h 14344014"/>
              <a:gd name="connsiteX46" fmla="*/ 13631924 w 13631924"/>
              <a:gd name="connsiteY46" fmla="*/ 0 h 14344014"/>
              <a:gd name="connsiteX47" fmla="*/ 13591003 w 13631924"/>
              <a:gd name="connsiteY47" fmla="*/ 14344014 h 14344014"/>
              <a:gd name="connsiteX48" fmla="*/ 0 w 13631924"/>
              <a:gd name="connsiteY48"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845862 w 13631924"/>
              <a:gd name="connsiteY41" fmla="*/ 8723449 h 14344014"/>
              <a:gd name="connsiteX42" fmla="*/ 10428001 w 13631924"/>
              <a:gd name="connsiteY42" fmla="*/ 7404049 h 14344014"/>
              <a:gd name="connsiteX43" fmla="*/ 11087033 w 13631924"/>
              <a:gd name="connsiteY43" fmla="*/ 6029487 h 14344014"/>
              <a:gd name="connsiteX44" fmla="*/ 11866518 w 13631924"/>
              <a:gd name="connsiteY44" fmla="*/ 4460429 h 14344014"/>
              <a:gd name="connsiteX45" fmla="*/ 12312031 w 13631924"/>
              <a:gd name="connsiteY45" fmla="*/ 3037970 h 14344014"/>
              <a:gd name="connsiteX46" fmla="*/ 13631924 w 13631924"/>
              <a:gd name="connsiteY46" fmla="*/ 0 h 14344014"/>
              <a:gd name="connsiteX47" fmla="*/ 13591003 w 13631924"/>
              <a:gd name="connsiteY47" fmla="*/ 14344014 h 14344014"/>
              <a:gd name="connsiteX48" fmla="*/ 0 w 13631924"/>
              <a:gd name="connsiteY48" fmla="*/ 14289493 h 14344014"/>
              <a:gd name="connsiteX0" fmla="*/ 0 w 13631924"/>
              <a:gd name="connsiteY0" fmla="*/ 14289493 h 14344014"/>
              <a:gd name="connsiteX1" fmla="*/ 438150 w 13631924"/>
              <a:gd name="connsiteY1" fmla="*/ 14260918 h 14344014"/>
              <a:gd name="connsiteX2" fmla="*/ 952500 w 13631924"/>
              <a:gd name="connsiteY2" fmla="*/ 14203768 h 14344014"/>
              <a:gd name="connsiteX3" fmla="*/ 1238250 w 13631924"/>
              <a:gd name="connsiteY3" fmla="*/ 14146618 h 14344014"/>
              <a:gd name="connsiteX4" fmla="*/ 1524000 w 13631924"/>
              <a:gd name="connsiteY4" fmla="*/ 14079943 h 14344014"/>
              <a:gd name="connsiteX5" fmla="*/ 1581150 w 13631924"/>
              <a:gd name="connsiteY5" fmla="*/ 14041843 h 14344014"/>
              <a:gd name="connsiteX6" fmla="*/ 1752600 w 13631924"/>
              <a:gd name="connsiteY6" fmla="*/ 14022793 h 14344014"/>
              <a:gd name="connsiteX7" fmla="*/ 2000250 w 13631924"/>
              <a:gd name="connsiteY7" fmla="*/ 13956118 h 14344014"/>
              <a:gd name="connsiteX8" fmla="*/ 2190750 w 13631924"/>
              <a:gd name="connsiteY8" fmla="*/ 13898968 h 14344014"/>
              <a:gd name="connsiteX9" fmla="*/ 2314575 w 13631924"/>
              <a:gd name="connsiteY9" fmla="*/ 13870393 h 14344014"/>
              <a:gd name="connsiteX10" fmla="*/ 2466975 w 13631924"/>
              <a:gd name="connsiteY10" fmla="*/ 13927543 h 14344014"/>
              <a:gd name="connsiteX11" fmla="*/ 2657475 w 13631924"/>
              <a:gd name="connsiteY11" fmla="*/ 13870393 h 14344014"/>
              <a:gd name="connsiteX12" fmla="*/ 2705100 w 13631924"/>
              <a:gd name="connsiteY12" fmla="*/ 13832293 h 14344014"/>
              <a:gd name="connsiteX13" fmla="*/ 2914650 w 13631924"/>
              <a:gd name="connsiteY13" fmla="*/ 13784668 h 14344014"/>
              <a:gd name="connsiteX14" fmla="*/ 3076575 w 13631924"/>
              <a:gd name="connsiteY14" fmla="*/ 13698943 h 14344014"/>
              <a:gd name="connsiteX15" fmla="*/ 3524250 w 13631924"/>
              <a:gd name="connsiteY15" fmla="*/ 13670368 h 14344014"/>
              <a:gd name="connsiteX16" fmla="*/ 3762375 w 13631924"/>
              <a:gd name="connsiteY16" fmla="*/ 13584643 h 14344014"/>
              <a:gd name="connsiteX17" fmla="*/ 3876675 w 13631924"/>
              <a:gd name="connsiteY17" fmla="*/ 13537018 h 14344014"/>
              <a:gd name="connsiteX18" fmla="*/ 4057650 w 13631924"/>
              <a:gd name="connsiteY18" fmla="*/ 13508443 h 14344014"/>
              <a:gd name="connsiteX19" fmla="*/ 4343400 w 13631924"/>
              <a:gd name="connsiteY19" fmla="*/ 13384618 h 14344014"/>
              <a:gd name="connsiteX20" fmla="*/ 4457700 w 13631924"/>
              <a:gd name="connsiteY20" fmla="*/ 13327468 h 14344014"/>
              <a:gd name="connsiteX21" fmla="*/ 4686300 w 13631924"/>
              <a:gd name="connsiteY21" fmla="*/ 13289368 h 14344014"/>
              <a:gd name="connsiteX22" fmla="*/ 4981575 w 13631924"/>
              <a:gd name="connsiteY22" fmla="*/ 13165543 h 14344014"/>
              <a:gd name="connsiteX23" fmla="*/ 5200650 w 13631924"/>
              <a:gd name="connsiteY23" fmla="*/ 13089343 h 14344014"/>
              <a:gd name="connsiteX24" fmla="*/ 5353050 w 13631924"/>
              <a:gd name="connsiteY24" fmla="*/ 12946468 h 14344014"/>
              <a:gd name="connsiteX25" fmla="*/ 5476875 w 13631924"/>
              <a:gd name="connsiteY25" fmla="*/ 12908368 h 14344014"/>
              <a:gd name="connsiteX26" fmla="*/ 5953125 w 13631924"/>
              <a:gd name="connsiteY26" fmla="*/ 12632143 h 14344014"/>
              <a:gd name="connsiteX27" fmla="*/ 6200775 w 13631924"/>
              <a:gd name="connsiteY27" fmla="*/ 12394018 h 14344014"/>
              <a:gd name="connsiteX28" fmla="*/ 6391275 w 13631924"/>
              <a:gd name="connsiteY28" fmla="*/ 12346393 h 14344014"/>
              <a:gd name="connsiteX29" fmla="*/ 6581775 w 13631924"/>
              <a:gd name="connsiteY29" fmla="*/ 12193993 h 14344014"/>
              <a:gd name="connsiteX30" fmla="*/ 6696075 w 13631924"/>
              <a:gd name="connsiteY30" fmla="*/ 12127318 h 14344014"/>
              <a:gd name="connsiteX31" fmla="*/ 6877050 w 13631924"/>
              <a:gd name="connsiteY31" fmla="*/ 11965393 h 14344014"/>
              <a:gd name="connsiteX32" fmla="*/ 7000875 w 13631924"/>
              <a:gd name="connsiteY32" fmla="*/ 11908243 h 14344014"/>
              <a:gd name="connsiteX33" fmla="*/ 7296150 w 13631924"/>
              <a:gd name="connsiteY33" fmla="*/ 11641543 h 14344014"/>
              <a:gd name="connsiteX34" fmla="*/ 7448550 w 13631924"/>
              <a:gd name="connsiteY34" fmla="*/ 11755843 h 14344014"/>
              <a:gd name="connsiteX35" fmla="*/ 7610475 w 13631924"/>
              <a:gd name="connsiteY35" fmla="*/ 11689168 h 14344014"/>
              <a:gd name="connsiteX36" fmla="*/ 7753350 w 13631924"/>
              <a:gd name="connsiteY36" fmla="*/ 11451043 h 14344014"/>
              <a:gd name="connsiteX37" fmla="*/ 7858125 w 13631924"/>
              <a:gd name="connsiteY37" fmla="*/ 11365318 h 14344014"/>
              <a:gd name="connsiteX38" fmla="*/ 7962900 w 13631924"/>
              <a:gd name="connsiteY38" fmla="*/ 11308168 h 14344014"/>
              <a:gd name="connsiteX39" fmla="*/ 8567732 w 13631924"/>
              <a:gd name="connsiteY39" fmla="*/ 10788557 h 14344014"/>
              <a:gd name="connsiteX40" fmla="*/ 9181551 w 13631924"/>
              <a:gd name="connsiteY40" fmla="*/ 9674902 h 14344014"/>
              <a:gd name="connsiteX41" fmla="*/ 9845862 w 13631924"/>
              <a:gd name="connsiteY41" fmla="*/ 8723449 h 14344014"/>
              <a:gd name="connsiteX42" fmla="*/ 10428001 w 13631924"/>
              <a:gd name="connsiteY42" fmla="*/ 7404049 h 14344014"/>
              <a:gd name="connsiteX43" fmla="*/ 11087033 w 13631924"/>
              <a:gd name="connsiteY43" fmla="*/ 6029487 h 14344014"/>
              <a:gd name="connsiteX44" fmla="*/ 11866518 w 13631924"/>
              <a:gd name="connsiteY44" fmla="*/ 4460429 h 14344014"/>
              <a:gd name="connsiteX45" fmla="*/ 12312031 w 13631924"/>
              <a:gd name="connsiteY45" fmla="*/ 3037970 h 14344014"/>
              <a:gd name="connsiteX46" fmla="*/ 13631924 w 13631924"/>
              <a:gd name="connsiteY46" fmla="*/ 0 h 14344014"/>
              <a:gd name="connsiteX47" fmla="*/ 13591003 w 13631924"/>
              <a:gd name="connsiteY47" fmla="*/ 14344014 h 14344014"/>
              <a:gd name="connsiteX48" fmla="*/ 0 w 13631924"/>
              <a:gd name="connsiteY48" fmla="*/ 14289493 h 1434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31924" h="14344014">
                <a:moveTo>
                  <a:pt x="0" y="14289493"/>
                </a:moveTo>
                <a:lnTo>
                  <a:pt x="438150" y="14260918"/>
                </a:lnTo>
                <a:lnTo>
                  <a:pt x="952500" y="14203768"/>
                </a:lnTo>
                <a:lnTo>
                  <a:pt x="1238250" y="14146618"/>
                </a:lnTo>
                <a:lnTo>
                  <a:pt x="1524000" y="14079943"/>
                </a:lnTo>
                <a:lnTo>
                  <a:pt x="1581150" y="14041843"/>
                </a:lnTo>
                <a:lnTo>
                  <a:pt x="1752600" y="14022793"/>
                </a:lnTo>
                <a:lnTo>
                  <a:pt x="2000250" y="13956118"/>
                </a:lnTo>
                <a:lnTo>
                  <a:pt x="2190750" y="13898968"/>
                </a:lnTo>
                <a:lnTo>
                  <a:pt x="2314575" y="13870393"/>
                </a:lnTo>
                <a:lnTo>
                  <a:pt x="2466975" y="13927543"/>
                </a:lnTo>
                <a:lnTo>
                  <a:pt x="2657475" y="13870393"/>
                </a:lnTo>
                <a:lnTo>
                  <a:pt x="2705100" y="13832293"/>
                </a:lnTo>
                <a:lnTo>
                  <a:pt x="2914650" y="13784668"/>
                </a:lnTo>
                <a:lnTo>
                  <a:pt x="3076575" y="13698943"/>
                </a:lnTo>
                <a:lnTo>
                  <a:pt x="3524250" y="13670368"/>
                </a:lnTo>
                <a:lnTo>
                  <a:pt x="3762375" y="13584643"/>
                </a:lnTo>
                <a:lnTo>
                  <a:pt x="3876675" y="13537018"/>
                </a:lnTo>
                <a:lnTo>
                  <a:pt x="4057650" y="13508443"/>
                </a:lnTo>
                <a:lnTo>
                  <a:pt x="4343400" y="13384618"/>
                </a:lnTo>
                <a:lnTo>
                  <a:pt x="4457700" y="13327468"/>
                </a:lnTo>
                <a:lnTo>
                  <a:pt x="4686300" y="13289368"/>
                </a:lnTo>
                <a:lnTo>
                  <a:pt x="4981575" y="13165543"/>
                </a:lnTo>
                <a:lnTo>
                  <a:pt x="5200650" y="13089343"/>
                </a:lnTo>
                <a:lnTo>
                  <a:pt x="5353050" y="12946468"/>
                </a:lnTo>
                <a:lnTo>
                  <a:pt x="5476875" y="12908368"/>
                </a:lnTo>
                <a:lnTo>
                  <a:pt x="5953125" y="12632143"/>
                </a:lnTo>
                <a:lnTo>
                  <a:pt x="6200775" y="12394018"/>
                </a:lnTo>
                <a:lnTo>
                  <a:pt x="6391275" y="12346393"/>
                </a:lnTo>
                <a:lnTo>
                  <a:pt x="6581775" y="12193993"/>
                </a:lnTo>
                <a:lnTo>
                  <a:pt x="6696075" y="12127318"/>
                </a:lnTo>
                <a:lnTo>
                  <a:pt x="6877050" y="11965393"/>
                </a:lnTo>
                <a:lnTo>
                  <a:pt x="7000875" y="11908243"/>
                </a:lnTo>
                <a:lnTo>
                  <a:pt x="7296150" y="11641543"/>
                </a:lnTo>
                <a:lnTo>
                  <a:pt x="7448550" y="11755843"/>
                </a:lnTo>
                <a:lnTo>
                  <a:pt x="7610475" y="11689168"/>
                </a:lnTo>
                <a:lnTo>
                  <a:pt x="7753350" y="11451043"/>
                </a:lnTo>
                <a:lnTo>
                  <a:pt x="7858125" y="11365318"/>
                </a:lnTo>
                <a:lnTo>
                  <a:pt x="7962900" y="11308168"/>
                </a:lnTo>
                <a:lnTo>
                  <a:pt x="8567732" y="10788557"/>
                </a:lnTo>
                <a:lnTo>
                  <a:pt x="9181551" y="9674902"/>
                </a:lnTo>
                <a:lnTo>
                  <a:pt x="9845862" y="8723449"/>
                </a:lnTo>
                <a:lnTo>
                  <a:pt x="10428001" y="7404049"/>
                </a:lnTo>
                <a:lnTo>
                  <a:pt x="11087033" y="6029487"/>
                </a:lnTo>
                <a:cubicBezTo>
                  <a:pt x="11346861" y="5506468"/>
                  <a:pt x="11630450" y="5140208"/>
                  <a:pt x="11866518" y="4460429"/>
                </a:cubicBezTo>
                <a:lnTo>
                  <a:pt x="12312031" y="3037970"/>
                </a:lnTo>
                <a:lnTo>
                  <a:pt x="13631924" y="0"/>
                </a:lnTo>
                <a:lnTo>
                  <a:pt x="13591003" y="14344014"/>
                </a:lnTo>
                <a:lnTo>
                  <a:pt x="0" y="14289493"/>
                </a:lnTo>
                <a:close/>
              </a:path>
            </a:pathLst>
          </a:custGeom>
          <a:solidFill>
            <a:srgbClr val="F9E96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2085762" y="4705144"/>
            <a:ext cx="5273683" cy="962446"/>
          </a:xfrm>
          <a:custGeom>
            <a:avLst/>
            <a:gdLst>
              <a:gd name="connsiteX0" fmla="*/ 0 w 8496300"/>
              <a:gd name="connsiteY0" fmla="*/ 3400425 h 3409950"/>
              <a:gd name="connsiteX1" fmla="*/ 438150 w 8496300"/>
              <a:gd name="connsiteY1" fmla="*/ 3371850 h 3409950"/>
              <a:gd name="connsiteX2" fmla="*/ 952500 w 8496300"/>
              <a:gd name="connsiteY2" fmla="*/ 3314700 h 3409950"/>
              <a:gd name="connsiteX3" fmla="*/ 1238250 w 8496300"/>
              <a:gd name="connsiteY3" fmla="*/ 3257550 h 3409950"/>
              <a:gd name="connsiteX4" fmla="*/ 1524000 w 8496300"/>
              <a:gd name="connsiteY4" fmla="*/ 3190875 h 3409950"/>
              <a:gd name="connsiteX5" fmla="*/ 1581150 w 8496300"/>
              <a:gd name="connsiteY5" fmla="*/ 3152775 h 3409950"/>
              <a:gd name="connsiteX6" fmla="*/ 1752600 w 8496300"/>
              <a:gd name="connsiteY6" fmla="*/ 3133725 h 3409950"/>
              <a:gd name="connsiteX7" fmla="*/ 2000250 w 8496300"/>
              <a:gd name="connsiteY7" fmla="*/ 3067050 h 3409950"/>
              <a:gd name="connsiteX8" fmla="*/ 2190750 w 8496300"/>
              <a:gd name="connsiteY8" fmla="*/ 3009900 h 3409950"/>
              <a:gd name="connsiteX9" fmla="*/ 2314575 w 8496300"/>
              <a:gd name="connsiteY9" fmla="*/ 2981325 h 3409950"/>
              <a:gd name="connsiteX10" fmla="*/ 2466975 w 8496300"/>
              <a:gd name="connsiteY10" fmla="*/ 3038475 h 3409950"/>
              <a:gd name="connsiteX11" fmla="*/ 2657475 w 8496300"/>
              <a:gd name="connsiteY11" fmla="*/ 2981325 h 3409950"/>
              <a:gd name="connsiteX12" fmla="*/ 2705100 w 8496300"/>
              <a:gd name="connsiteY12" fmla="*/ 2943225 h 3409950"/>
              <a:gd name="connsiteX13" fmla="*/ 2914650 w 8496300"/>
              <a:gd name="connsiteY13" fmla="*/ 2895600 h 3409950"/>
              <a:gd name="connsiteX14" fmla="*/ 3076575 w 8496300"/>
              <a:gd name="connsiteY14" fmla="*/ 2809875 h 3409950"/>
              <a:gd name="connsiteX15" fmla="*/ 3524250 w 8496300"/>
              <a:gd name="connsiteY15" fmla="*/ 2781300 h 3409950"/>
              <a:gd name="connsiteX16" fmla="*/ 3762375 w 8496300"/>
              <a:gd name="connsiteY16" fmla="*/ 2695575 h 3409950"/>
              <a:gd name="connsiteX17" fmla="*/ 3876675 w 8496300"/>
              <a:gd name="connsiteY17" fmla="*/ 2647950 h 3409950"/>
              <a:gd name="connsiteX18" fmla="*/ 4057650 w 8496300"/>
              <a:gd name="connsiteY18" fmla="*/ 2619375 h 3409950"/>
              <a:gd name="connsiteX19" fmla="*/ 4343400 w 8496300"/>
              <a:gd name="connsiteY19" fmla="*/ 2495550 h 3409950"/>
              <a:gd name="connsiteX20" fmla="*/ 4457700 w 8496300"/>
              <a:gd name="connsiteY20" fmla="*/ 2438400 h 3409950"/>
              <a:gd name="connsiteX21" fmla="*/ 4686300 w 8496300"/>
              <a:gd name="connsiteY21" fmla="*/ 2400300 h 3409950"/>
              <a:gd name="connsiteX22" fmla="*/ 4981575 w 8496300"/>
              <a:gd name="connsiteY22" fmla="*/ 2276475 h 3409950"/>
              <a:gd name="connsiteX23" fmla="*/ 5200650 w 8496300"/>
              <a:gd name="connsiteY23" fmla="*/ 2200275 h 3409950"/>
              <a:gd name="connsiteX24" fmla="*/ 5353050 w 8496300"/>
              <a:gd name="connsiteY24" fmla="*/ 2057400 h 3409950"/>
              <a:gd name="connsiteX25" fmla="*/ 5476875 w 8496300"/>
              <a:gd name="connsiteY25" fmla="*/ 2019300 h 3409950"/>
              <a:gd name="connsiteX26" fmla="*/ 5953125 w 8496300"/>
              <a:gd name="connsiteY26" fmla="*/ 1743075 h 3409950"/>
              <a:gd name="connsiteX27" fmla="*/ 6200775 w 8496300"/>
              <a:gd name="connsiteY27" fmla="*/ 1504950 h 3409950"/>
              <a:gd name="connsiteX28" fmla="*/ 6391275 w 8496300"/>
              <a:gd name="connsiteY28" fmla="*/ 1457325 h 3409950"/>
              <a:gd name="connsiteX29" fmla="*/ 6581775 w 8496300"/>
              <a:gd name="connsiteY29" fmla="*/ 1304925 h 3409950"/>
              <a:gd name="connsiteX30" fmla="*/ 6696075 w 8496300"/>
              <a:gd name="connsiteY30" fmla="*/ 1238250 h 3409950"/>
              <a:gd name="connsiteX31" fmla="*/ 6877050 w 8496300"/>
              <a:gd name="connsiteY31" fmla="*/ 1076325 h 3409950"/>
              <a:gd name="connsiteX32" fmla="*/ 7000875 w 8496300"/>
              <a:gd name="connsiteY32" fmla="*/ 1019175 h 3409950"/>
              <a:gd name="connsiteX33" fmla="*/ 7296150 w 8496300"/>
              <a:gd name="connsiteY33" fmla="*/ 752475 h 3409950"/>
              <a:gd name="connsiteX34" fmla="*/ 7448550 w 8496300"/>
              <a:gd name="connsiteY34" fmla="*/ 866775 h 3409950"/>
              <a:gd name="connsiteX35" fmla="*/ 7610475 w 8496300"/>
              <a:gd name="connsiteY35" fmla="*/ 800100 h 3409950"/>
              <a:gd name="connsiteX36" fmla="*/ 7753350 w 8496300"/>
              <a:gd name="connsiteY36" fmla="*/ 561975 h 3409950"/>
              <a:gd name="connsiteX37" fmla="*/ 7858125 w 8496300"/>
              <a:gd name="connsiteY37" fmla="*/ 476250 h 3409950"/>
              <a:gd name="connsiteX38" fmla="*/ 7962900 w 8496300"/>
              <a:gd name="connsiteY38" fmla="*/ 419100 h 3409950"/>
              <a:gd name="connsiteX39" fmla="*/ 8496300 w 8496300"/>
              <a:gd name="connsiteY39" fmla="*/ 0 h 3409950"/>
              <a:gd name="connsiteX40" fmla="*/ 8496300 w 8496300"/>
              <a:gd name="connsiteY40" fmla="*/ 3409950 h 3409950"/>
              <a:gd name="connsiteX41" fmla="*/ 0 w 8496300"/>
              <a:gd name="connsiteY41" fmla="*/ 3400425 h 340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6300" h="3409950">
                <a:moveTo>
                  <a:pt x="0" y="3400425"/>
                </a:moveTo>
                <a:lnTo>
                  <a:pt x="438150" y="3371850"/>
                </a:lnTo>
                <a:lnTo>
                  <a:pt x="952500" y="3314700"/>
                </a:lnTo>
                <a:lnTo>
                  <a:pt x="1238250" y="3257550"/>
                </a:lnTo>
                <a:lnTo>
                  <a:pt x="1524000" y="3190875"/>
                </a:lnTo>
                <a:lnTo>
                  <a:pt x="1581150" y="3152775"/>
                </a:lnTo>
                <a:lnTo>
                  <a:pt x="1752600" y="3133725"/>
                </a:lnTo>
                <a:lnTo>
                  <a:pt x="2000250" y="3067050"/>
                </a:lnTo>
                <a:lnTo>
                  <a:pt x="2190750" y="3009900"/>
                </a:lnTo>
                <a:lnTo>
                  <a:pt x="2314575" y="2981325"/>
                </a:lnTo>
                <a:lnTo>
                  <a:pt x="2466975" y="3038475"/>
                </a:lnTo>
                <a:lnTo>
                  <a:pt x="2657475" y="2981325"/>
                </a:lnTo>
                <a:lnTo>
                  <a:pt x="2705100" y="2943225"/>
                </a:lnTo>
                <a:lnTo>
                  <a:pt x="2914650" y="2895600"/>
                </a:lnTo>
                <a:lnTo>
                  <a:pt x="3076575" y="2809875"/>
                </a:lnTo>
                <a:lnTo>
                  <a:pt x="3524250" y="2781300"/>
                </a:lnTo>
                <a:lnTo>
                  <a:pt x="3762375" y="2695575"/>
                </a:lnTo>
                <a:lnTo>
                  <a:pt x="3876675" y="2647950"/>
                </a:lnTo>
                <a:lnTo>
                  <a:pt x="4057650" y="2619375"/>
                </a:lnTo>
                <a:lnTo>
                  <a:pt x="4343400" y="2495550"/>
                </a:lnTo>
                <a:lnTo>
                  <a:pt x="4457700" y="2438400"/>
                </a:lnTo>
                <a:lnTo>
                  <a:pt x="4686300" y="2400300"/>
                </a:lnTo>
                <a:lnTo>
                  <a:pt x="4981575" y="2276475"/>
                </a:lnTo>
                <a:lnTo>
                  <a:pt x="5200650" y="2200275"/>
                </a:lnTo>
                <a:lnTo>
                  <a:pt x="5353050" y="2057400"/>
                </a:lnTo>
                <a:lnTo>
                  <a:pt x="5476875" y="2019300"/>
                </a:lnTo>
                <a:lnTo>
                  <a:pt x="5953125" y="1743075"/>
                </a:lnTo>
                <a:lnTo>
                  <a:pt x="6200775" y="1504950"/>
                </a:lnTo>
                <a:lnTo>
                  <a:pt x="6391275" y="1457325"/>
                </a:lnTo>
                <a:lnTo>
                  <a:pt x="6581775" y="1304925"/>
                </a:lnTo>
                <a:lnTo>
                  <a:pt x="6696075" y="1238250"/>
                </a:lnTo>
                <a:lnTo>
                  <a:pt x="6877050" y="1076325"/>
                </a:lnTo>
                <a:lnTo>
                  <a:pt x="7000875" y="1019175"/>
                </a:lnTo>
                <a:lnTo>
                  <a:pt x="7296150" y="752475"/>
                </a:lnTo>
                <a:lnTo>
                  <a:pt x="7448550" y="866775"/>
                </a:lnTo>
                <a:lnTo>
                  <a:pt x="7610475" y="800100"/>
                </a:lnTo>
                <a:lnTo>
                  <a:pt x="7753350" y="561975"/>
                </a:lnTo>
                <a:lnTo>
                  <a:pt x="7858125" y="476250"/>
                </a:lnTo>
                <a:lnTo>
                  <a:pt x="7962900" y="419100"/>
                </a:lnTo>
                <a:lnTo>
                  <a:pt x="8496300" y="0"/>
                </a:lnTo>
                <a:lnTo>
                  <a:pt x="8496300" y="3409950"/>
                </a:lnTo>
                <a:lnTo>
                  <a:pt x="0" y="3400425"/>
                </a:lnTo>
                <a:close/>
              </a:path>
            </a:pathLst>
          </a:cu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1641579" y="141845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349479" y="1598076"/>
            <a:ext cx="0" cy="442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096" name="グループ化 4095"/>
          <p:cNvGrpSpPr/>
          <p:nvPr/>
        </p:nvGrpSpPr>
        <p:grpSpPr>
          <a:xfrm>
            <a:off x="1884000" y="5745751"/>
            <a:ext cx="9103016" cy="388813"/>
            <a:chOff x="2972257" y="5784002"/>
            <a:chExt cx="9103016" cy="388813"/>
          </a:xfrm>
        </p:grpSpPr>
        <p:sp>
          <p:nvSpPr>
            <p:cNvPr id="65" name="正方形/長方形 64"/>
            <p:cNvSpPr/>
            <p:nvPr/>
          </p:nvSpPr>
          <p:spPr>
            <a:xfrm>
              <a:off x="2972257" y="5791085"/>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1960</a:t>
              </a:r>
            </a:p>
          </p:txBody>
        </p:sp>
        <p:sp>
          <p:nvSpPr>
            <p:cNvPr id="67" name="正方形/長方形 66"/>
            <p:cNvSpPr/>
            <p:nvPr/>
          </p:nvSpPr>
          <p:spPr>
            <a:xfrm>
              <a:off x="3789713" y="5803970"/>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1970</a:t>
              </a:r>
            </a:p>
          </p:txBody>
        </p:sp>
        <p:sp>
          <p:nvSpPr>
            <p:cNvPr id="69" name="正方形/長方形 68"/>
            <p:cNvSpPr/>
            <p:nvPr/>
          </p:nvSpPr>
          <p:spPr>
            <a:xfrm>
              <a:off x="4731654" y="5793819"/>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1980</a:t>
              </a:r>
            </a:p>
          </p:txBody>
        </p:sp>
        <p:sp>
          <p:nvSpPr>
            <p:cNvPr id="71" name="正方形/長方形 70"/>
            <p:cNvSpPr/>
            <p:nvPr/>
          </p:nvSpPr>
          <p:spPr>
            <a:xfrm>
              <a:off x="5639809" y="5784002"/>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1990</a:t>
              </a:r>
            </a:p>
          </p:txBody>
        </p:sp>
        <p:sp>
          <p:nvSpPr>
            <p:cNvPr id="72" name="正方形/長方形 71"/>
            <p:cNvSpPr/>
            <p:nvPr/>
          </p:nvSpPr>
          <p:spPr>
            <a:xfrm>
              <a:off x="7468609" y="5797528"/>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1400" b="1" dirty="0">
                  <a:solidFill>
                    <a:schemeClr val="tx1"/>
                  </a:solidFill>
                  <a:latin typeface="メイリオ" panose="020B0604030504040204" pitchFamily="50" charset="-128"/>
                  <a:ea typeface="メイリオ" panose="020B0604030504040204" pitchFamily="50" charset="-128"/>
                </a:rPr>
                <a:t>2010</a:t>
              </a:r>
            </a:p>
          </p:txBody>
        </p:sp>
        <p:sp>
          <p:nvSpPr>
            <p:cNvPr id="73" name="正方形/長方形 72"/>
            <p:cNvSpPr/>
            <p:nvPr/>
          </p:nvSpPr>
          <p:spPr>
            <a:xfrm>
              <a:off x="8485521" y="5803970"/>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2020</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74" name="正方形/長方形 73"/>
            <p:cNvSpPr/>
            <p:nvPr/>
          </p:nvSpPr>
          <p:spPr>
            <a:xfrm>
              <a:off x="9374729" y="5797528"/>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2030</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75" name="正方形/長方形 74"/>
            <p:cNvSpPr/>
            <p:nvPr/>
          </p:nvSpPr>
          <p:spPr>
            <a:xfrm>
              <a:off x="10246473" y="5797528"/>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2040</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76" name="正方形/長方形 75"/>
            <p:cNvSpPr/>
            <p:nvPr/>
          </p:nvSpPr>
          <p:spPr>
            <a:xfrm>
              <a:off x="11160873" y="5791085"/>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2050</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sp>
        <p:nvSpPr>
          <p:cNvPr id="4097" name="正方形/長方形 4096"/>
          <p:cNvSpPr/>
          <p:nvPr/>
        </p:nvSpPr>
        <p:spPr>
          <a:xfrm>
            <a:off x="10230580" y="5957373"/>
            <a:ext cx="567784" cy="276999"/>
          </a:xfrm>
          <a:prstGeom prst="rect">
            <a:avLst/>
          </a:prstGeom>
        </p:spPr>
        <p:txBody>
          <a:bodyPr wrap="none">
            <a:spAutoFit/>
          </a:bodyPr>
          <a:lstStyle/>
          <a:p>
            <a:pPr algn="ct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年）</a:t>
            </a:r>
            <a:endParaRPr lang="en-US" altLang="ja-JP" sz="1200" b="1" dirty="0">
              <a:latin typeface="メイリオ" panose="020B0604030504040204" pitchFamily="50" charset="-128"/>
              <a:ea typeface="メイリオ" panose="020B0604030504040204" pitchFamily="50" charset="-128"/>
            </a:endParaRPr>
          </a:p>
        </p:txBody>
      </p:sp>
      <p:sp>
        <p:nvSpPr>
          <p:cNvPr id="82" name="正方形/長方形 81"/>
          <p:cNvSpPr/>
          <p:nvPr/>
        </p:nvSpPr>
        <p:spPr>
          <a:xfrm>
            <a:off x="751933" y="1277502"/>
            <a:ext cx="619080" cy="276999"/>
          </a:xfrm>
          <a:prstGeom prst="rect">
            <a:avLst/>
          </a:prstGeom>
        </p:spPr>
        <p:txBody>
          <a:bodyPr wrap="none">
            <a:spAutoFit/>
          </a:bodyPr>
          <a:lstStyle/>
          <a:p>
            <a:pPr algn="ctr"/>
            <a:r>
              <a:rPr lang="en-US" altLang="ja-JP" sz="1200" b="1" dirty="0">
                <a:latin typeface="メイリオ" panose="020B0604030504040204" pitchFamily="50" charset="-128"/>
                <a:ea typeface="メイリオ" panose="020B0604030504040204" pitchFamily="50" charset="-128"/>
              </a:rPr>
              <a:t>(Mt</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48" name="正方形/長方形 47"/>
          <p:cNvSpPr/>
          <p:nvPr/>
        </p:nvSpPr>
        <p:spPr>
          <a:xfrm>
            <a:off x="5444733" y="5739942"/>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200</a:t>
            </a:r>
            <a:r>
              <a:rPr kumimoji="1" lang="en-US" altLang="ja-JP" sz="1400" b="1" dirty="0">
                <a:solidFill>
                  <a:schemeClr val="tx1"/>
                </a:solidFill>
                <a:latin typeface="メイリオ" panose="020B0604030504040204" pitchFamily="50" charset="-128"/>
                <a:ea typeface="メイリオ" panose="020B0604030504040204" pitchFamily="50" charset="-128"/>
              </a:rPr>
              <a:t>0</a:t>
            </a:r>
          </a:p>
        </p:txBody>
      </p:sp>
      <p:grpSp>
        <p:nvGrpSpPr>
          <p:cNvPr id="6" name="グループ化 5"/>
          <p:cNvGrpSpPr/>
          <p:nvPr/>
        </p:nvGrpSpPr>
        <p:grpSpPr>
          <a:xfrm>
            <a:off x="482600" y="1612780"/>
            <a:ext cx="1044649" cy="4413762"/>
            <a:chOff x="482600" y="1569238"/>
            <a:chExt cx="1044649" cy="4413762"/>
          </a:xfrm>
        </p:grpSpPr>
        <p:grpSp>
          <p:nvGrpSpPr>
            <p:cNvPr id="63" name="グループ化 62"/>
            <p:cNvGrpSpPr/>
            <p:nvPr/>
          </p:nvGrpSpPr>
          <p:grpSpPr>
            <a:xfrm>
              <a:off x="612849" y="4059970"/>
              <a:ext cx="914400" cy="1923030"/>
              <a:chOff x="863570" y="4101145"/>
              <a:chExt cx="914400" cy="1923030"/>
            </a:xfrm>
          </p:grpSpPr>
          <p:sp>
            <p:nvSpPr>
              <p:cNvPr id="32" name="正方形/長方形 31"/>
              <p:cNvSpPr/>
              <p:nvPr/>
            </p:nvSpPr>
            <p:spPr>
              <a:xfrm>
                <a:off x="863570" y="4597413"/>
                <a:ext cx="914400"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4</a:t>
                </a:r>
                <a:r>
                  <a:rPr kumimoji="1" lang="en-US" altLang="ja-JP" sz="1400" b="1" dirty="0">
                    <a:solidFill>
                      <a:schemeClr val="tx1"/>
                    </a:solidFill>
                    <a:latin typeface="メイリオ" panose="020B0604030504040204" pitchFamily="50" charset="-128"/>
                    <a:ea typeface="メイリオ" panose="020B0604030504040204" pitchFamily="50" charset="-128"/>
                  </a:rPr>
                  <a:t>00</a:t>
                </a:r>
              </a:p>
            </p:txBody>
          </p:sp>
          <p:sp>
            <p:nvSpPr>
              <p:cNvPr id="34" name="正方形/長方形 33"/>
              <p:cNvSpPr/>
              <p:nvPr/>
            </p:nvSpPr>
            <p:spPr>
              <a:xfrm>
                <a:off x="962945" y="5093194"/>
                <a:ext cx="698500"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200</a:t>
                </a:r>
              </a:p>
            </p:txBody>
          </p:sp>
          <p:sp>
            <p:nvSpPr>
              <p:cNvPr id="45" name="正方形/長方形 44"/>
              <p:cNvSpPr/>
              <p:nvPr/>
            </p:nvSpPr>
            <p:spPr>
              <a:xfrm>
                <a:off x="974466" y="4101145"/>
                <a:ext cx="698500"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600</a:t>
                </a:r>
              </a:p>
            </p:txBody>
          </p:sp>
          <p:sp>
            <p:nvSpPr>
              <p:cNvPr id="47" name="正方形/長方形 46"/>
              <p:cNvSpPr/>
              <p:nvPr/>
            </p:nvSpPr>
            <p:spPr>
              <a:xfrm>
                <a:off x="1124741" y="5716398"/>
                <a:ext cx="611803"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0</a:t>
                </a:r>
              </a:p>
            </p:txBody>
          </p:sp>
        </p:grpSp>
        <p:sp>
          <p:nvSpPr>
            <p:cNvPr id="50" name="正方形/長方形 49"/>
            <p:cNvSpPr/>
            <p:nvPr/>
          </p:nvSpPr>
          <p:spPr>
            <a:xfrm>
              <a:off x="712224" y="3549811"/>
              <a:ext cx="698500"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800</a:t>
              </a:r>
            </a:p>
          </p:txBody>
        </p:sp>
        <p:grpSp>
          <p:nvGrpSpPr>
            <p:cNvPr id="5" name="グループ化 4"/>
            <p:cNvGrpSpPr/>
            <p:nvPr/>
          </p:nvGrpSpPr>
          <p:grpSpPr>
            <a:xfrm>
              <a:off x="482600" y="1569238"/>
              <a:ext cx="1011845" cy="1767876"/>
              <a:chOff x="506828" y="1636601"/>
              <a:chExt cx="1011845" cy="1767876"/>
            </a:xfrm>
          </p:grpSpPr>
          <p:grpSp>
            <p:nvGrpSpPr>
              <p:cNvPr id="52" name="グループ化 51"/>
              <p:cNvGrpSpPr/>
              <p:nvPr/>
            </p:nvGrpSpPr>
            <p:grpSpPr>
              <a:xfrm>
                <a:off x="506828" y="2104651"/>
                <a:ext cx="1011845" cy="1299826"/>
                <a:chOff x="766125" y="4101145"/>
                <a:chExt cx="1011845" cy="1299826"/>
              </a:xfrm>
            </p:grpSpPr>
            <p:sp>
              <p:nvSpPr>
                <p:cNvPr id="60" name="正方形/長方形 59"/>
                <p:cNvSpPr/>
                <p:nvPr/>
              </p:nvSpPr>
              <p:spPr>
                <a:xfrm>
                  <a:off x="766125" y="4597413"/>
                  <a:ext cx="1011845" cy="368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400" b="1" dirty="0">
                      <a:solidFill>
                        <a:schemeClr val="tx1"/>
                      </a:solidFill>
                      <a:latin typeface="メイリオ" panose="020B0604030504040204" pitchFamily="50" charset="-128"/>
                      <a:ea typeface="メイリオ" panose="020B0604030504040204" pitchFamily="50" charset="-128"/>
                    </a:rPr>
                    <a:t>12</a:t>
                  </a:r>
                  <a:r>
                    <a:rPr kumimoji="1" lang="en-US" altLang="ja-JP" sz="1400" b="1" dirty="0">
                      <a:solidFill>
                        <a:schemeClr val="tx1"/>
                      </a:solidFill>
                      <a:latin typeface="メイリオ" panose="020B0604030504040204" pitchFamily="50" charset="-128"/>
                      <a:ea typeface="メイリオ" panose="020B0604030504040204" pitchFamily="50" charset="-128"/>
                    </a:rPr>
                    <a:t>00</a:t>
                  </a:r>
                </a:p>
              </p:txBody>
            </p:sp>
            <p:sp>
              <p:nvSpPr>
                <p:cNvPr id="61" name="正方形/長方形 60"/>
                <p:cNvSpPr/>
                <p:nvPr/>
              </p:nvSpPr>
              <p:spPr>
                <a:xfrm>
                  <a:off x="863570" y="5093194"/>
                  <a:ext cx="797875"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1000</a:t>
                  </a:r>
                </a:p>
              </p:txBody>
            </p:sp>
            <p:sp>
              <p:nvSpPr>
                <p:cNvPr id="62" name="正方形/長方形 61"/>
                <p:cNvSpPr/>
                <p:nvPr/>
              </p:nvSpPr>
              <p:spPr>
                <a:xfrm>
                  <a:off x="863570" y="4101145"/>
                  <a:ext cx="809396"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1400</a:t>
                  </a:r>
                </a:p>
              </p:txBody>
            </p:sp>
          </p:grpSp>
          <p:sp>
            <p:nvSpPr>
              <p:cNvPr id="78" name="正方形/長方形 77"/>
              <p:cNvSpPr/>
              <p:nvPr/>
            </p:nvSpPr>
            <p:spPr>
              <a:xfrm>
                <a:off x="604273" y="1636601"/>
                <a:ext cx="797875" cy="307777"/>
              </a:xfrm>
              <a:prstGeom prst="rect">
                <a:avLst/>
              </a:prstGeom>
            </p:spPr>
            <p:txBody>
              <a:bodyPr wrap="square">
                <a:spAutoFit/>
              </a:bodyPr>
              <a:lstStyle/>
              <a:p>
                <a:pPr algn="ctr"/>
                <a:r>
                  <a:rPr lang="en-US" altLang="ja-JP" sz="1400" b="1" dirty="0">
                    <a:latin typeface="メイリオ" panose="020B0604030504040204" pitchFamily="50" charset="-128"/>
                    <a:ea typeface="メイリオ" panose="020B0604030504040204" pitchFamily="50" charset="-128"/>
                  </a:rPr>
                  <a:t>1600</a:t>
                </a:r>
              </a:p>
            </p:txBody>
          </p:sp>
        </p:grpSp>
      </p:grpSp>
      <p:cxnSp>
        <p:nvCxnSpPr>
          <p:cNvPr id="31" name="直線コネクタ 30"/>
          <p:cNvCxnSpPr/>
          <p:nvPr/>
        </p:nvCxnSpPr>
        <p:spPr>
          <a:xfrm>
            <a:off x="876148" y="5687748"/>
            <a:ext cx="96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線吹き出し 1 (枠付き) 45"/>
          <p:cNvSpPr/>
          <p:nvPr/>
        </p:nvSpPr>
        <p:spPr>
          <a:xfrm>
            <a:off x="3158656" y="1774404"/>
            <a:ext cx="4759636" cy="2031325"/>
          </a:xfrm>
          <a:prstGeom prst="borderCallout1">
            <a:avLst>
              <a:gd name="adj1" fmla="val 36434"/>
              <a:gd name="adj2" fmla="val 100533"/>
              <a:gd name="adj3" fmla="val -6041"/>
              <a:gd name="adj4" fmla="val 154450"/>
            </a:avLst>
          </a:prstGeom>
          <a:solidFill>
            <a:srgbClr val="0090D9"/>
          </a:solidFill>
          <a:ln w="57150">
            <a:solidFill>
              <a:srgbClr val="0090D9"/>
            </a:solidFill>
          </a:ln>
        </p:spPr>
        <p:txBody>
          <a:bodyPr wrap="none">
            <a:spAutoFit/>
          </a:bodyPr>
          <a:lstStyle/>
          <a:p>
            <a:pPr defTabSz="457200">
              <a:lnSpc>
                <a:spcPct val="150000"/>
              </a:lnSpc>
            </a:pPr>
            <a:r>
              <a:rPr kumimoji="0" lang="en-US" altLang="ja-JP" sz="2400" b="1" dirty="0" smtClean="0">
                <a:solidFill>
                  <a:schemeClr val="bg1"/>
                </a:solidFill>
                <a:latin typeface="メイリオ" panose="020B0604030504040204" pitchFamily="50" charset="-128"/>
                <a:ea typeface="メイリオ" panose="020B0604030504040204" pitchFamily="50" charset="-128"/>
              </a:rPr>
              <a:t>2050</a:t>
            </a:r>
            <a:r>
              <a:rPr kumimoji="0" lang="ja-JP" altLang="en-US" sz="2400" b="1" dirty="0" smtClean="0">
                <a:solidFill>
                  <a:schemeClr val="bg1"/>
                </a:solidFill>
                <a:latin typeface="メイリオ" panose="020B0604030504040204" pitchFamily="50" charset="-128"/>
                <a:ea typeface="メイリオ" panose="020B0604030504040204" pitchFamily="50" charset="-128"/>
              </a:rPr>
              <a:t>年には</a:t>
            </a:r>
            <a:endParaRPr kumimoji="0" lang="en-US" altLang="ja-JP" sz="2400" b="1" dirty="0" smtClean="0">
              <a:solidFill>
                <a:schemeClr val="bg1"/>
              </a:solidFill>
              <a:latin typeface="メイリオ" panose="020B0604030504040204" pitchFamily="50" charset="-128"/>
              <a:ea typeface="メイリオ" panose="020B0604030504040204" pitchFamily="50" charset="-128"/>
            </a:endParaRPr>
          </a:p>
          <a:p>
            <a:pPr defTabSz="457200">
              <a:lnSpc>
                <a:spcPct val="150000"/>
              </a:lnSpc>
            </a:pPr>
            <a:r>
              <a:rPr kumimoji="0" lang="ja-JP" altLang="en-US" sz="2400" b="1" dirty="0">
                <a:solidFill>
                  <a:schemeClr val="bg1"/>
                </a:solidFill>
                <a:latin typeface="メイリオ" panose="020B0604030504040204" pitchFamily="50" charset="-128"/>
                <a:ea typeface="メイリオ" panose="020B0604030504040204" pitchFamily="50" charset="-128"/>
              </a:rPr>
              <a:t>プラスチック</a:t>
            </a:r>
            <a:r>
              <a:rPr kumimoji="0" lang="ja-JP" altLang="en-US" sz="2400" b="1" dirty="0" smtClean="0">
                <a:solidFill>
                  <a:schemeClr val="bg1"/>
                </a:solidFill>
                <a:latin typeface="メイリオ" panose="020B0604030504040204" pitchFamily="50" charset="-128"/>
                <a:ea typeface="メイリオ" panose="020B0604030504040204" pitchFamily="50" charset="-128"/>
              </a:rPr>
              <a:t>製品の生産量は</a:t>
            </a:r>
            <a:endParaRPr kumimoji="0" lang="en-US" altLang="ja-JP" sz="2400" b="1" dirty="0" smtClean="0">
              <a:solidFill>
                <a:schemeClr val="bg1"/>
              </a:solidFill>
              <a:latin typeface="メイリオ" panose="020B0604030504040204" pitchFamily="50" charset="-128"/>
              <a:ea typeface="メイリオ" panose="020B0604030504040204" pitchFamily="50" charset="-128"/>
            </a:endParaRPr>
          </a:p>
          <a:p>
            <a:pPr defTabSz="457200">
              <a:lnSpc>
                <a:spcPct val="150000"/>
              </a:lnSpc>
            </a:pPr>
            <a:r>
              <a:rPr kumimoji="0" lang="ja-JP" altLang="en-US" sz="2400" b="1" dirty="0" smtClean="0">
                <a:solidFill>
                  <a:schemeClr val="bg1"/>
                </a:solidFill>
                <a:latin typeface="メイリオ" panose="020B0604030504040204" pitchFamily="50" charset="-128"/>
                <a:ea typeface="メイリオ" panose="020B0604030504040204" pitchFamily="50" charset="-128"/>
              </a:rPr>
              <a:t> </a:t>
            </a:r>
            <a:r>
              <a:rPr kumimoji="0" lang="ja-JP" altLang="en-US" sz="2400" b="1" dirty="0" smtClean="0">
                <a:solidFill>
                  <a:srgbClr val="FFFF00"/>
                </a:solidFill>
                <a:latin typeface="メイリオ" panose="020B0604030504040204" pitchFamily="50" charset="-128"/>
                <a:ea typeface="メイリオ" panose="020B0604030504040204" pitchFamily="50" charset="-128"/>
              </a:rPr>
              <a:t>約</a:t>
            </a:r>
            <a:r>
              <a:rPr kumimoji="0" lang="en-US" altLang="ja-JP" sz="3600" b="1" dirty="0" smtClean="0">
                <a:solidFill>
                  <a:srgbClr val="FFFF00"/>
                </a:solidFill>
                <a:latin typeface="メイリオ" panose="020B0604030504040204" pitchFamily="50" charset="-128"/>
                <a:ea typeface="メイリオ" panose="020B0604030504040204" pitchFamily="50" charset="-128"/>
              </a:rPr>
              <a:t>16</a:t>
            </a:r>
            <a:r>
              <a:rPr kumimoji="0" lang="ja-JP" altLang="en-US" sz="3600" b="1" dirty="0" smtClean="0">
                <a:solidFill>
                  <a:srgbClr val="FFFF00"/>
                </a:solidFill>
                <a:latin typeface="メイリオ" panose="020B0604030504040204" pitchFamily="50" charset="-128"/>
                <a:ea typeface="メイリオ" panose="020B0604030504040204" pitchFamily="50" charset="-128"/>
              </a:rPr>
              <a:t>億</a:t>
            </a:r>
            <a:r>
              <a:rPr kumimoji="0" lang="ja-JP" altLang="en-US" sz="2400" b="1" dirty="0" smtClean="0">
                <a:solidFill>
                  <a:schemeClr val="bg1"/>
                </a:solidFill>
                <a:latin typeface="メイリオ" panose="020B0604030504040204" pitchFamily="50" charset="-128"/>
                <a:ea typeface="メイリオ" panose="020B0604030504040204" pitchFamily="50" charset="-128"/>
              </a:rPr>
              <a:t>トンに増加する見込み</a:t>
            </a:r>
            <a:endParaRPr kumimoji="0" lang="en-US" altLang="ja-JP" sz="2400" b="1" dirty="0">
              <a:solidFill>
                <a:schemeClr val="bg1"/>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a:stretch>
            <a:fillRect/>
          </a:stretch>
        </p:blipFill>
        <p:spPr>
          <a:xfrm>
            <a:off x="10793554" y="4925083"/>
            <a:ext cx="1402148" cy="2009923"/>
          </a:xfrm>
          <a:prstGeom prst="rect">
            <a:avLst/>
          </a:prstGeom>
        </p:spPr>
      </p:pic>
      <p:pic>
        <p:nvPicPr>
          <p:cNvPr id="51" name="図 50"/>
          <p:cNvPicPr>
            <a:picLocks noChangeAspect="1"/>
          </p:cNvPicPr>
          <p:nvPr/>
        </p:nvPicPr>
        <p:blipFill>
          <a:blip r:embed="rId4"/>
          <a:stretch>
            <a:fillRect/>
          </a:stretch>
        </p:blipFill>
        <p:spPr>
          <a:xfrm>
            <a:off x="99720" y="345285"/>
            <a:ext cx="7297544" cy="969348"/>
          </a:xfrm>
          <a:prstGeom prst="rect">
            <a:avLst/>
          </a:prstGeom>
        </p:spPr>
      </p:pic>
      <p:pic>
        <p:nvPicPr>
          <p:cNvPr id="53" name="図 52"/>
          <p:cNvPicPr>
            <a:picLocks noChangeAspect="1"/>
          </p:cNvPicPr>
          <p:nvPr/>
        </p:nvPicPr>
        <p:blipFill>
          <a:blip r:embed="rId5"/>
          <a:stretch>
            <a:fillRect/>
          </a:stretch>
        </p:blipFill>
        <p:spPr>
          <a:xfrm>
            <a:off x="11861" y="6322880"/>
            <a:ext cx="4200508" cy="304826"/>
          </a:xfrm>
          <a:prstGeom prst="rect">
            <a:avLst/>
          </a:prstGeom>
        </p:spPr>
      </p:pic>
    </p:spTree>
    <p:extLst>
      <p:ext uri="{BB962C8B-B14F-4D97-AF65-F5344CB8AC3E}">
        <p14:creationId xmlns:p14="http://schemas.microsoft.com/office/powerpoint/2010/main" val="26661290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1250"/>
                                        <p:tgtEl>
                                          <p:spTgt spid="81"/>
                                        </p:tgtEl>
                                      </p:cBhvr>
                                    </p:animEffect>
                                  </p:childTnLst>
                                </p:cTn>
                              </p:par>
                            </p:childTnLst>
                          </p:cTn>
                        </p:par>
                        <p:par>
                          <p:cTn id="8" fill="hold">
                            <p:stCondLst>
                              <p:cond delay="125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BC3FF"/>
        </a:solidFill>
        <a:effectLst/>
      </p:bgPr>
    </p:bg>
    <p:spTree>
      <p:nvGrpSpPr>
        <p:cNvPr id="1" name=""/>
        <p:cNvGrpSpPr/>
        <p:nvPr/>
      </p:nvGrpSpPr>
      <p:grpSpPr>
        <a:xfrm>
          <a:off x="0" y="0"/>
          <a:ext cx="0" cy="0"/>
          <a:chOff x="0" y="0"/>
          <a:chExt cx="0" cy="0"/>
        </a:xfrm>
      </p:grpSpPr>
      <p:sp>
        <p:nvSpPr>
          <p:cNvPr id="17" name="角丸四角形 16"/>
          <p:cNvSpPr/>
          <p:nvPr/>
        </p:nvSpPr>
        <p:spPr>
          <a:xfrm>
            <a:off x="391916" y="1761921"/>
            <a:ext cx="11520000" cy="4644000"/>
          </a:xfrm>
          <a:prstGeom prst="roundRect">
            <a:avLst>
              <a:gd name="adj" fmla="val 8359"/>
            </a:avLst>
          </a:prstGeom>
          <a:solidFill>
            <a:srgbClr val="CAE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28811" y="1721569"/>
            <a:ext cx="11519092" cy="4619324"/>
          </a:xfrm>
          <a:prstGeom prst="roundRect">
            <a:avLst>
              <a:gd name="adj" fmla="val 8568"/>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391916" y="462760"/>
            <a:ext cx="2432515" cy="1237595"/>
          </a:xfrm>
          <a:prstGeom prst="rect">
            <a:avLst/>
          </a:prstGeom>
        </p:spPr>
      </p:pic>
      <p:pic>
        <p:nvPicPr>
          <p:cNvPr id="4" name="図 3"/>
          <p:cNvPicPr>
            <a:picLocks noChangeAspect="1"/>
          </p:cNvPicPr>
          <p:nvPr/>
        </p:nvPicPr>
        <p:blipFill>
          <a:blip r:embed="rId4"/>
          <a:stretch>
            <a:fillRect/>
          </a:stretch>
        </p:blipFill>
        <p:spPr>
          <a:xfrm>
            <a:off x="2566040" y="545062"/>
            <a:ext cx="8669263" cy="1072989"/>
          </a:xfrm>
          <a:prstGeom prst="rect">
            <a:avLst/>
          </a:prstGeom>
        </p:spPr>
      </p:pic>
      <p:pic>
        <p:nvPicPr>
          <p:cNvPr id="2" name="図 1"/>
          <p:cNvPicPr>
            <a:picLocks noChangeAspect="1"/>
          </p:cNvPicPr>
          <p:nvPr/>
        </p:nvPicPr>
        <p:blipFill>
          <a:blip r:embed="rId5"/>
          <a:stretch>
            <a:fillRect/>
          </a:stretch>
        </p:blipFill>
        <p:spPr>
          <a:xfrm>
            <a:off x="0" y="4808815"/>
            <a:ext cx="1396105" cy="2286198"/>
          </a:xfrm>
          <a:prstGeom prst="rect">
            <a:avLst/>
          </a:prstGeom>
        </p:spPr>
      </p:pic>
      <p:pic>
        <p:nvPicPr>
          <p:cNvPr id="6" name="図 5"/>
          <p:cNvPicPr>
            <a:picLocks noChangeAspect="1"/>
          </p:cNvPicPr>
          <p:nvPr/>
        </p:nvPicPr>
        <p:blipFill>
          <a:blip r:embed="rId6"/>
          <a:stretch>
            <a:fillRect/>
          </a:stretch>
        </p:blipFill>
        <p:spPr>
          <a:xfrm>
            <a:off x="10558123" y="4851345"/>
            <a:ext cx="1396105" cy="2194750"/>
          </a:xfrm>
          <a:prstGeom prst="rect">
            <a:avLst/>
          </a:prstGeom>
        </p:spPr>
      </p:pic>
    </p:spTree>
    <p:extLst>
      <p:ext uri="{BB962C8B-B14F-4D97-AF65-F5344CB8AC3E}">
        <p14:creationId xmlns:p14="http://schemas.microsoft.com/office/powerpoint/2010/main" val="356643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5116071" y="1371072"/>
            <a:ext cx="6273328" cy="4444369"/>
          </a:xfrm>
          <a:prstGeom prst="rect">
            <a:avLst/>
          </a:prstGeom>
        </p:spPr>
      </p:pic>
      <p:pic>
        <p:nvPicPr>
          <p:cNvPr id="43" name="図 42"/>
          <p:cNvPicPr>
            <a:picLocks noChangeAspect="1"/>
          </p:cNvPicPr>
          <p:nvPr/>
        </p:nvPicPr>
        <p:blipFill>
          <a:blip r:embed="rId4"/>
          <a:stretch>
            <a:fillRect/>
          </a:stretch>
        </p:blipFill>
        <p:spPr>
          <a:xfrm>
            <a:off x="5462044" y="765024"/>
            <a:ext cx="2414225" cy="2737341"/>
          </a:xfrm>
          <a:prstGeom prst="rect">
            <a:avLst/>
          </a:prstGeom>
        </p:spPr>
      </p:pic>
      <p:pic>
        <p:nvPicPr>
          <p:cNvPr id="38" name="図 37"/>
          <p:cNvPicPr>
            <a:picLocks noChangeAspect="1"/>
          </p:cNvPicPr>
          <p:nvPr/>
        </p:nvPicPr>
        <p:blipFill>
          <a:blip r:embed="rId5"/>
          <a:stretch>
            <a:fillRect/>
          </a:stretch>
        </p:blipFill>
        <p:spPr>
          <a:xfrm>
            <a:off x="5535271" y="3812810"/>
            <a:ext cx="4468755" cy="2853175"/>
          </a:xfrm>
          <a:prstGeom prst="rect">
            <a:avLst/>
          </a:prstGeom>
        </p:spPr>
      </p:pic>
      <p:pic>
        <p:nvPicPr>
          <p:cNvPr id="34" name="図 33"/>
          <p:cNvPicPr>
            <a:picLocks noChangeAspect="1"/>
          </p:cNvPicPr>
          <p:nvPr/>
        </p:nvPicPr>
        <p:blipFill>
          <a:blip r:embed="rId6"/>
          <a:stretch>
            <a:fillRect/>
          </a:stretch>
        </p:blipFill>
        <p:spPr>
          <a:xfrm>
            <a:off x="8111511" y="620136"/>
            <a:ext cx="3023878" cy="4932091"/>
          </a:xfrm>
          <a:prstGeom prst="rect">
            <a:avLst/>
          </a:prstGeom>
        </p:spPr>
      </p:pic>
      <p:sp>
        <p:nvSpPr>
          <p:cNvPr id="2" name="正方形/長方形 1"/>
          <p:cNvSpPr/>
          <p:nvPr/>
        </p:nvSpPr>
        <p:spPr>
          <a:xfrm>
            <a:off x="228600" y="2277100"/>
            <a:ext cx="4366999" cy="36009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過剰な生産・消費・廃棄</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抑制のために、</a:t>
            </a:r>
            <a:endPar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資源を持続可能な形で循環させながら利用していく</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ことが求められます。</a:t>
            </a:r>
            <a:endPar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消費者</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、環境</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に配慮した</a:t>
            </a: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商品の選択やリサイクルを行うことは</a:t>
            </a:r>
            <a:endPar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持続可能な生産・消費の実現に向けた</a:t>
            </a:r>
            <a:endPar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原動力となります。</a:t>
            </a:r>
            <a:endParaRPr kumimoji="1" lang="en-US" altLang="ja-JP" sz="20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194" name="Picture 2" descr="PETボトル再利用品マーク"/>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22869" y="1689684"/>
            <a:ext cx="559859" cy="67183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資源ごみ（ペットボトル）の分け方と出し方 - 君津市公式ホームページ"/>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5235" y="2896740"/>
            <a:ext cx="380538" cy="4576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リサイクルマーク素材ダウンロード | 紙箱・化粧箱.net｜丸信"/>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6639" y="2139160"/>
            <a:ext cx="494193" cy="494193"/>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0" cstate="print">
            <a:extLst>
              <a:ext uri="{28A0092B-C50C-407E-A947-70E740481C1C}">
                <a14:useLocalDpi xmlns:a14="http://schemas.microsoft.com/office/drawing/2010/main" val="0"/>
              </a:ext>
            </a:extLst>
          </a:blip>
          <a:srcRect l="34710" t="15017" r="35205" b="44771"/>
          <a:stretch/>
        </p:blipFill>
        <p:spPr>
          <a:xfrm>
            <a:off x="6582412" y="5288328"/>
            <a:ext cx="1232874" cy="1165403"/>
          </a:xfrm>
          <a:prstGeom prst="rect">
            <a:avLst/>
          </a:prstGeom>
        </p:spPr>
      </p:pic>
      <p:pic>
        <p:nvPicPr>
          <p:cNvPr id="21" name="図 20"/>
          <p:cNvPicPr>
            <a:picLocks noChangeAspect="1"/>
          </p:cNvPicPr>
          <p:nvPr/>
        </p:nvPicPr>
        <p:blipFill rotWithShape="1">
          <a:blip r:embed="rId11" cstate="print">
            <a:extLst>
              <a:ext uri="{28A0092B-C50C-407E-A947-70E740481C1C}">
                <a14:useLocalDpi xmlns:a14="http://schemas.microsoft.com/office/drawing/2010/main" val="0"/>
              </a:ext>
            </a:extLst>
          </a:blip>
          <a:srcRect l="42965" r="17070" b="13650"/>
          <a:stretch/>
        </p:blipFill>
        <p:spPr>
          <a:xfrm>
            <a:off x="9361595" y="4688163"/>
            <a:ext cx="1141952" cy="1745006"/>
          </a:xfrm>
          <a:prstGeom prst="rect">
            <a:avLst/>
          </a:prstGeom>
        </p:spPr>
      </p:pic>
      <p:pic>
        <p:nvPicPr>
          <p:cNvPr id="22" name="図 21"/>
          <p:cNvPicPr>
            <a:picLocks noChangeAspect="1"/>
          </p:cNvPicPr>
          <p:nvPr/>
        </p:nvPicPr>
        <p:blipFill rotWithShape="1">
          <a:blip r:embed="rId12" cstate="print">
            <a:extLst>
              <a:ext uri="{28A0092B-C50C-407E-A947-70E740481C1C}">
                <a14:useLocalDpi xmlns:a14="http://schemas.microsoft.com/office/drawing/2010/main" val="0"/>
              </a:ext>
            </a:extLst>
          </a:blip>
          <a:srcRect l="14524" r="35385"/>
          <a:stretch/>
        </p:blipFill>
        <p:spPr>
          <a:xfrm rot="21336518">
            <a:off x="5843388" y="3993461"/>
            <a:ext cx="771124" cy="978429"/>
          </a:xfrm>
          <a:prstGeom prst="rect">
            <a:avLst/>
          </a:prstGeom>
        </p:spPr>
      </p:pic>
      <p:pic>
        <p:nvPicPr>
          <p:cNvPr id="35" name="図 34"/>
          <p:cNvPicPr>
            <a:picLocks noChangeAspect="1"/>
          </p:cNvPicPr>
          <p:nvPr/>
        </p:nvPicPr>
        <p:blipFill rotWithShape="1">
          <a:blip r:embed="rId13" cstate="print">
            <a:extLst>
              <a:ext uri="{28A0092B-C50C-407E-A947-70E740481C1C}">
                <a14:useLocalDpi xmlns:a14="http://schemas.microsoft.com/office/drawing/2010/main" val="0"/>
              </a:ext>
            </a:extLst>
          </a:blip>
          <a:srcRect l="25798" t="25823" r="35417" b="5308"/>
          <a:stretch/>
        </p:blipFill>
        <p:spPr>
          <a:xfrm>
            <a:off x="4900545" y="392210"/>
            <a:ext cx="1344765" cy="1688774"/>
          </a:xfrm>
          <a:prstGeom prst="rect">
            <a:avLst/>
          </a:prstGeom>
        </p:spPr>
      </p:pic>
      <p:pic>
        <p:nvPicPr>
          <p:cNvPr id="55" name="図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5574" y="4726376"/>
            <a:ext cx="893610" cy="1632581"/>
          </a:xfrm>
          <a:prstGeom prst="rect">
            <a:avLst/>
          </a:prstGeom>
        </p:spPr>
      </p:pic>
      <p:pic>
        <p:nvPicPr>
          <p:cNvPr id="56" name="図 55"/>
          <p:cNvPicPr>
            <a:picLocks noChangeAspect="1"/>
          </p:cNvPicPr>
          <p:nvPr/>
        </p:nvPicPr>
        <p:blipFill rotWithShape="1">
          <a:blip r:embed="rId15" cstate="print">
            <a:extLst>
              <a:ext uri="{28A0092B-C50C-407E-A947-70E740481C1C}">
                <a14:useLocalDpi xmlns:a14="http://schemas.microsoft.com/office/drawing/2010/main" val="0"/>
              </a:ext>
            </a:extLst>
          </a:blip>
          <a:srcRect l="62486" t="45353" r="13976" b="2266"/>
          <a:stretch/>
        </p:blipFill>
        <p:spPr>
          <a:xfrm>
            <a:off x="5059560" y="3577703"/>
            <a:ext cx="729839" cy="1148673"/>
          </a:xfrm>
          <a:prstGeom prst="rect">
            <a:avLst/>
          </a:prstGeom>
        </p:spPr>
      </p:pic>
      <p:pic>
        <p:nvPicPr>
          <p:cNvPr id="6" name="図 5"/>
          <p:cNvPicPr>
            <a:picLocks noChangeAspect="1"/>
          </p:cNvPicPr>
          <p:nvPr/>
        </p:nvPicPr>
        <p:blipFill>
          <a:blip r:embed="rId16"/>
          <a:stretch>
            <a:fillRect/>
          </a:stretch>
        </p:blipFill>
        <p:spPr>
          <a:xfrm>
            <a:off x="96116" y="728350"/>
            <a:ext cx="4572396" cy="1518036"/>
          </a:xfrm>
          <a:prstGeom prst="rect">
            <a:avLst/>
          </a:prstGeom>
        </p:spPr>
      </p:pic>
      <p:pic>
        <p:nvPicPr>
          <p:cNvPr id="3" name="図 2"/>
          <p:cNvPicPr>
            <a:picLocks noChangeAspect="1"/>
          </p:cNvPicPr>
          <p:nvPr/>
        </p:nvPicPr>
        <p:blipFill>
          <a:blip r:embed="rId17">
            <a:clrChange>
              <a:clrFrom>
                <a:srgbClr val="FFFFFF"/>
              </a:clrFrom>
              <a:clrTo>
                <a:srgbClr val="FFFFFF">
                  <a:alpha val="0"/>
                </a:srgbClr>
              </a:clrTo>
            </a:clrChange>
          </a:blip>
          <a:stretch>
            <a:fillRect/>
          </a:stretch>
        </p:blipFill>
        <p:spPr>
          <a:xfrm>
            <a:off x="11113529" y="4477016"/>
            <a:ext cx="701252" cy="800842"/>
          </a:xfrm>
          <a:prstGeom prst="rect">
            <a:avLst/>
          </a:prstGeom>
        </p:spPr>
      </p:pic>
      <p:pic>
        <p:nvPicPr>
          <p:cNvPr id="11" name="図 10"/>
          <p:cNvPicPr>
            <a:picLocks noChangeAspect="1"/>
          </p:cNvPicPr>
          <p:nvPr/>
        </p:nvPicPr>
        <p:blipFill>
          <a:blip r:embed="rId18"/>
          <a:stretch>
            <a:fillRect/>
          </a:stretch>
        </p:blipFill>
        <p:spPr>
          <a:xfrm>
            <a:off x="5592764" y="242971"/>
            <a:ext cx="1493980" cy="621583"/>
          </a:xfrm>
          <a:prstGeom prst="rect">
            <a:avLst/>
          </a:prstGeom>
        </p:spPr>
      </p:pic>
      <p:pic>
        <p:nvPicPr>
          <p:cNvPr id="26" name="図 25"/>
          <p:cNvPicPr>
            <a:picLocks noChangeAspect="1"/>
          </p:cNvPicPr>
          <p:nvPr/>
        </p:nvPicPr>
        <p:blipFill>
          <a:blip r:embed="rId19"/>
          <a:stretch>
            <a:fillRect/>
          </a:stretch>
        </p:blipFill>
        <p:spPr>
          <a:xfrm>
            <a:off x="10316367" y="5468346"/>
            <a:ext cx="1786283" cy="688908"/>
          </a:xfrm>
          <a:prstGeom prst="rect">
            <a:avLst/>
          </a:prstGeom>
        </p:spPr>
      </p:pic>
      <p:pic>
        <p:nvPicPr>
          <p:cNvPr id="10" name="図 9"/>
          <p:cNvPicPr>
            <a:picLocks noChangeAspect="1"/>
          </p:cNvPicPr>
          <p:nvPr/>
        </p:nvPicPr>
        <p:blipFill>
          <a:blip r:embed="rId20"/>
          <a:stretch>
            <a:fillRect/>
          </a:stretch>
        </p:blipFill>
        <p:spPr>
          <a:xfrm>
            <a:off x="-15770" y="6544623"/>
            <a:ext cx="12223539" cy="329213"/>
          </a:xfrm>
          <a:prstGeom prst="rect">
            <a:avLst/>
          </a:prstGeom>
        </p:spPr>
      </p:pic>
      <p:pic>
        <p:nvPicPr>
          <p:cNvPr id="7" name="図 6"/>
          <p:cNvPicPr>
            <a:picLocks noChangeAspect="1"/>
          </p:cNvPicPr>
          <p:nvPr/>
        </p:nvPicPr>
        <p:blipFill>
          <a:blip r:embed="rId21"/>
          <a:stretch>
            <a:fillRect/>
          </a:stretch>
        </p:blipFill>
        <p:spPr>
          <a:xfrm>
            <a:off x="9674370" y="259885"/>
            <a:ext cx="1676545" cy="1597290"/>
          </a:xfrm>
          <a:prstGeom prst="rect">
            <a:avLst/>
          </a:prstGeom>
        </p:spPr>
      </p:pic>
      <p:pic>
        <p:nvPicPr>
          <p:cNvPr id="12" name="図 11"/>
          <p:cNvPicPr>
            <a:picLocks noChangeAspect="1"/>
          </p:cNvPicPr>
          <p:nvPr/>
        </p:nvPicPr>
        <p:blipFill>
          <a:blip r:embed="rId22"/>
          <a:stretch>
            <a:fillRect/>
          </a:stretch>
        </p:blipFill>
        <p:spPr>
          <a:xfrm>
            <a:off x="10724063" y="2386106"/>
            <a:ext cx="719390" cy="755970"/>
          </a:xfrm>
          <a:prstGeom prst="rect">
            <a:avLst/>
          </a:prstGeom>
        </p:spPr>
      </p:pic>
      <p:pic>
        <p:nvPicPr>
          <p:cNvPr id="13" name="図 12"/>
          <p:cNvPicPr>
            <a:picLocks noChangeAspect="1"/>
          </p:cNvPicPr>
          <p:nvPr/>
        </p:nvPicPr>
        <p:blipFill>
          <a:blip r:embed="rId23"/>
          <a:stretch>
            <a:fillRect/>
          </a:stretch>
        </p:blipFill>
        <p:spPr>
          <a:xfrm>
            <a:off x="10316367" y="3048111"/>
            <a:ext cx="1914310" cy="1353429"/>
          </a:xfrm>
          <a:prstGeom prst="rect">
            <a:avLst/>
          </a:prstGeom>
        </p:spPr>
      </p:pic>
      <p:pic>
        <p:nvPicPr>
          <p:cNvPr id="14" name="図 13"/>
          <p:cNvPicPr>
            <a:picLocks noChangeAspect="1"/>
          </p:cNvPicPr>
          <p:nvPr/>
        </p:nvPicPr>
        <p:blipFill>
          <a:blip r:embed="rId24"/>
          <a:stretch>
            <a:fillRect/>
          </a:stretch>
        </p:blipFill>
        <p:spPr>
          <a:xfrm>
            <a:off x="10414403" y="4512994"/>
            <a:ext cx="591363" cy="688908"/>
          </a:xfrm>
          <a:prstGeom prst="rect">
            <a:avLst/>
          </a:prstGeom>
        </p:spPr>
      </p:pic>
    </p:spTree>
    <p:extLst>
      <p:ext uri="{BB962C8B-B14F-4D97-AF65-F5344CB8AC3E}">
        <p14:creationId xmlns:p14="http://schemas.microsoft.com/office/powerpoint/2010/main" val="377724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22" presetClass="entr" presetSubtype="1"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2500"/>
                                        <p:tgtEl>
                                          <p:spTgt spid="34"/>
                                        </p:tgtEl>
                                      </p:cBhvr>
                                    </p:animEffect>
                                  </p:childTnLst>
                                </p:cTn>
                              </p:par>
                              <p:par>
                                <p:cTn id="19" presetID="10" presetClass="entr" presetSubtype="0" fill="hold" nodeType="with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500"/>
                                  </p:stCondLst>
                                  <p:childTnLst>
                                    <p:set>
                                      <p:cBhvr>
                                        <p:cTn id="23" dur="1" fill="hold">
                                          <p:stCondLst>
                                            <p:cond delay="0"/>
                                          </p:stCondLst>
                                        </p:cTn>
                                        <p:tgtEl>
                                          <p:spTgt spid="8194"/>
                                        </p:tgtEl>
                                        <p:attrNameLst>
                                          <p:attrName>style.visibility</p:attrName>
                                        </p:attrNameLst>
                                      </p:cBhvr>
                                      <p:to>
                                        <p:strVal val="visible"/>
                                      </p:to>
                                    </p:set>
                                    <p:animEffect transition="in" filter="fade">
                                      <p:cBhvr>
                                        <p:cTn id="24" dur="500"/>
                                        <p:tgtEl>
                                          <p:spTgt spid="8194"/>
                                        </p:tgtEl>
                                      </p:cBhvr>
                                    </p:animEffect>
                                  </p:childTnLst>
                                </p:cTn>
                              </p:par>
                              <p:par>
                                <p:cTn id="25" presetID="10" presetClass="entr" presetSubtype="0" fill="hold"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1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175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2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3750"/>
                            </p:stCondLst>
                            <p:childTnLst>
                              <p:par>
                                <p:cTn id="38" presetID="22" presetClass="entr" presetSubtype="2"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right)">
                                      <p:cBhvr>
                                        <p:cTn id="40" dur="2500"/>
                                        <p:tgtEl>
                                          <p:spTgt spid="38"/>
                                        </p:tgtEl>
                                      </p:cBhvr>
                                    </p:animEffect>
                                  </p:childTnLst>
                                </p:cTn>
                              </p:par>
                              <p:par>
                                <p:cTn id="41" presetID="10" presetClass="entr" presetSubtype="0" fill="hold" nodeType="withEffect">
                                  <p:stCondLst>
                                    <p:cond delay="5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22" presetClass="entr" presetSubtype="8" fill="hold"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10" presetClass="entr" presetSubtype="0" fill="hold" nodeType="withEffect">
                                  <p:stCondLst>
                                    <p:cond delay="1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15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10" presetClass="entr" presetSubtype="0" fill="hold" nodeType="withEffect">
                                  <p:stCondLst>
                                    <p:cond delay="175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200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2500"/>
                                        <p:tgtEl>
                                          <p:spTgt spid="43"/>
                                        </p:tgtEl>
                                      </p:cBhvr>
                                    </p:animEffect>
                                  </p:childTnLst>
                                </p:cTn>
                              </p:par>
                              <p:par>
                                <p:cTn id="63" presetID="10" presetClass="entr" presetSubtype="0" fill="hold" nodeType="withEffect">
                                  <p:stCondLst>
                                    <p:cond delay="500"/>
                                  </p:stCondLst>
                                  <p:childTnLst>
                                    <p:set>
                                      <p:cBhvr>
                                        <p:cTn id="64" dur="1" fill="hold">
                                          <p:stCondLst>
                                            <p:cond delay="0"/>
                                          </p:stCondLst>
                                        </p:cTn>
                                        <p:tgtEl>
                                          <p:spTgt spid="8196"/>
                                        </p:tgtEl>
                                        <p:attrNameLst>
                                          <p:attrName>style.visibility</p:attrName>
                                        </p:attrNameLst>
                                      </p:cBhvr>
                                      <p:to>
                                        <p:strVal val="visible"/>
                                      </p:to>
                                    </p:set>
                                    <p:animEffect transition="in" filter="fade">
                                      <p:cBhvr>
                                        <p:cTn id="65" dur="500"/>
                                        <p:tgtEl>
                                          <p:spTgt spid="8196"/>
                                        </p:tgtEl>
                                      </p:cBhvr>
                                    </p:animEffect>
                                  </p:childTnLst>
                                </p:cTn>
                              </p:par>
                              <p:par>
                                <p:cTn id="66" presetID="10" presetClass="entr" presetSubtype="0" fill="hold" nodeType="withEffect">
                                  <p:stCondLst>
                                    <p:cond delay="1000"/>
                                  </p:stCondLst>
                                  <p:childTnLst>
                                    <p:set>
                                      <p:cBhvr>
                                        <p:cTn id="67" dur="1" fill="hold">
                                          <p:stCondLst>
                                            <p:cond delay="0"/>
                                          </p:stCondLst>
                                        </p:cTn>
                                        <p:tgtEl>
                                          <p:spTgt spid="8198"/>
                                        </p:tgtEl>
                                        <p:attrNameLst>
                                          <p:attrName>style.visibility</p:attrName>
                                        </p:attrNameLst>
                                      </p:cBhvr>
                                      <p:to>
                                        <p:strVal val="visible"/>
                                      </p:to>
                                    </p:set>
                                    <p:animEffect transition="in" filter="fade">
                                      <p:cBhvr>
                                        <p:cTn id="68" dur="500"/>
                                        <p:tgtEl>
                                          <p:spTgt spid="8198"/>
                                        </p:tgtEl>
                                      </p:cBhvr>
                                    </p:animEffect>
                                  </p:childTnLst>
                                </p:cTn>
                              </p:par>
                              <p:par>
                                <p:cTn id="69" presetID="10" presetClass="entr" presetSubtype="0" fill="hold" nodeType="withEffect">
                                  <p:stCondLst>
                                    <p:cond delay="150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childTnLst>
                          </p:cTn>
                        </p:par>
                        <p:par>
                          <p:cTn id="72" fill="hold">
                            <p:stCondLst>
                              <p:cond delay="8750"/>
                            </p:stCondLst>
                            <p:childTnLst>
                              <p:par>
                                <p:cTn id="73" presetID="22" presetClass="entr" presetSubtype="8"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left)">
                                      <p:cBhvr>
                                        <p:cTn id="7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7538</TotalTime>
  <Words>1037</Words>
  <Application>Microsoft Office PowerPoint</Application>
  <PresentationFormat>ワイド画面</PresentationFormat>
  <Paragraphs>158</Paragraphs>
  <Slides>10</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BIZ UDPゴシック</vt:lpstr>
      <vt:lpstr>HG丸ｺﾞｼｯｸM-PRO</vt:lpstr>
      <vt:lpstr>Meiryo UI</vt:lpstr>
      <vt:lpstr>ＭＳ Ｐゴシック</vt:lpstr>
      <vt:lpstr>メイリオ</vt:lpstr>
      <vt:lpstr>游ゴシック</vt:lpstr>
      <vt:lpstr>游ゴシック Light</vt:lpstr>
      <vt:lpstr>Arial</vt:lpstr>
      <vt:lpstr>Calibri</vt:lpstr>
      <vt:lpstr>5_デザインの設定</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kawahara</dc:creator>
  <cp:lastModifiedBy>福田 麻衣</cp:lastModifiedBy>
  <cp:revision>462</cp:revision>
  <dcterms:created xsi:type="dcterms:W3CDTF">2021-09-08T01:32:18Z</dcterms:created>
  <dcterms:modified xsi:type="dcterms:W3CDTF">2023-03-28T06:43:04Z</dcterms:modified>
</cp:coreProperties>
</file>