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45" autoAdjust="0"/>
    <p:restoredTop sz="95658" autoAdjust="0"/>
  </p:normalViewPr>
  <p:slideViewPr>
    <p:cSldViewPr>
      <p:cViewPr>
        <p:scale>
          <a:sx n="80" d="100"/>
          <a:sy n="80" d="100"/>
        </p:scale>
        <p:origin x="76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1182952"/>
            <a:ext cx="6264696" cy="2844978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6534" y="31429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（様式</a:t>
            </a:r>
            <a:r>
              <a:rPr lang="ja-JP" altLang="en-US" sz="1000" dirty="0" smtClean="0"/>
              <a:t>第</a:t>
            </a:r>
            <a:r>
              <a:rPr lang="ja-JP" altLang="en-US" sz="1000" dirty="0"/>
              <a:t>３</a:t>
            </a:r>
            <a:r>
              <a:rPr kumimoji="1" lang="ja-JP" altLang="en-US" sz="1000" dirty="0" smtClean="0"/>
              <a:t>）</a:t>
            </a:r>
            <a:endParaRPr kumimoji="1" lang="ja-JP" altLang="en-US" sz="10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761743"/>
            <a:ext cx="6264696" cy="3007681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8281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089009"/>
              </p:ext>
            </p:extLst>
          </p:nvPr>
        </p:nvGraphicFramePr>
        <p:xfrm>
          <a:off x="692693" y="679376"/>
          <a:ext cx="568863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=""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850053096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7847224"/>
              </p:ext>
            </p:extLst>
          </p:nvPr>
        </p:nvGraphicFramePr>
        <p:xfrm>
          <a:off x="332656" y="4088904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65494"/>
              </p:ext>
            </p:extLst>
          </p:nvPr>
        </p:nvGraphicFramePr>
        <p:xfrm>
          <a:off x="344066" y="8865871"/>
          <a:ext cx="6264696" cy="623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3503925816"/>
                    </a:ext>
                  </a:extLst>
                </a:gridCol>
              </a:tblGrid>
              <a:tr h="6236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443244"/>
              </p:ext>
            </p:extLst>
          </p:nvPr>
        </p:nvGraphicFramePr>
        <p:xfrm>
          <a:off x="692692" y="5215880"/>
          <a:ext cx="583265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=""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850053096"/>
                    </a:ext>
                  </a:extLst>
                </a:gridCol>
                <a:gridCol w="1296145">
                  <a:extLst>
                    <a:ext uri="{9D8B030D-6E8A-4147-A177-3AD203B41FA5}">
                      <a16:colId xmlns=""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58403" y="119999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1496561"/>
            <a:ext cx="6264696" cy="2520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・調書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2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2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３）に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・作品及び被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推薦者本人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近１年以内に撮影された作業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を各１枚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629" y="314291"/>
            <a:ext cx="1584176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広島県技能者表彰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】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346</TotalTime>
  <Words>182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積山 真由美</dc:creator>
  <cp:lastModifiedBy>積山 真由美</cp:lastModifiedBy>
  <cp:revision>10</cp:revision>
  <cp:lastPrinted>2022-05-10T00:16:40Z</cp:lastPrinted>
  <dcterms:created xsi:type="dcterms:W3CDTF">2021-11-11T05:31:38Z</dcterms:created>
  <dcterms:modified xsi:type="dcterms:W3CDTF">2023-04-28T02:56:30Z</dcterms:modified>
</cp:coreProperties>
</file>