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t1CP9H6p9zfxN7oWqxrv2BBtI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527fa437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9527fa437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美食果蔬背景背景图片-美食果蔬背景背景素材图片-千库网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080" y="0"/>
            <a:ext cx="122140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458981" y="1166862"/>
            <a:ext cx="868378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Who is this</a:t>
            </a:r>
            <a:r>
              <a:rPr lang="en-US" sz="96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menu for</a:t>
            </a:r>
            <a:r>
              <a:rPr lang="en-US" sz="9600" b="1" i="0" u="none" strike="noStrike" cap="none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？</a:t>
            </a:r>
            <a:br>
              <a:rPr lang="en-US" sz="9600" b="1" i="0" u="none" strike="noStrike" cap="none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</a:br>
            <a:r>
              <a:rPr lang="en-US" sz="9600" b="1" i="0" u="none" strike="noStrike" cap="none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QUIZ！</a:t>
            </a:r>
            <a:endParaRPr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0" descr="美食果蔬背景背景图片-美食果蔬背景背景素材图片-千库网"/>
          <p:cNvPicPr preferRelativeResize="0"/>
          <p:nvPr/>
        </p:nvPicPr>
        <p:blipFill rotWithShape="1">
          <a:blip r:embed="rId3">
            <a:alphaModFix amt="50000"/>
          </a:blip>
          <a:srcRect l="6689" r="10993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/>
          <p:nvPr/>
        </p:nvSpPr>
        <p:spPr>
          <a:xfrm>
            <a:off x="1384663" y="2991395"/>
            <a:ext cx="2831827" cy="27138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Main dish</a:t>
            </a:r>
            <a:endParaRPr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7237259" y="2991396"/>
            <a:ext cx="2803386" cy="27914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Dessert</a:t>
            </a:r>
            <a:endParaRPr sz="32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4360999" y="2991395"/>
            <a:ext cx="2740059" cy="2791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Side dish</a:t>
            </a:r>
            <a:endParaRPr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7176119" y="310718"/>
            <a:ext cx="2677293" cy="25552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Drink</a:t>
            </a: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2453998" y="1571927"/>
            <a:ext cx="445097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790 </a:t>
            </a:r>
            <a:r>
              <a:rPr lang="en-US" sz="80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yen</a:t>
            </a:r>
            <a:endParaRPr sz="80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9318" y="3515711"/>
            <a:ext cx="2168684" cy="191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9486" y="3505014"/>
            <a:ext cx="2170775" cy="192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5850" y="859675"/>
            <a:ext cx="1876523" cy="182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2463" y="3429714"/>
            <a:ext cx="2330245" cy="207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">
            <a:extLst>
              <a:ext uri="{FF2B5EF4-FFF2-40B4-BE49-F238E27FC236}">
                <a16:creationId xmlns:a16="http://schemas.microsoft.com/office/drawing/2014/main" id="{D93CDED2-ADF0-CE8F-EBED-8A4CF0D358AF}"/>
              </a:ext>
            </a:extLst>
          </p:cNvPr>
          <p:cNvSpPr/>
          <p:nvPr/>
        </p:nvSpPr>
        <p:spPr>
          <a:xfrm>
            <a:off x="2001675" y="851669"/>
            <a:ext cx="242156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Hint 1</a:t>
            </a:r>
            <a:endParaRPr sz="54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1" descr="美食果蔬背景背景图片-美食果蔬背景背景素材图片-千库网"/>
          <p:cNvPicPr preferRelativeResize="0"/>
          <p:nvPr/>
        </p:nvPicPr>
        <p:blipFill rotWithShape="1">
          <a:blip r:embed="rId3">
            <a:alphaModFix amt="50000"/>
          </a:blip>
          <a:srcRect l="6689" r="10993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/>
          <p:nvPr/>
        </p:nvSpPr>
        <p:spPr>
          <a:xfrm>
            <a:off x="1669675" y="3664927"/>
            <a:ext cx="3071000" cy="1323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It’s</a:t>
            </a:r>
            <a:endParaRPr sz="80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4">
            <a:alphaModFix/>
          </a:blip>
          <a:srcRect l="8716" r="11016" b="19380"/>
          <a:stretch/>
        </p:blipFill>
        <p:spPr>
          <a:xfrm>
            <a:off x="5674307" y="348490"/>
            <a:ext cx="3807044" cy="332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8;p11">
            <a:extLst>
              <a:ext uri="{FF2B5EF4-FFF2-40B4-BE49-F238E27FC236}">
                <a16:creationId xmlns:a16="http://schemas.microsoft.com/office/drawing/2014/main" id="{41E7045D-611D-22C3-635F-2417227E01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79125"/>
          <a:stretch/>
        </p:blipFill>
        <p:spPr>
          <a:xfrm>
            <a:off x="4218373" y="3664926"/>
            <a:ext cx="5262978" cy="132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3;p7">
            <a:extLst>
              <a:ext uri="{FF2B5EF4-FFF2-40B4-BE49-F238E27FC236}">
                <a16:creationId xmlns:a16="http://schemas.microsoft.com/office/drawing/2014/main" id="{EB65486B-DE5B-35E8-FA79-3E73DEC816AD}"/>
              </a:ext>
            </a:extLst>
          </p:cNvPr>
          <p:cNvSpPr/>
          <p:nvPr/>
        </p:nvSpPr>
        <p:spPr>
          <a:xfrm>
            <a:off x="7030753" y="3784460"/>
            <a:ext cx="192829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.</a:t>
            </a:r>
            <a:endParaRPr sz="80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4" name="Google Shape;91;p2">
            <a:extLst>
              <a:ext uri="{FF2B5EF4-FFF2-40B4-BE49-F238E27FC236}">
                <a16:creationId xmlns:a16="http://schemas.microsoft.com/office/drawing/2014/main" id="{5A168C08-FF9D-5D2C-7C0C-7B4A50B7CC63}"/>
              </a:ext>
            </a:extLst>
          </p:cNvPr>
          <p:cNvSpPr/>
          <p:nvPr/>
        </p:nvSpPr>
        <p:spPr>
          <a:xfrm>
            <a:off x="1994391" y="871961"/>
            <a:ext cx="242156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Hint 2</a:t>
            </a:r>
            <a:endParaRPr sz="54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 descr="美食果蔬背景背景图片-美食果蔬背景背景素材图片-千库网"/>
          <p:cNvPicPr preferRelativeResize="0"/>
          <p:nvPr/>
        </p:nvPicPr>
        <p:blipFill rotWithShape="1">
          <a:blip r:embed="rId3">
            <a:alphaModFix amt="50000"/>
          </a:blip>
          <a:srcRect l="6689" r="10993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/>
          <p:nvPr/>
        </p:nvSpPr>
        <p:spPr>
          <a:xfrm>
            <a:off x="1757778" y="3065096"/>
            <a:ext cx="926909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She </a:t>
            </a:r>
            <a:r>
              <a:rPr lang="en-US" sz="66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likes </a:t>
            </a:r>
            <a:r>
              <a:rPr lang="en-US" sz="66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spicy food</a:t>
            </a:r>
            <a:r>
              <a:rPr lang="en-US" sz="66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.</a:t>
            </a:r>
            <a:endParaRPr sz="66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206" name="Google Shape;206;p12" descr="和風定食のイラスト | かわいいフリー素材集 いらすとや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2618" y="4302303"/>
            <a:ext cx="3608827" cy="185835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/>
          <p:nvPr/>
        </p:nvSpPr>
        <p:spPr>
          <a:xfrm>
            <a:off x="1236148" y="1981691"/>
            <a:ext cx="942048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She can swim well.</a:t>
            </a:r>
            <a:endParaRPr sz="6600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Google Shape;91;p2">
            <a:extLst>
              <a:ext uri="{FF2B5EF4-FFF2-40B4-BE49-F238E27FC236}">
                <a16:creationId xmlns:a16="http://schemas.microsoft.com/office/drawing/2014/main" id="{E8DD1E08-C0DB-839A-CA02-C193A4231962}"/>
              </a:ext>
            </a:extLst>
          </p:cNvPr>
          <p:cNvSpPr/>
          <p:nvPr/>
        </p:nvSpPr>
        <p:spPr>
          <a:xfrm>
            <a:off x="1994391" y="871961"/>
            <a:ext cx="242156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Hint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3" descr="美食果蔬背景背景图片-美食果蔬背景背景素材图片-千库网"/>
          <p:cNvPicPr preferRelativeResize="0"/>
          <p:nvPr/>
        </p:nvPicPr>
        <p:blipFill rotWithShape="1">
          <a:blip r:embed="rId3">
            <a:alphaModFix amt="50000"/>
          </a:blip>
          <a:srcRect l="6689" r="1099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/>
          <p:nvPr/>
        </p:nvSpPr>
        <p:spPr>
          <a:xfrm>
            <a:off x="2627790" y="2095170"/>
            <a:ext cx="4693986" cy="2490160"/>
          </a:xfrm>
          <a:prstGeom prst="wedgeRectCallout">
            <a:avLst>
              <a:gd name="adj1" fmla="val 61577"/>
              <a:gd name="adj2" fmla="val 8869"/>
            </a:avLst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◇◇</a:t>
            </a:r>
            <a:endParaRPr lang="en-US" altLang="ja-JP" sz="8000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sensei</a:t>
            </a:r>
            <a:endParaRPr sz="8000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Google Shape;125;p5">
            <a:extLst>
              <a:ext uri="{FF2B5EF4-FFF2-40B4-BE49-F238E27FC236}">
                <a16:creationId xmlns:a16="http://schemas.microsoft.com/office/drawing/2014/main" id="{2B23D944-3C29-C971-4CF7-8F67122E1565}"/>
              </a:ext>
            </a:extLst>
          </p:cNvPr>
          <p:cNvSpPr/>
          <p:nvPr/>
        </p:nvSpPr>
        <p:spPr>
          <a:xfrm>
            <a:off x="1939151" y="912824"/>
            <a:ext cx="28472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Answer</a:t>
            </a:r>
            <a:endParaRPr sz="54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026" name="Picture 2" descr="メガネを掛けた男性のイラスト | かわいいフリー素材集 いらすとや">
            <a:extLst>
              <a:ext uri="{FF2B5EF4-FFF2-40B4-BE49-F238E27FC236}">
                <a16:creationId xmlns:a16="http://schemas.microsoft.com/office/drawing/2014/main" id="{7A1C95D2-3D7D-F552-92FD-11C7C686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76" y="1099256"/>
            <a:ext cx="3097447" cy="37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29527fa4377_0_16" descr="美食果蔬背景背景图片-美食果蔬背景背景素材图片-千库网"/>
          <p:cNvPicPr preferRelativeResize="0"/>
          <p:nvPr/>
        </p:nvPicPr>
        <p:blipFill rotWithShape="1">
          <a:blip r:embed="rId3">
            <a:alphaModFix amt="50000"/>
          </a:blip>
          <a:srcRect l="6692" r="10989"/>
          <a:stretch/>
        </p:blipFill>
        <p:spPr>
          <a:xfrm>
            <a:off x="0" y="-102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1" name="Google Shape;221;g29527fa4377_0_16"/>
          <p:cNvSpPr/>
          <p:nvPr/>
        </p:nvSpPr>
        <p:spPr>
          <a:xfrm>
            <a:off x="1732897" y="1094438"/>
            <a:ext cx="5787877" cy="11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For </a:t>
            </a:r>
            <a:r>
              <a:rPr lang="ja-JP" altLang="en-US" sz="54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□□</a:t>
            </a:r>
            <a:r>
              <a:rPr lang="en-US" sz="54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sensei</a:t>
            </a:r>
            <a:endParaRPr sz="54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222" name="Google Shape;222;g29527fa4377_0_16"/>
          <p:cNvSpPr/>
          <p:nvPr/>
        </p:nvSpPr>
        <p:spPr>
          <a:xfrm>
            <a:off x="1342064" y="3186338"/>
            <a:ext cx="2782468" cy="26636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Main dish</a:t>
            </a:r>
            <a:endParaRPr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223" name="Google Shape;223;g29527fa4377_0_16"/>
          <p:cNvSpPr/>
          <p:nvPr/>
        </p:nvSpPr>
        <p:spPr>
          <a:xfrm>
            <a:off x="7286406" y="3178102"/>
            <a:ext cx="2877951" cy="28035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Dessert</a:t>
            </a:r>
            <a:endParaRPr sz="32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224" name="Google Shape;224;g29527fa4377_0_16"/>
          <p:cNvSpPr/>
          <p:nvPr/>
        </p:nvSpPr>
        <p:spPr>
          <a:xfrm>
            <a:off x="4266494" y="3220655"/>
            <a:ext cx="2877951" cy="26636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Side dish</a:t>
            </a:r>
            <a:endParaRPr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225" name="Google Shape;225;g29527fa4377_0_16"/>
          <p:cNvSpPr/>
          <p:nvPr/>
        </p:nvSpPr>
        <p:spPr>
          <a:xfrm>
            <a:off x="7344110" y="434109"/>
            <a:ext cx="2820247" cy="25923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Drink</a:t>
            </a: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226" name="Google Shape;226;g29527fa4377_0_16"/>
          <p:cNvSpPr/>
          <p:nvPr/>
        </p:nvSpPr>
        <p:spPr>
          <a:xfrm>
            <a:off x="2752998" y="1789490"/>
            <a:ext cx="44511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990</a:t>
            </a:r>
            <a:r>
              <a:rPr lang="ja-JP" altLang="en-US" sz="80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sz="80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yen</a:t>
            </a:r>
            <a:endParaRPr sz="80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227" name="Google Shape;227;g29527fa4377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250" y="3660323"/>
            <a:ext cx="2086262" cy="196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9527fa4377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6756" y="3691042"/>
            <a:ext cx="2432483" cy="196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9527fa4377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3606" y="3698671"/>
            <a:ext cx="2263726" cy="19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9527fa4377_0_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2250" y="968953"/>
            <a:ext cx="1857249" cy="185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 descr="Hand drawn vegetable frame with design space | free image by rawpixel ...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922816" y="1003252"/>
            <a:ext cx="242156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Hint 1</a:t>
            </a:r>
            <a:endParaRPr sz="54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384663" y="3002396"/>
            <a:ext cx="2742603" cy="264005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Main dish</a:t>
            </a:r>
            <a:endParaRPr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l="7653" b="1421"/>
          <a:stretch/>
        </p:blipFill>
        <p:spPr>
          <a:xfrm>
            <a:off x="1554565" y="3394919"/>
            <a:ext cx="2278360" cy="209725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12651" y="2953328"/>
            <a:ext cx="2837575" cy="2738188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Dessert</a:t>
            </a:r>
            <a:endParaRPr sz="32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336591" y="3002396"/>
            <a:ext cx="2837575" cy="264005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Side dish</a:t>
            </a:r>
            <a:endParaRPr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7312651" y="257452"/>
            <a:ext cx="2745749" cy="25425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Drink</a:t>
            </a: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5898" y="849182"/>
            <a:ext cx="1910527" cy="178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 t="4009"/>
          <a:stretch/>
        </p:blipFill>
        <p:spPr>
          <a:xfrm>
            <a:off x="4679486" y="3429000"/>
            <a:ext cx="2326964" cy="208152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2453998" y="1571927"/>
            <a:ext cx="445097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9</a:t>
            </a:r>
            <a:r>
              <a:rPr lang="en-US" sz="80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 </a:t>
            </a:r>
            <a:r>
              <a:rPr lang="en-US" sz="80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yen</a:t>
            </a:r>
            <a:endParaRPr sz="80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 t="3620"/>
          <a:stretch/>
        </p:blipFill>
        <p:spPr>
          <a:xfrm>
            <a:off x="7690051" y="3429000"/>
            <a:ext cx="2143234" cy="19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Hand drawn vegetable frame with design space | free image by rawpixel ...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1057971" y="952907"/>
            <a:ext cx="232442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Hint 2</a:t>
            </a:r>
            <a:endParaRPr sz="54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t="78375"/>
          <a:stretch/>
        </p:blipFill>
        <p:spPr>
          <a:xfrm>
            <a:off x="4701362" y="3995678"/>
            <a:ext cx="5090708" cy="13575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3"/>
          <p:cNvGrpSpPr/>
          <p:nvPr/>
        </p:nvGrpSpPr>
        <p:grpSpPr>
          <a:xfrm>
            <a:off x="1965717" y="3959440"/>
            <a:ext cx="8492894" cy="1330955"/>
            <a:chOff x="2143271" y="4122378"/>
            <a:chExt cx="8492894" cy="1360440"/>
          </a:xfrm>
        </p:grpSpPr>
        <p:sp>
          <p:nvSpPr>
            <p:cNvPr id="109" name="Google Shape;109;p3"/>
            <p:cNvSpPr/>
            <p:nvPr/>
          </p:nvSpPr>
          <p:spPr>
            <a:xfrm>
              <a:off x="2143271" y="4122378"/>
              <a:ext cx="3678206" cy="132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0" i="0" u="none" strike="noStrike" cap="none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Arial"/>
                </a:rPr>
                <a:t>It’s</a:t>
              </a:r>
              <a:endParaRPr sz="80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612304" y="4159419"/>
              <a:ext cx="4023861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0" i="0" u="none" strike="noStrike" cap="none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Arial"/>
                </a:rPr>
                <a:t>.</a:t>
              </a:r>
              <a:endParaRPr sz="80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endParaRPr>
            </a:p>
          </p:txBody>
        </p:sp>
      </p:grpSp>
      <p:pic>
        <p:nvPicPr>
          <p:cNvPr id="2" name="Google Shape;107;p3">
            <a:extLst>
              <a:ext uri="{FF2B5EF4-FFF2-40B4-BE49-F238E27FC236}">
                <a16:creationId xmlns:a16="http://schemas.microsoft.com/office/drawing/2014/main" id="{56018B83-F199-0907-EC00-703D809FFC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631" t="1788" r="13830" b="21293"/>
          <a:stretch/>
        </p:blipFill>
        <p:spPr>
          <a:xfrm>
            <a:off x="5903649" y="772356"/>
            <a:ext cx="2791995" cy="298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 descr="Hand drawn vegetable frame with design space | free image by rawpixel ...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1116944" y="874409"/>
            <a:ext cx="23187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Hint 3</a:t>
            </a:r>
            <a:endParaRPr sz="54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921249" y="1878198"/>
            <a:ext cx="996696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He can play bas</a:t>
            </a:r>
            <a:r>
              <a:rPr lang="en-US" sz="66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ketbal</a:t>
            </a:r>
            <a:r>
              <a:rPr lang="en-US" sz="66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l.</a:t>
            </a:r>
            <a:endParaRPr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0" y="3066653"/>
            <a:ext cx="996696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He likes c</a:t>
            </a:r>
            <a:r>
              <a:rPr lang="en-US" sz="66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hocolate</a:t>
            </a:r>
            <a:r>
              <a:rPr lang="en-US" sz="66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.</a:t>
            </a:r>
            <a:endParaRPr sz="66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6049" y="2986194"/>
            <a:ext cx="2170775" cy="204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 descr="Hand drawn vegetable frame with design space | free image by rawpixel ..."/>
          <p:cNvPicPr preferRelativeResize="0"/>
          <p:nvPr/>
        </p:nvPicPr>
        <p:blipFill rotWithShape="1">
          <a:blip r:embed="rId3">
            <a:alphaModFix amt="56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/>
          <p:nvPr/>
        </p:nvSpPr>
        <p:spPr>
          <a:xfrm>
            <a:off x="1131283" y="983845"/>
            <a:ext cx="28472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Answer</a:t>
            </a:r>
            <a:endParaRPr sz="54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26" name="Google Shape;126;p5" descr="自信満々の男の子のイラスト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4291" y="1907174"/>
            <a:ext cx="2628568" cy="35881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1819923" y="2430835"/>
            <a:ext cx="5893592" cy="2338200"/>
          </a:xfrm>
          <a:prstGeom prst="wedgeRectCallout">
            <a:avLst>
              <a:gd name="adj1" fmla="val 61577"/>
              <a:gd name="adj2" fmla="val 8869"/>
            </a:avLst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〇〇</a:t>
            </a:r>
            <a:endParaRPr sz="8000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sensei</a:t>
            </a:r>
            <a:endParaRPr sz="80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 descr="色とりどりの果物や野菜、白、テクスチャ、背景 | 無料の写真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-24978"/>
            <a:ext cx="12192000" cy="68829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1384663" y="2991395"/>
            <a:ext cx="2903252" cy="27023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Main dish</a:t>
            </a:r>
            <a:endParaRPr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7444209" y="2975588"/>
            <a:ext cx="2861555" cy="27181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Dessert</a:t>
            </a:r>
            <a:endParaRPr sz="32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399207" y="2991395"/>
            <a:ext cx="2903252" cy="27023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Side dish</a:t>
            </a:r>
            <a:endParaRPr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7444209" y="227897"/>
            <a:ext cx="2762119" cy="26237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Drink</a:t>
            </a: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8980" y="3413194"/>
            <a:ext cx="2352412" cy="213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8082" y="3413194"/>
            <a:ext cx="2381133" cy="213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63788" y="756013"/>
            <a:ext cx="2022396" cy="191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">
            <a:extLst>
              <a:ext uri="{FF2B5EF4-FFF2-40B4-BE49-F238E27FC236}">
                <a16:creationId xmlns:a16="http://schemas.microsoft.com/office/drawing/2014/main" id="{054B1D96-5E49-6455-12D0-53EFD536E684}"/>
              </a:ext>
            </a:extLst>
          </p:cNvPr>
          <p:cNvSpPr/>
          <p:nvPr/>
        </p:nvSpPr>
        <p:spPr>
          <a:xfrm>
            <a:off x="982445" y="620798"/>
            <a:ext cx="242156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Hint 1</a:t>
            </a:r>
            <a:endParaRPr sz="54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1CAB7583-D90B-71CC-8E6E-3E5C4FB96473}"/>
              </a:ext>
            </a:extLst>
          </p:cNvPr>
          <p:cNvSpPr/>
          <p:nvPr/>
        </p:nvSpPr>
        <p:spPr>
          <a:xfrm>
            <a:off x="2673088" y="1346116"/>
            <a:ext cx="445097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420 </a:t>
            </a:r>
            <a:r>
              <a:rPr lang="en-US" sz="80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yen</a:t>
            </a:r>
            <a:endParaRPr sz="80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 descr="色とりどりの果物や野菜、白、テクスチャ、背景 | 無料の写真"/>
          <p:cNvPicPr preferRelativeResize="0"/>
          <p:nvPr/>
        </p:nvPicPr>
        <p:blipFill rotWithShape="1">
          <a:blip r:embed="rId5">
            <a:alphaModFix amt="54000"/>
          </a:blip>
          <a:srcRect/>
          <a:stretch/>
        </p:blipFill>
        <p:spPr>
          <a:xfrm>
            <a:off x="0" y="-24978"/>
            <a:ext cx="12192000" cy="688297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1160621" y="2762158"/>
            <a:ext cx="40238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It’s</a:t>
            </a:r>
            <a:endParaRPr sz="96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51" name="Google Shape;151;p7" descr="70以上 女性 食事 イラスト 無料 292469 - gbrjpjokin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3858" y="224581"/>
            <a:ext cx="2928687" cy="292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4458099" y="2756461"/>
            <a:ext cx="4836392" cy="156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healthy</a:t>
            </a:r>
            <a:endParaRPr sz="880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8405854" y="2879590"/>
            <a:ext cx="144177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.</a:t>
            </a:r>
            <a:endParaRPr sz="80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2" name="Google Shape;91;p2">
            <a:extLst>
              <a:ext uri="{FF2B5EF4-FFF2-40B4-BE49-F238E27FC236}">
                <a16:creationId xmlns:a16="http://schemas.microsoft.com/office/drawing/2014/main" id="{CF0CF130-C0F0-7947-0AEE-CD1DA5FE752E}"/>
              </a:ext>
            </a:extLst>
          </p:cNvPr>
          <p:cNvSpPr/>
          <p:nvPr/>
        </p:nvSpPr>
        <p:spPr>
          <a:xfrm>
            <a:off x="1012839" y="834867"/>
            <a:ext cx="242156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Hint 2</a:t>
            </a:r>
            <a:endParaRPr sz="54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8" descr="色とりどりの果物や野菜、白、テクスチャ、背景 | 無料の写真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27344"/>
            <a:ext cx="12192000" cy="688297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/>
          <p:nvPr/>
        </p:nvSpPr>
        <p:spPr>
          <a:xfrm>
            <a:off x="89263" y="1962846"/>
            <a:ext cx="1195251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She ca</a:t>
            </a:r>
            <a:r>
              <a:rPr lang="en-US" sz="66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n play badminton</a:t>
            </a:r>
            <a:r>
              <a:rPr lang="en-US" sz="66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.</a:t>
            </a:r>
            <a:endParaRPr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750120" y="2914835"/>
            <a:ext cx="696829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She likes s</a:t>
            </a:r>
            <a:r>
              <a:rPr lang="en-US" sz="66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ushi</a:t>
            </a:r>
            <a:r>
              <a:rPr lang="en-US" sz="66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.</a:t>
            </a:r>
            <a:endParaRPr sz="66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9267" y="2914835"/>
            <a:ext cx="1679685" cy="173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2">
            <a:extLst>
              <a:ext uri="{FF2B5EF4-FFF2-40B4-BE49-F238E27FC236}">
                <a16:creationId xmlns:a16="http://schemas.microsoft.com/office/drawing/2014/main" id="{D6F4D8D0-99F7-3032-7239-BF4C1C5C9F98}"/>
              </a:ext>
            </a:extLst>
          </p:cNvPr>
          <p:cNvSpPr/>
          <p:nvPr/>
        </p:nvSpPr>
        <p:spPr>
          <a:xfrm>
            <a:off x="922816" y="867879"/>
            <a:ext cx="242156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Hint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9" descr="色とりどりの果物や野菜、白、テクスチャ、背景 | 無料の写真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-12489"/>
            <a:ext cx="12192000" cy="688297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/>
          <p:nvPr/>
        </p:nvSpPr>
        <p:spPr>
          <a:xfrm>
            <a:off x="1862461" y="1907175"/>
            <a:ext cx="5373142" cy="2338200"/>
          </a:xfrm>
          <a:prstGeom prst="wedgeRectCallout">
            <a:avLst>
              <a:gd name="adj1" fmla="val 61577"/>
              <a:gd name="adj2" fmla="val 8869"/>
            </a:avLst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0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△△</a:t>
            </a:r>
            <a:endParaRPr sz="8000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sensei</a:t>
            </a:r>
            <a:endParaRPr sz="8000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74" name="Google Shape;174;p9" descr="元気な女性のイラスト"/>
          <p:cNvPicPr preferRelativeResize="0"/>
          <p:nvPr/>
        </p:nvPicPr>
        <p:blipFill rotWithShape="1">
          <a:blip r:embed="rId4">
            <a:alphaModFix/>
          </a:blip>
          <a:srcRect b="33485"/>
          <a:stretch/>
        </p:blipFill>
        <p:spPr>
          <a:xfrm>
            <a:off x="7479066" y="612559"/>
            <a:ext cx="3955373" cy="34986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5;p5">
            <a:extLst>
              <a:ext uri="{FF2B5EF4-FFF2-40B4-BE49-F238E27FC236}">
                <a16:creationId xmlns:a16="http://schemas.microsoft.com/office/drawing/2014/main" id="{6AB95483-C7AB-B607-510D-69C830F51506}"/>
              </a:ext>
            </a:extLst>
          </p:cNvPr>
          <p:cNvSpPr/>
          <p:nvPr/>
        </p:nvSpPr>
        <p:spPr>
          <a:xfrm>
            <a:off x="1131283" y="983845"/>
            <a:ext cx="28472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Answer</a:t>
            </a:r>
            <a:endParaRPr sz="5400" b="0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109</Words>
  <Application>Microsoft Office PowerPoint</Application>
  <PresentationFormat>ワイド画面</PresentationFormat>
  <Paragraphs>145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7" baseType="lpstr">
      <vt:lpstr>UD デジタル 教科書体 NK-R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中越 玲央名</dc:creator>
  <cp:lastModifiedBy>亀岡 麻奈美</cp:lastModifiedBy>
  <cp:revision>13</cp:revision>
  <dcterms:created xsi:type="dcterms:W3CDTF">2023-07-28T00:31:00Z</dcterms:created>
  <dcterms:modified xsi:type="dcterms:W3CDTF">2024-05-27T09:12:08Z</dcterms:modified>
</cp:coreProperties>
</file>