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928a1488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928a1488f_0_8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928a1488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928a1488f_0_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556A33B-5842-8566-78F8-20E3FB317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EE016C1-E7EF-1746-A423-BE7B9BF8A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BC0C461F-D82D-E75E-8FFD-F96E0AC4D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24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597cd71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597cd719d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928a1488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928a1488f_0_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928a148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928a1488f_0_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8928a1488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8928a1488f_0_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28a1488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28a1488f_0_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928a1488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928a1488f_0_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928a1488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928a1488f_0_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928a1488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928a1488f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5275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What school event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do you want to enjoy?</a:t>
            </a:r>
            <a:endParaRPr sz="600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3585675"/>
            <a:ext cx="91440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I want to enjoy the ～ .</a:t>
            </a:r>
            <a:endParaRPr sz="6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30" y="2052600"/>
            <a:ext cx="1398170" cy="2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002" y="2152258"/>
            <a:ext cx="1398175" cy="21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651825" y="2108425"/>
            <a:ext cx="7492200" cy="3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   year-end test (exam)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3706550" y="541875"/>
            <a:ext cx="5170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学年末試験</a:t>
            </a:r>
            <a:endParaRPr sz="72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35450" cy="280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1517525" y="1960700"/>
            <a:ext cx="7626600" cy="31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graduation ceremony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4767475" y="335750"/>
            <a:ext cx="3424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卒業式</a:t>
            </a:r>
            <a:endParaRPr sz="72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0" y="98675"/>
            <a:ext cx="3889876" cy="23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7B57792-E736-B80D-0F43-96A7C308B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8B070745-0620-A1E0-F7CA-FD7636B734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5275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What school event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do you want to enjoy?</a:t>
            </a:r>
            <a:endParaRPr sz="6000"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F7695E24-A070-9CCC-EDA8-A63522A32D2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3585675"/>
            <a:ext cx="91440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I want to enjoy the ～ .</a:t>
            </a:r>
            <a:endParaRPr sz="6000"/>
          </a:p>
        </p:txBody>
      </p:sp>
      <p:pic>
        <p:nvPicPr>
          <p:cNvPr id="56" name="Google Shape;56;p13">
            <a:extLst>
              <a:ext uri="{FF2B5EF4-FFF2-40B4-BE49-F238E27FC236}">
                <a16:creationId xmlns:a16="http://schemas.microsoft.com/office/drawing/2014/main" id="{2A22CD64-CB98-FA92-9097-B3EC6EF1BE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30" y="2052600"/>
            <a:ext cx="1398170" cy="2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extLst>
              <a:ext uri="{FF2B5EF4-FFF2-40B4-BE49-F238E27FC236}">
                <a16:creationId xmlns:a16="http://schemas.microsoft.com/office/drawing/2014/main" id="{E6F0EDD2-85EF-472E-7034-8617A3C7CD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002" y="2152258"/>
            <a:ext cx="1398175" cy="21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79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941050" y="1933850"/>
            <a:ext cx="6203100" cy="32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entrance ceremony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0" y="112125"/>
            <a:ext cx="3943601" cy="35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767475" y="335750"/>
            <a:ext cx="3424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入学式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50" y="3370800"/>
            <a:ext cx="9144000" cy="1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sports day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626975" y="859500"/>
            <a:ext cx="3424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体育祭</a:t>
            </a:r>
            <a:endParaRPr sz="72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25" y="175475"/>
            <a:ext cx="4511250" cy="34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223075" y="1745825"/>
            <a:ext cx="5921100" cy="3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school festival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4660050" y="335750"/>
            <a:ext cx="3531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文化祭</a:t>
            </a:r>
            <a:endParaRPr sz="72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69026" cy="31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02750" y="3061925"/>
            <a:ext cx="84861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school trip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5049475" y="913225"/>
            <a:ext cx="4002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solidFill>
                  <a:schemeClr val="dk1"/>
                </a:solidFill>
              </a:rPr>
              <a:t>修学旅行</a:t>
            </a:r>
            <a:endParaRPr sz="72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493" y="-1"/>
            <a:ext cx="309850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50" y="1262225"/>
            <a:ext cx="2345425" cy="22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974125" y="1839850"/>
            <a:ext cx="7170000" cy="3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work experience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599100" y="335750"/>
            <a:ext cx="4593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職場体験</a:t>
            </a:r>
            <a:endParaRPr sz="72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58701" cy="358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50" y="3142500"/>
            <a:ext cx="9144000" cy="20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class match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5420200" y="349200"/>
            <a:ext cx="3443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クラスマッチ</a:t>
            </a:r>
            <a:endParaRPr sz="72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5975" cy="27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651825" y="2108425"/>
            <a:ext cx="7492200" cy="3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   midterm test (exam)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4378025" y="541875"/>
            <a:ext cx="4498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中間試験</a:t>
            </a:r>
            <a:endParaRPr sz="72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0" y="0"/>
            <a:ext cx="3075103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1651825" y="2108425"/>
            <a:ext cx="7492200" cy="3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   term-end test (exam)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4378025" y="541875"/>
            <a:ext cx="4498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/>
              <a:t>期末試験</a:t>
            </a:r>
            <a:endParaRPr sz="72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21650" cy="26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画面に合わせる (16:9)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What school event do you want to enjoy?</vt:lpstr>
      <vt:lpstr>entrance ceremony  </vt:lpstr>
      <vt:lpstr>sports day   </vt:lpstr>
      <vt:lpstr>school festival  </vt:lpstr>
      <vt:lpstr>school trip  </vt:lpstr>
      <vt:lpstr>work experience  </vt:lpstr>
      <vt:lpstr>class match</vt:lpstr>
      <vt:lpstr>   midterm test (exam)  </vt:lpstr>
      <vt:lpstr>   term-end test (exam)  </vt:lpstr>
      <vt:lpstr>   year-end test (exam)  </vt:lpstr>
      <vt:lpstr>graduation ceremony  </vt:lpstr>
      <vt:lpstr>What school event do you want to enjoy?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school event do you want to enjoy?</dc:title>
  <cp:lastModifiedBy>亀岡 麻奈美</cp:lastModifiedBy>
  <cp:revision>1</cp:revision>
  <cp:lastPrinted>2024-03-25T08:14:59Z</cp:lastPrinted>
  <dcterms:modified xsi:type="dcterms:W3CDTF">2024-03-25T08:17:51Z</dcterms:modified>
</cp:coreProperties>
</file>