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rawings/drawing1.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01" r:id="rId5"/>
    <p:sldMasterId id="2147483711" r:id="rId6"/>
    <p:sldMasterId id="2147483723" r:id="rId7"/>
  </p:sldMasterIdLst>
  <p:notesMasterIdLst>
    <p:notesMasterId r:id="rId19"/>
  </p:notesMasterIdLst>
  <p:handoutMasterIdLst>
    <p:handoutMasterId r:id="rId20"/>
  </p:handoutMasterIdLst>
  <p:sldIdLst>
    <p:sldId id="310" r:id="rId8"/>
    <p:sldId id="289" r:id="rId9"/>
    <p:sldId id="316" r:id="rId10"/>
    <p:sldId id="351" r:id="rId11"/>
    <p:sldId id="315" r:id="rId12"/>
    <p:sldId id="317" r:id="rId13"/>
    <p:sldId id="354" r:id="rId14"/>
    <p:sldId id="360" r:id="rId15"/>
    <p:sldId id="256" r:id="rId16"/>
    <p:sldId id="318" r:id="rId17"/>
    <p:sldId id="356" r:id="rId18"/>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000000"/>
    <a:srgbClr val="CCFF66"/>
    <a:srgbClr val="FF66FF"/>
    <a:srgbClr val="FF99FF"/>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3248" autoAdjust="0"/>
  </p:normalViewPr>
  <p:slideViewPr>
    <p:cSldViewPr>
      <p:cViewPr varScale="1">
        <p:scale>
          <a:sx n="112" d="100"/>
          <a:sy n="112" d="100"/>
        </p:scale>
        <p:origin x="148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3" d="100"/>
          <a:sy n="63" d="100"/>
        </p:scale>
        <p:origin x="3235"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1.xm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533219988692485E-2"/>
          <c:y val="7.8335807719991477E-2"/>
          <c:w val="0.95286282779387332"/>
          <c:h val="0.86743171001232211"/>
        </c:manualLayout>
      </c:layout>
      <c:barChart>
        <c:barDir val="col"/>
        <c:grouping val="clustered"/>
        <c:varyColors val="0"/>
        <c:ser>
          <c:idx val="0"/>
          <c:order val="0"/>
          <c:tx>
            <c:strRef>
              <c:f>Sheet1!$A$6</c:f>
              <c:strCache>
                <c:ptCount val="1"/>
                <c:pt idx="0">
                  <c:v>不足金補てん積立金</c:v>
                </c:pt>
              </c:strCache>
            </c:strRef>
          </c:tx>
          <c:spPr>
            <a:solidFill>
              <a:srgbClr val="A9D18E"/>
            </a:solidFill>
            <a:ln>
              <a:noFill/>
            </a:ln>
            <a:effectLst/>
          </c:spPr>
          <c:invertIfNegative val="1"/>
          <c:cat>
            <c:strRef>
              <c:f>Sheet1!$B$5:$AR$5</c:f>
              <c:strCache>
                <c:ptCount val="43"/>
                <c:pt idx="0">
                  <c:v>H26</c:v>
                </c:pt>
                <c:pt idx="1">
                  <c:v>H27</c:v>
                </c:pt>
                <c:pt idx="2">
                  <c:v>H28</c:v>
                </c:pt>
                <c:pt idx="3">
                  <c:v>H29</c:v>
                </c:pt>
                <c:pt idx="4">
                  <c:v>H30</c:v>
                </c:pt>
                <c:pt idx="5">
                  <c:v>R1</c:v>
                </c:pt>
                <c:pt idx="6">
                  <c:v>R2</c:v>
                </c:pt>
                <c:pt idx="7">
                  <c:v>R3</c:v>
                </c:pt>
                <c:pt idx="8">
                  <c:v>R4</c:v>
                </c:pt>
                <c:pt idx="9">
                  <c:v>R5</c:v>
                </c:pt>
                <c:pt idx="10">
                  <c:v>R6</c:v>
                </c:pt>
                <c:pt idx="11">
                  <c:v>R7</c:v>
                </c:pt>
                <c:pt idx="12">
                  <c:v>R8</c:v>
                </c:pt>
                <c:pt idx="13">
                  <c:v>R9</c:v>
                </c:pt>
                <c:pt idx="14">
                  <c:v>R10</c:v>
                </c:pt>
                <c:pt idx="15">
                  <c:v>R11</c:v>
                </c:pt>
                <c:pt idx="16">
                  <c:v>R12</c:v>
                </c:pt>
                <c:pt idx="17">
                  <c:v>R13</c:v>
                </c:pt>
                <c:pt idx="18">
                  <c:v>R14</c:v>
                </c:pt>
                <c:pt idx="19">
                  <c:v>R15</c:v>
                </c:pt>
                <c:pt idx="20">
                  <c:v>R16</c:v>
                </c:pt>
                <c:pt idx="21">
                  <c:v>R17</c:v>
                </c:pt>
                <c:pt idx="22">
                  <c:v>R18</c:v>
                </c:pt>
                <c:pt idx="23">
                  <c:v>R19</c:v>
                </c:pt>
                <c:pt idx="24">
                  <c:v>R20</c:v>
                </c:pt>
                <c:pt idx="25">
                  <c:v>R21</c:v>
                </c:pt>
                <c:pt idx="26">
                  <c:v>R22</c:v>
                </c:pt>
                <c:pt idx="27">
                  <c:v>R23</c:v>
                </c:pt>
                <c:pt idx="28">
                  <c:v>R24</c:v>
                </c:pt>
                <c:pt idx="29">
                  <c:v>R25</c:v>
                </c:pt>
                <c:pt idx="30">
                  <c:v>R26</c:v>
                </c:pt>
                <c:pt idx="31">
                  <c:v>R27</c:v>
                </c:pt>
                <c:pt idx="32">
                  <c:v>R28</c:v>
                </c:pt>
                <c:pt idx="33">
                  <c:v>R29</c:v>
                </c:pt>
                <c:pt idx="34">
                  <c:v>R30</c:v>
                </c:pt>
                <c:pt idx="35">
                  <c:v>R31</c:v>
                </c:pt>
                <c:pt idx="36">
                  <c:v>R32</c:v>
                </c:pt>
                <c:pt idx="37">
                  <c:v>R33</c:v>
                </c:pt>
                <c:pt idx="38">
                  <c:v>R34</c:v>
                </c:pt>
                <c:pt idx="39">
                  <c:v>R35</c:v>
                </c:pt>
                <c:pt idx="40">
                  <c:v>R36</c:v>
                </c:pt>
                <c:pt idx="41">
                  <c:v>R37</c:v>
                </c:pt>
                <c:pt idx="42">
                  <c:v>R38</c:v>
                </c:pt>
              </c:strCache>
            </c:strRef>
          </c:cat>
          <c:val>
            <c:numRef>
              <c:f>Sheet1!$B$6:$AR$6</c:f>
              <c:numCache>
                <c:formatCode>#,##0_ </c:formatCode>
                <c:ptCount val="43"/>
                <c:pt idx="0">
                  <c:v>-15.14</c:v>
                </c:pt>
                <c:pt idx="1">
                  <c:v>-34.89</c:v>
                </c:pt>
                <c:pt idx="2">
                  <c:v>-33.42</c:v>
                </c:pt>
                <c:pt idx="3">
                  <c:v>-12.08</c:v>
                </c:pt>
                <c:pt idx="4">
                  <c:v>10.08</c:v>
                </c:pt>
                <c:pt idx="5">
                  <c:v>29.3</c:v>
                </c:pt>
                <c:pt idx="6">
                  <c:v>39.85</c:v>
                </c:pt>
                <c:pt idx="7">
                  <c:v>51.86</c:v>
                </c:pt>
                <c:pt idx="8">
                  <c:v>56.66</c:v>
                </c:pt>
                <c:pt idx="9">
                  <c:v>67.892838310000002</c:v>
                </c:pt>
                <c:pt idx="10">
                  <c:v>43.0752003129573</c:v>
                </c:pt>
                <c:pt idx="11">
                  <c:v>22.007824183250602</c:v>
                </c:pt>
                <c:pt idx="12">
                  <c:v>4.7485303820854403</c:v>
                </c:pt>
                <c:pt idx="13">
                  <c:v>-8.6986991067951802</c:v>
                </c:pt>
                <c:pt idx="14">
                  <c:v>-18.272518729545101</c:v>
                </c:pt>
                <c:pt idx="15">
                  <c:v>-24.022430567362601</c:v>
                </c:pt>
                <c:pt idx="16">
                  <c:v>-25.9657784639606</c:v>
                </c:pt>
                <c:pt idx="17">
                  <c:v>-24.105918460603998</c:v>
                </c:pt>
                <c:pt idx="18">
                  <c:v>-18.452370797960299</c:v>
                </c:pt>
                <c:pt idx="19">
                  <c:v>-8.9922588064959701</c:v>
                </c:pt>
                <c:pt idx="20">
                  <c:v>2.9154682102231102</c:v>
                </c:pt>
                <c:pt idx="21">
                  <c:v>17.251410763967499</c:v>
                </c:pt>
                <c:pt idx="22">
                  <c:v>34.011503627059398</c:v>
                </c:pt>
                <c:pt idx="23">
                  <c:v>53.1815669781125</c:v>
                </c:pt>
                <c:pt idx="24">
                  <c:v>74.744459497943197</c:v>
                </c:pt>
                <c:pt idx="25">
                  <c:v>98.694205111024502</c:v>
                </c:pt>
                <c:pt idx="26">
                  <c:v>125.021282922368</c:v>
                </c:pt>
                <c:pt idx="27">
                  <c:v>153.70816674293201</c:v>
                </c:pt>
                <c:pt idx="28">
                  <c:v>184.731995538576</c:v>
                </c:pt>
                <c:pt idx="29">
                  <c:v>218.06421173729899</c:v>
                </c:pt>
                <c:pt idx="30">
                  <c:v>253.66718375794599</c:v>
                </c:pt>
                <c:pt idx="31">
                  <c:v>291.491934956455</c:v>
                </c:pt>
                <c:pt idx="32">
                  <c:v>331.48233258365099</c:v>
                </c:pt>
                <c:pt idx="33">
                  <c:v>373.57383908860101</c:v>
                </c:pt>
                <c:pt idx="34">
                  <c:v>417.69615258058502</c:v>
                </c:pt>
                <c:pt idx="35">
                  <c:v>463.774803678404</c:v>
                </c:pt>
                <c:pt idx="36">
                  <c:v>511.72779417352899</c:v>
                </c:pt>
                <c:pt idx="37">
                  <c:v>561.46807652701204</c:v>
                </c:pt>
                <c:pt idx="38">
                  <c:v>612.90348809677596</c:v>
                </c:pt>
                <c:pt idx="39">
                  <c:v>665.94024596428005</c:v>
                </c:pt>
                <c:pt idx="40">
                  <c:v>731.37100131582497</c:v>
                </c:pt>
                <c:pt idx="41">
                  <c:v>798.20531762910196</c:v>
                </c:pt>
                <c:pt idx="42">
                  <c:v>866.32046978706296</c:v>
                </c:pt>
              </c:numCache>
            </c:numRef>
          </c:val>
          <c:extLst>
            <c:ext xmlns:c14="http://schemas.microsoft.com/office/drawing/2007/8/2/chart" uri="{6F2FDCE9-48DA-4B69-8628-5D25D57E5C99}">
              <c14:invertSolidFillFmt>
                <c14:spPr xmlns:c14="http://schemas.microsoft.com/office/drawing/2007/8/2/chart">
                  <a:solidFill>
                    <a:srgbClr val="FF7C80"/>
                  </a:solidFill>
                  <a:ln>
                    <a:noFill/>
                  </a:ln>
                  <a:effectLst/>
                </c14:spPr>
              </c14:invertSolidFillFmt>
            </c:ext>
            <c:ext xmlns:c16="http://schemas.microsoft.com/office/drawing/2014/chart" uri="{C3380CC4-5D6E-409C-BE32-E72D297353CC}">
              <c16:uniqueId val="{00000000-67ED-458F-B839-0F4CDAAAA8C0}"/>
            </c:ext>
          </c:extLst>
        </c:ser>
        <c:dLbls>
          <c:showLegendKey val="0"/>
          <c:showVal val="0"/>
          <c:showCatName val="0"/>
          <c:showSerName val="0"/>
          <c:showPercent val="0"/>
          <c:showBubbleSize val="0"/>
        </c:dLbls>
        <c:gapWidth val="219"/>
        <c:overlap val="-27"/>
        <c:axId val="82653648"/>
        <c:axId val="82654128"/>
      </c:barChart>
      <c:catAx>
        <c:axId val="826536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82654128"/>
        <c:crosses val="autoZero"/>
        <c:auto val="1"/>
        <c:lblAlgn val="ctr"/>
        <c:lblOffset val="100"/>
        <c:noMultiLvlLbl val="0"/>
      </c:catAx>
      <c:valAx>
        <c:axId val="82654128"/>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82653648"/>
        <c:crosses val="autoZero"/>
        <c:crossBetween val="between"/>
        <c:majorUnit val="20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6350">
      <a:solidFill>
        <a:schemeClr val="tx1"/>
      </a:solidFill>
    </a:ln>
    <a:effectLst/>
  </c:spPr>
  <c:txPr>
    <a:bodyPr/>
    <a:lstStyle/>
    <a:p>
      <a:pPr>
        <a:defRPr/>
      </a:pPr>
      <a:endParaRPr lang="ja-JP"/>
    </a:p>
  </c:tx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750519532701937E-2"/>
          <c:y val="0.1262459042293769"/>
          <c:w val="0.9534512439435"/>
          <c:h val="0.76820565093430992"/>
        </c:manualLayout>
      </c:layout>
      <c:barChart>
        <c:barDir val="col"/>
        <c:grouping val="clustered"/>
        <c:varyColors val="0"/>
        <c:ser>
          <c:idx val="0"/>
          <c:order val="0"/>
          <c:tx>
            <c:strRef>
              <c:f>Sheet1!$A$3</c:f>
              <c:strCache>
                <c:ptCount val="1"/>
                <c:pt idx="0">
                  <c:v>単年度損益</c:v>
                </c:pt>
              </c:strCache>
            </c:strRef>
          </c:tx>
          <c:spPr>
            <a:solidFill>
              <a:srgbClr val="A9D18E"/>
            </a:solidFill>
            <a:ln>
              <a:noFill/>
            </a:ln>
            <a:effectLst/>
          </c:spPr>
          <c:invertIfNegative val="1"/>
          <c:cat>
            <c:strRef>
              <c:f>Sheet1!$B$2:$AR$2</c:f>
              <c:strCache>
                <c:ptCount val="43"/>
                <c:pt idx="0">
                  <c:v>H26</c:v>
                </c:pt>
                <c:pt idx="1">
                  <c:v>H27</c:v>
                </c:pt>
                <c:pt idx="2">
                  <c:v>H28</c:v>
                </c:pt>
                <c:pt idx="3">
                  <c:v>H29</c:v>
                </c:pt>
                <c:pt idx="4">
                  <c:v>H30</c:v>
                </c:pt>
                <c:pt idx="5">
                  <c:v>R1</c:v>
                </c:pt>
                <c:pt idx="6">
                  <c:v>R2</c:v>
                </c:pt>
                <c:pt idx="7">
                  <c:v>R3</c:v>
                </c:pt>
                <c:pt idx="8">
                  <c:v>R4</c:v>
                </c:pt>
                <c:pt idx="9">
                  <c:v>R5</c:v>
                </c:pt>
                <c:pt idx="10">
                  <c:v>R6</c:v>
                </c:pt>
                <c:pt idx="11">
                  <c:v>R7</c:v>
                </c:pt>
                <c:pt idx="12">
                  <c:v>R8</c:v>
                </c:pt>
                <c:pt idx="13">
                  <c:v>R9</c:v>
                </c:pt>
                <c:pt idx="14">
                  <c:v>R10</c:v>
                </c:pt>
                <c:pt idx="15">
                  <c:v>R11</c:v>
                </c:pt>
                <c:pt idx="16">
                  <c:v>R12</c:v>
                </c:pt>
                <c:pt idx="17">
                  <c:v>R13</c:v>
                </c:pt>
                <c:pt idx="18">
                  <c:v>R14</c:v>
                </c:pt>
                <c:pt idx="19">
                  <c:v>R15</c:v>
                </c:pt>
                <c:pt idx="20">
                  <c:v>R16</c:v>
                </c:pt>
                <c:pt idx="21">
                  <c:v>R17</c:v>
                </c:pt>
                <c:pt idx="22">
                  <c:v>R18</c:v>
                </c:pt>
                <c:pt idx="23">
                  <c:v>R19</c:v>
                </c:pt>
                <c:pt idx="24">
                  <c:v>R20</c:v>
                </c:pt>
                <c:pt idx="25">
                  <c:v>R21</c:v>
                </c:pt>
                <c:pt idx="26">
                  <c:v>R22</c:v>
                </c:pt>
                <c:pt idx="27">
                  <c:v>R23</c:v>
                </c:pt>
                <c:pt idx="28">
                  <c:v>R24</c:v>
                </c:pt>
                <c:pt idx="29">
                  <c:v>R25</c:v>
                </c:pt>
                <c:pt idx="30">
                  <c:v>R26</c:v>
                </c:pt>
                <c:pt idx="31">
                  <c:v>R27</c:v>
                </c:pt>
                <c:pt idx="32">
                  <c:v>R28</c:v>
                </c:pt>
                <c:pt idx="33">
                  <c:v>R29</c:v>
                </c:pt>
                <c:pt idx="34">
                  <c:v>R30</c:v>
                </c:pt>
                <c:pt idx="35">
                  <c:v>R31</c:v>
                </c:pt>
                <c:pt idx="36">
                  <c:v>R32</c:v>
                </c:pt>
                <c:pt idx="37">
                  <c:v>R33</c:v>
                </c:pt>
                <c:pt idx="38">
                  <c:v>R34</c:v>
                </c:pt>
                <c:pt idx="39">
                  <c:v>R35</c:v>
                </c:pt>
                <c:pt idx="40">
                  <c:v>R36</c:v>
                </c:pt>
                <c:pt idx="41">
                  <c:v>R37</c:v>
                </c:pt>
                <c:pt idx="42">
                  <c:v>R38</c:v>
                </c:pt>
              </c:strCache>
            </c:strRef>
          </c:cat>
          <c:val>
            <c:numRef>
              <c:f>Sheet1!$B$3:$AR$3</c:f>
              <c:numCache>
                <c:formatCode>#,##0_ </c:formatCode>
                <c:ptCount val="43"/>
                <c:pt idx="0">
                  <c:v>-29.81</c:v>
                </c:pt>
                <c:pt idx="1">
                  <c:v>-24.75</c:v>
                </c:pt>
                <c:pt idx="2">
                  <c:v>-3.52</c:v>
                </c:pt>
                <c:pt idx="3">
                  <c:v>1.83</c:v>
                </c:pt>
                <c:pt idx="4">
                  <c:v>22.16</c:v>
                </c:pt>
                <c:pt idx="5">
                  <c:v>19.22</c:v>
                </c:pt>
                <c:pt idx="6">
                  <c:v>10.56</c:v>
                </c:pt>
                <c:pt idx="7">
                  <c:v>12.01</c:v>
                </c:pt>
                <c:pt idx="8">
                  <c:v>4.8</c:v>
                </c:pt>
                <c:pt idx="9">
                  <c:v>11.22902219</c:v>
                </c:pt>
                <c:pt idx="10">
                  <c:v>-24.817637997042699</c:v>
                </c:pt>
                <c:pt idx="11">
                  <c:v>-21.067376129706702</c:v>
                </c:pt>
                <c:pt idx="12">
                  <c:v>-17.2592938011652</c:v>
                </c:pt>
                <c:pt idx="13">
                  <c:v>-13.4472294888806</c:v>
                </c:pt>
                <c:pt idx="14">
                  <c:v>-9.5738196227499408</c:v>
                </c:pt>
                <c:pt idx="15">
                  <c:v>-5.74991183781749</c:v>
                </c:pt>
                <c:pt idx="16">
                  <c:v>-1.94334789659799</c:v>
                </c:pt>
                <c:pt idx="17">
                  <c:v>1.8571866179002201</c:v>
                </c:pt>
                <c:pt idx="18">
                  <c:v>5.6562210481000497</c:v>
                </c:pt>
                <c:pt idx="19">
                  <c:v>9.4601119914643608</c:v>
                </c:pt>
                <c:pt idx="20">
                  <c:v>11.9077270167191</c:v>
                </c:pt>
                <c:pt idx="21">
                  <c:v>14.335942553744401</c:v>
                </c:pt>
                <c:pt idx="22">
                  <c:v>16.760092863091899</c:v>
                </c:pt>
                <c:pt idx="23">
                  <c:v>19.170063351053098</c:v>
                </c:pt>
                <c:pt idx="24">
                  <c:v>21.562892519830701</c:v>
                </c:pt>
                <c:pt idx="25">
                  <c:v>23.949745613081198</c:v>
                </c:pt>
                <c:pt idx="26">
                  <c:v>26.327077811343599</c:v>
                </c:pt>
                <c:pt idx="27">
                  <c:v>28.686883820563502</c:v>
                </c:pt>
                <c:pt idx="28">
                  <c:v>31.023828795643901</c:v>
                </c:pt>
                <c:pt idx="29">
                  <c:v>33.3322161987237</c:v>
                </c:pt>
                <c:pt idx="30">
                  <c:v>35.602972020647201</c:v>
                </c:pt>
                <c:pt idx="31">
                  <c:v>37.824751198508203</c:v>
                </c:pt>
                <c:pt idx="32">
                  <c:v>39.990397627195897</c:v>
                </c:pt>
                <c:pt idx="33">
                  <c:v>42.091506504950601</c:v>
                </c:pt>
                <c:pt idx="34">
                  <c:v>44.122313491983903</c:v>
                </c:pt>
                <c:pt idx="35">
                  <c:v>46.078651097819403</c:v>
                </c:pt>
                <c:pt idx="36">
                  <c:v>47.952990495124901</c:v>
                </c:pt>
                <c:pt idx="37">
                  <c:v>49.7402823534823</c:v>
                </c:pt>
                <c:pt idx="38">
                  <c:v>51.435411569764398</c:v>
                </c:pt>
                <c:pt idx="39">
                  <c:v>53.0367578675041</c:v>
                </c:pt>
                <c:pt idx="40">
                  <c:v>65.430755351544803</c:v>
                </c:pt>
                <c:pt idx="41">
                  <c:v>66.834316313276901</c:v>
                </c:pt>
                <c:pt idx="42">
                  <c:v>68.115152157961802</c:v>
                </c:pt>
              </c:numCache>
            </c:numRef>
          </c:val>
          <c:extLst>
            <c:ext xmlns:c14="http://schemas.microsoft.com/office/drawing/2007/8/2/chart" uri="{6F2FDCE9-48DA-4B69-8628-5D25D57E5C99}">
              <c14:invertSolidFillFmt>
                <c14:spPr xmlns:c14="http://schemas.microsoft.com/office/drawing/2007/8/2/chart">
                  <a:solidFill>
                    <a:srgbClr val="FF7C80"/>
                  </a:solidFill>
                  <a:ln>
                    <a:noFill/>
                  </a:ln>
                  <a:effectLst/>
                </c14:spPr>
              </c14:invertSolidFillFmt>
            </c:ext>
            <c:ext xmlns:c16="http://schemas.microsoft.com/office/drawing/2014/chart" uri="{C3380CC4-5D6E-409C-BE32-E72D297353CC}">
              <c16:uniqueId val="{00000000-A9EF-409F-B61F-89129BDF8745}"/>
            </c:ext>
          </c:extLst>
        </c:ser>
        <c:dLbls>
          <c:showLegendKey val="0"/>
          <c:showVal val="0"/>
          <c:showCatName val="0"/>
          <c:showSerName val="0"/>
          <c:showPercent val="0"/>
          <c:showBubbleSize val="0"/>
        </c:dLbls>
        <c:gapWidth val="219"/>
        <c:overlap val="-27"/>
        <c:axId val="1066875216"/>
        <c:axId val="1066873296"/>
      </c:barChart>
      <c:catAx>
        <c:axId val="1066875216"/>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066873296"/>
        <c:crosses val="autoZero"/>
        <c:auto val="1"/>
        <c:lblAlgn val="ctr"/>
        <c:lblOffset val="100"/>
        <c:noMultiLvlLbl val="0"/>
      </c:catAx>
      <c:valAx>
        <c:axId val="1066873296"/>
        <c:scaling>
          <c:orientation val="minMax"/>
        </c:scaling>
        <c:delete val="0"/>
        <c:axPos val="l"/>
        <c:majorGridlines>
          <c:spPr>
            <a:ln w="9525" cap="flat" cmpd="sng" algn="ctr">
              <a:solidFill>
                <a:schemeClr val="tx1">
                  <a:lumMod val="15000"/>
                  <a:lumOff val="85000"/>
                </a:schemeClr>
              </a:solidFill>
              <a:round/>
            </a:ln>
            <a:effectLst/>
          </c:spPr>
        </c:majorGridlines>
        <c:numFmt formatCode="#,##0_ "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crossAx val="1066875216"/>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w="6350">
      <a:solidFill>
        <a:schemeClr val="tx1"/>
      </a:solidFill>
    </a:ln>
    <a:effectLst/>
  </c:spPr>
  <c:txPr>
    <a:bodyPr/>
    <a:lstStyle/>
    <a:p>
      <a:pPr>
        <a:defRPr/>
      </a:pPr>
      <a:endParaRPr lang="ja-JP"/>
    </a:p>
  </c:txPr>
  <c:userShapes r:id="rId3"/>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0.3553</cdr:x>
      <cdr:y>0.41861</cdr:y>
    </cdr:from>
    <cdr:to>
      <cdr:x>0.3553</cdr:x>
      <cdr:y>0.5032</cdr:y>
    </cdr:to>
    <cdr:cxnSp macro="">
      <cdr:nvCxnSpPr>
        <cdr:cNvPr id="2" name="直線矢印コネクタ 1">
          <a:extLst xmlns:a="http://schemas.openxmlformats.org/drawingml/2006/main">
            <a:ext uri="{FF2B5EF4-FFF2-40B4-BE49-F238E27FC236}">
              <a16:creationId xmlns:a16="http://schemas.microsoft.com/office/drawing/2014/main" id="{8018A442-D1AF-5F0B-95F4-5AC2CAE16EAF}"/>
            </a:ext>
          </a:extLst>
        </cdr:cNvPr>
        <cdr:cNvCxnSpPr>
          <a:cxnSpLocks xmlns:a="http://schemas.openxmlformats.org/drawingml/2006/main"/>
        </cdr:cNvCxnSpPr>
      </cdr:nvCxnSpPr>
      <cdr:spPr>
        <a:xfrm xmlns:a="http://schemas.openxmlformats.org/drawingml/2006/main">
          <a:off x="3516701" y="892722"/>
          <a:ext cx="0" cy="180396"/>
        </a:xfrm>
        <a:prstGeom xmlns:a="http://schemas.openxmlformats.org/drawingml/2006/main" prst="straightConnector1">
          <a:avLst/>
        </a:prstGeom>
        <a:ln xmlns:a="http://schemas.openxmlformats.org/drawingml/2006/main">
          <a:tailEnd type="triangle"/>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E2F44C02-2108-3BD9-C0BF-EC933EEDAE7E}"/>
              </a:ext>
            </a:extLst>
          </p:cNvPr>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4A3B167A-B5C8-B8F2-FF8F-317D34DF6CE0}"/>
              </a:ext>
            </a:extLst>
          </p:cNvPr>
          <p:cNvSpPr>
            <a:spLocks noGrp="1"/>
          </p:cNvSpPr>
          <p:nvPr>
            <p:ph type="dt" sz="quarter" idx="1"/>
          </p:nvPr>
        </p:nvSpPr>
        <p:spPr>
          <a:xfrm>
            <a:off x="3856038" y="0"/>
            <a:ext cx="2949575" cy="498475"/>
          </a:xfrm>
          <a:prstGeom prst="rect">
            <a:avLst/>
          </a:prstGeom>
        </p:spPr>
        <p:txBody>
          <a:bodyPr vert="horz" lIns="91440" tIns="45720" rIns="91440" bIns="45720" rtlCol="0"/>
          <a:lstStyle>
            <a:lvl1pPr algn="r">
              <a:defRPr sz="1200"/>
            </a:lvl1pPr>
          </a:lstStyle>
          <a:p>
            <a:fld id="{8467CF9F-060F-4057-973D-1124B5442EEE}" type="datetimeFigureOut">
              <a:rPr kumimoji="1" lang="ja-JP" altLang="en-US" smtClean="0"/>
              <a:t>2025/4/4</a:t>
            </a:fld>
            <a:endParaRPr kumimoji="1" lang="ja-JP" altLang="en-US"/>
          </a:p>
        </p:txBody>
      </p:sp>
      <p:sp>
        <p:nvSpPr>
          <p:cNvPr id="4" name="フッター プレースホルダー 3">
            <a:extLst>
              <a:ext uri="{FF2B5EF4-FFF2-40B4-BE49-F238E27FC236}">
                <a16:creationId xmlns:a16="http://schemas.microsoft.com/office/drawing/2014/main" id="{F197300E-5964-F6CB-C6F8-F4355A25F075}"/>
              </a:ext>
            </a:extLst>
          </p:cNvPr>
          <p:cNvSpPr>
            <a:spLocks noGrp="1"/>
          </p:cNvSpPr>
          <p:nvPr>
            <p:ph type="ftr" sz="quarter" idx="2"/>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370F78F4-0B10-642E-04D0-E460FDF843E5}"/>
              </a:ext>
            </a:extLst>
          </p:cNvPr>
          <p:cNvSpPr>
            <a:spLocks noGrp="1"/>
          </p:cNvSpPr>
          <p:nvPr>
            <p:ph type="sldNum" sz="quarter" idx="3"/>
          </p:nvPr>
        </p:nvSpPr>
        <p:spPr>
          <a:xfrm>
            <a:off x="3856038" y="9440863"/>
            <a:ext cx="2949575" cy="498475"/>
          </a:xfrm>
          <a:prstGeom prst="rect">
            <a:avLst/>
          </a:prstGeom>
        </p:spPr>
        <p:txBody>
          <a:bodyPr vert="horz" lIns="91440" tIns="45720" rIns="91440" bIns="45720" rtlCol="0" anchor="b"/>
          <a:lstStyle>
            <a:lvl1pPr algn="r">
              <a:defRPr sz="1200"/>
            </a:lvl1pPr>
          </a:lstStyle>
          <a:p>
            <a:fld id="{D60B24D4-E389-43DF-A12E-407DB83D9415}" type="slidenum">
              <a:rPr kumimoji="1" lang="ja-JP" altLang="en-US" smtClean="0"/>
              <a:t>‹#›</a:t>
            </a:fld>
            <a:endParaRPr kumimoji="1" lang="ja-JP" altLang="en-US"/>
          </a:p>
        </p:txBody>
      </p:sp>
    </p:spTree>
    <p:extLst>
      <p:ext uri="{BB962C8B-B14F-4D97-AF65-F5344CB8AC3E}">
        <p14:creationId xmlns:p14="http://schemas.microsoft.com/office/powerpoint/2010/main" val="90303475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3"/>
            <a:ext cx="2949990" cy="497969"/>
          </a:xfrm>
          <a:prstGeom prst="rect">
            <a:avLst/>
          </a:prstGeom>
        </p:spPr>
        <p:txBody>
          <a:bodyPr vert="horz" lIns="88287" tIns="44144" rIns="88287" bIns="44144" rtlCol="0"/>
          <a:lstStyle>
            <a:lvl1pPr algn="l">
              <a:defRPr sz="1100"/>
            </a:lvl1pPr>
          </a:lstStyle>
          <a:p>
            <a:endParaRPr kumimoji="1" lang="ja-JP" altLang="en-US"/>
          </a:p>
        </p:txBody>
      </p:sp>
      <p:sp>
        <p:nvSpPr>
          <p:cNvPr id="3" name="日付プレースホルダー 2"/>
          <p:cNvSpPr>
            <a:spLocks noGrp="1"/>
          </p:cNvSpPr>
          <p:nvPr>
            <p:ph type="dt" idx="1"/>
          </p:nvPr>
        </p:nvSpPr>
        <p:spPr>
          <a:xfrm>
            <a:off x="3855696" y="3"/>
            <a:ext cx="2949990" cy="497969"/>
          </a:xfrm>
          <a:prstGeom prst="rect">
            <a:avLst/>
          </a:prstGeom>
        </p:spPr>
        <p:txBody>
          <a:bodyPr vert="horz" lIns="88287" tIns="44144" rIns="88287" bIns="44144" rtlCol="0"/>
          <a:lstStyle>
            <a:lvl1pPr algn="r">
              <a:defRPr sz="1100"/>
            </a:lvl1pPr>
          </a:lstStyle>
          <a:p>
            <a:fld id="{B26862A7-9F7A-4E90-8086-01145D1AD728}" type="datetimeFigureOut">
              <a:rPr kumimoji="1" lang="ja-JP" altLang="en-US" smtClean="0"/>
              <a:t>2025/4/4</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4387"/>
          </a:xfrm>
          <a:prstGeom prst="rect">
            <a:avLst/>
          </a:prstGeom>
          <a:noFill/>
          <a:ln w="12700">
            <a:solidFill>
              <a:prstClr val="black"/>
            </a:solidFill>
          </a:ln>
        </p:spPr>
        <p:txBody>
          <a:bodyPr vert="horz" lIns="88287" tIns="44144" rIns="88287" bIns="44144" rtlCol="0" anchor="ctr"/>
          <a:lstStyle/>
          <a:p>
            <a:endParaRPr lang="ja-JP" altLang="en-US"/>
          </a:p>
        </p:txBody>
      </p:sp>
      <p:sp>
        <p:nvSpPr>
          <p:cNvPr id="5" name="ノート プレースホルダー 4"/>
          <p:cNvSpPr>
            <a:spLocks noGrp="1"/>
          </p:cNvSpPr>
          <p:nvPr>
            <p:ph type="body" sz="quarter" idx="3"/>
          </p:nvPr>
        </p:nvSpPr>
        <p:spPr>
          <a:xfrm>
            <a:off x="680422" y="4783895"/>
            <a:ext cx="5446369" cy="3912834"/>
          </a:xfrm>
          <a:prstGeom prst="rect">
            <a:avLst/>
          </a:prstGeom>
        </p:spPr>
        <p:txBody>
          <a:bodyPr vert="horz" lIns="88287" tIns="44144" rIns="88287" bIns="4414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7" y="9441376"/>
            <a:ext cx="2949990" cy="497969"/>
          </a:xfrm>
          <a:prstGeom prst="rect">
            <a:avLst/>
          </a:prstGeom>
        </p:spPr>
        <p:txBody>
          <a:bodyPr vert="horz" lIns="88287" tIns="44144" rIns="88287" bIns="44144"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55696" y="9441376"/>
            <a:ext cx="2949990" cy="497969"/>
          </a:xfrm>
          <a:prstGeom prst="rect">
            <a:avLst/>
          </a:prstGeom>
        </p:spPr>
        <p:txBody>
          <a:bodyPr vert="horz" lIns="88287" tIns="44144" rIns="88287" bIns="44144" rtlCol="0" anchor="b"/>
          <a:lstStyle>
            <a:lvl1pPr algn="r">
              <a:defRPr sz="1100"/>
            </a:lvl1pPr>
          </a:lstStyle>
          <a:p>
            <a:fld id="{71EDD456-2E90-4811-B81D-2A895A3A7FE7}" type="slidenum">
              <a:rPr kumimoji="1" lang="ja-JP" altLang="en-US" smtClean="0"/>
              <a:t>‹#›</a:t>
            </a:fld>
            <a:endParaRPr kumimoji="1" lang="ja-JP" altLang="en-US"/>
          </a:p>
        </p:txBody>
      </p:sp>
    </p:spTree>
    <p:extLst>
      <p:ext uri="{BB962C8B-B14F-4D97-AF65-F5344CB8AC3E}">
        <p14:creationId xmlns:p14="http://schemas.microsoft.com/office/powerpoint/2010/main" val="362342350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3438525" y="850900"/>
            <a:ext cx="3062288" cy="22987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6BFC848-9D63-4495-AF78-3B11D578A2C7}" type="slidenum">
              <a:rPr kumimoji="1" lang="ja-JP" altLang="en-US" smtClean="0"/>
              <a:t>4</a:t>
            </a:fld>
            <a:endParaRPr kumimoji="1" lang="ja-JP" altLang="en-US"/>
          </a:p>
        </p:txBody>
      </p:sp>
    </p:spTree>
    <p:extLst>
      <p:ext uri="{BB962C8B-B14F-4D97-AF65-F5344CB8AC3E}">
        <p14:creationId xmlns:p14="http://schemas.microsoft.com/office/powerpoint/2010/main" val="3456291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68916AAC-B48C-4A72-97E6-533DD32FA1E0}" type="slidenum">
              <a:rPr kumimoji="1" lang="ja-JP" altLang="en-US" smtClean="0"/>
              <a:t>9</a:t>
            </a:fld>
            <a:endParaRPr kumimoji="1" lang="ja-JP" altLang="en-US"/>
          </a:p>
        </p:txBody>
      </p:sp>
    </p:spTree>
    <p:extLst>
      <p:ext uri="{BB962C8B-B14F-4D97-AF65-F5344CB8AC3E}">
        <p14:creationId xmlns:p14="http://schemas.microsoft.com/office/powerpoint/2010/main" val="2122909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215"/>
            </a:lvl1pPr>
          </a:lstStyle>
          <a:p>
            <a:r>
              <a:rPr lang="ja-JP" altLang="en-US" dirty="0"/>
              <a:t>マスター タイトルの書式設定</a:t>
            </a:r>
            <a:endParaRPr lang="en-US" dirty="0"/>
          </a:p>
        </p:txBody>
      </p:sp>
      <p:sp>
        <p:nvSpPr>
          <p:cNvPr id="3" name="Text Placeholder 4"/>
          <p:cNvSpPr>
            <a:spLocks noGrp="1"/>
          </p:cNvSpPr>
          <p:nvPr>
            <p:ph type="body" sz="quarter" idx="11" hasCustomPrompt="1"/>
          </p:nvPr>
        </p:nvSpPr>
        <p:spPr>
          <a:xfrm>
            <a:off x="451340" y="203863"/>
            <a:ext cx="7930569" cy="169200"/>
          </a:xfrm>
        </p:spPr>
        <p:txBody>
          <a:bodyPr anchor="b"/>
          <a:lstStyle>
            <a:lvl1pPr>
              <a:spcAft>
                <a:spcPts val="0"/>
              </a:spcAft>
              <a:defRPr sz="1108">
                <a:solidFill>
                  <a:schemeClr val="tx1">
                    <a:lumMod val="65000"/>
                    <a:lumOff val="35000"/>
                  </a:schemeClr>
                </a:solidFill>
              </a:defRPr>
            </a:lvl1pPr>
          </a:lstStyle>
          <a:p>
            <a:pPr lvl="0"/>
            <a:r>
              <a:rPr lang="en-US" dirty="0"/>
              <a:t>Super title here</a:t>
            </a:r>
          </a:p>
        </p:txBody>
      </p:sp>
    </p:spTree>
    <p:extLst>
      <p:ext uri="{BB962C8B-B14F-4D97-AF65-F5344CB8AC3E}">
        <p14:creationId xmlns:p14="http://schemas.microsoft.com/office/powerpoint/2010/main" val="404208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REPORT 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ja-JP" altLang="en-US"/>
              <a:t>マスター タイトルの書式設定</a:t>
            </a:r>
            <a:endParaRPr lang="en-GB"/>
          </a:p>
        </p:txBody>
      </p:sp>
    </p:spTree>
    <p:extLst>
      <p:ext uri="{BB962C8B-B14F-4D97-AF65-F5344CB8AC3E}">
        <p14:creationId xmlns:p14="http://schemas.microsoft.com/office/powerpoint/2010/main" val="3294055088"/>
      </p:ext>
    </p:extLst>
  </p:cSld>
  <p:clrMapOvr>
    <a:masterClrMapping/>
  </p:clrMapOvr>
  <p:extLst>
    <p:ext uri="{DCECCB84-F9BA-43D5-87BE-67443E8EF086}">
      <p15:sldGuideLst xmlns:p15="http://schemas.microsoft.com/office/powerpoint/2012/main"/>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本文（横）（ページ番号なし）">
    <p:spTree>
      <p:nvGrpSpPr>
        <p:cNvPr id="1" name=""/>
        <p:cNvGrpSpPr/>
        <p:nvPr/>
      </p:nvGrpSpPr>
      <p:grpSpPr>
        <a:xfrm>
          <a:off x="0" y="0"/>
          <a:ext cx="0" cy="0"/>
          <a:chOff x="0" y="0"/>
          <a:chExt cx="0" cy="0"/>
        </a:xfrm>
      </p:grpSpPr>
      <p:sp>
        <p:nvSpPr>
          <p:cNvPr id="4" name="テキスト プレースホルダー 14"/>
          <p:cNvSpPr>
            <a:spLocks noGrp="1"/>
          </p:cNvSpPr>
          <p:nvPr>
            <p:ph type="body" sz="quarter" idx="14" hasCustomPrompt="1"/>
          </p:nvPr>
        </p:nvSpPr>
        <p:spPr>
          <a:xfrm>
            <a:off x="252000" y="5763932"/>
            <a:ext cx="8640000" cy="142027"/>
          </a:xfrm>
          <a:prstGeom prst="rect">
            <a:avLst/>
          </a:prstGeom>
        </p:spPr>
        <p:txBody>
          <a:bodyPr>
            <a:spAutoFit/>
          </a:bodyPr>
          <a:lstStyle>
            <a:lvl1pPr marL="77542" indent="-77542">
              <a:lnSpc>
                <a:spcPct val="100000"/>
              </a:lnSpc>
              <a:spcBef>
                <a:spcPts val="0"/>
              </a:spcBef>
              <a:buFont typeface="Arial" panose="020B0604020202020204" pitchFamily="34" charset="0"/>
              <a:buNone/>
              <a:defRPr sz="923">
                <a:latin typeface="ＭＳ ゴシック" panose="020B0609070205080204" pitchFamily="49" charset="-128"/>
                <a:ea typeface="ＭＳ ゴシック" panose="020B0609070205080204" pitchFamily="49" charset="-128"/>
              </a:defRPr>
            </a:lvl1pPr>
          </a:lstStyle>
          <a:p>
            <a:pPr lvl="0"/>
            <a:r>
              <a:rPr kumimoji="1" lang="en-US" altLang="ja-JP" dirty="0"/>
              <a:t>※</a:t>
            </a:r>
            <a:r>
              <a:rPr kumimoji="1" lang="ja-JP" altLang="en-US" dirty="0"/>
              <a:t>　注書き</a:t>
            </a:r>
          </a:p>
        </p:txBody>
      </p:sp>
      <p:sp>
        <p:nvSpPr>
          <p:cNvPr id="5" name="テキスト プレースホルダー 10"/>
          <p:cNvSpPr>
            <a:spLocks noGrp="1"/>
          </p:cNvSpPr>
          <p:nvPr>
            <p:ph type="body" sz="quarter" idx="13" hasCustomPrompt="1"/>
          </p:nvPr>
        </p:nvSpPr>
        <p:spPr>
          <a:xfrm>
            <a:off x="87072" y="880488"/>
            <a:ext cx="8971085" cy="198837"/>
          </a:xfrm>
          <a:prstGeom prst="rect">
            <a:avLst/>
          </a:prstGeom>
        </p:spPr>
        <p:style>
          <a:lnRef idx="2">
            <a:schemeClr val="dk1"/>
          </a:lnRef>
          <a:fillRef idx="1">
            <a:schemeClr val="lt1"/>
          </a:fillRef>
          <a:effectRef idx="0">
            <a:schemeClr val="dk1"/>
          </a:effectRef>
          <a:fontRef idx="none"/>
        </p:style>
        <p:txBody>
          <a:bodyPr>
            <a:spAutoFit/>
          </a:bodyPr>
          <a:lstStyle>
            <a:lvl1pPr marL="162835" indent="-162835">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本文</a:t>
            </a:r>
          </a:p>
        </p:txBody>
      </p:sp>
      <p:sp>
        <p:nvSpPr>
          <p:cNvPr id="6" name="タイトル 8"/>
          <p:cNvSpPr>
            <a:spLocks noGrp="1"/>
          </p:cNvSpPr>
          <p:nvPr>
            <p:ph type="title" hasCustomPrompt="1"/>
          </p:nvPr>
        </p:nvSpPr>
        <p:spPr>
          <a:xfrm>
            <a:off x="85846" y="96105"/>
            <a:ext cx="7975385" cy="540000"/>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タイトルは</a:t>
            </a:r>
            <a:r>
              <a:rPr kumimoji="1" lang="en-US" altLang="ja-JP" dirty="0"/>
              <a:t>HG</a:t>
            </a:r>
            <a:r>
              <a:rPr kumimoji="1" lang="ja-JP" altLang="en-US" dirty="0"/>
              <a:t>丸ゴシック</a:t>
            </a:r>
            <a:r>
              <a:rPr kumimoji="1" lang="en-US" altLang="ja-JP" dirty="0"/>
              <a:t>M-PRO</a:t>
            </a:r>
            <a:r>
              <a:rPr kumimoji="1" lang="ja-JP" altLang="en-US" dirty="0"/>
              <a:t>太字　</a:t>
            </a:r>
            <a:r>
              <a:rPr kumimoji="1" lang="en-US" altLang="ja-JP" dirty="0"/>
              <a:t>20</a:t>
            </a:r>
            <a:r>
              <a:rPr kumimoji="1" lang="ja-JP" altLang="en-US" dirty="0"/>
              <a:t>ポイント</a:t>
            </a:r>
          </a:p>
        </p:txBody>
      </p:sp>
      <p:cxnSp>
        <p:nvCxnSpPr>
          <p:cNvPr id="7" name="直線コネクタ 6"/>
          <p:cNvCxnSpPr/>
          <p:nvPr userDrawn="1"/>
        </p:nvCxnSpPr>
        <p:spPr>
          <a:xfrm flipV="1">
            <a:off x="85846" y="636105"/>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71423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p:nvSpPr>
          <p:cNvPr id="2" name="テキスト ボックス 1"/>
          <p:cNvSpPr txBox="1"/>
          <p:nvPr userDrawn="1"/>
        </p:nvSpPr>
        <p:spPr>
          <a:xfrm>
            <a:off x="750462" y="5199915"/>
            <a:ext cx="7643077" cy="468270"/>
          </a:xfrm>
          <a:prstGeom prst="rect">
            <a:avLst/>
          </a:prstGeom>
          <a:noFill/>
        </p:spPr>
        <p:txBody>
          <a:bodyPr wrap="square" rtlCol="0">
            <a:spAutoFit/>
          </a:bodyPr>
          <a:lstStyle/>
          <a:p>
            <a:pPr algn="ctr"/>
            <a:r>
              <a:rPr kumimoji="1" lang="ja-JP" altLang="en-US" sz="2443" dirty="0">
                <a:latin typeface="ＭＳ ゴシック" panose="020B0609070205080204" pitchFamily="49" charset="-128"/>
                <a:ea typeface="ＭＳ ゴシック" panose="020B0609070205080204" pitchFamily="49" charset="-128"/>
              </a:rPr>
              <a:t>企画課</a:t>
            </a:r>
          </a:p>
        </p:txBody>
      </p:sp>
      <p:sp>
        <p:nvSpPr>
          <p:cNvPr id="3" name="テキスト プレースホルダー 8"/>
          <p:cNvSpPr>
            <a:spLocks noGrp="1"/>
          </p:cNvSpPr>
          <p:nvPr>
            <p:ph type="body" sz="quarter" idx="10" hasCustomPrompt="1"/>
          </p:nvPr>
        </p:nvSpPr>
        <p:spPr>
          <a:xfrm>
            <a:off x="7012788" y="324058"/>
            <a:ext cx="1800493" cy="309637"/>
          </a:xfrm>
          <a:prstGeom prst="rect">
            <a:avLst/>
          </a:prstGeom>
        </p:spPr>
        <p:txBody>
          <a:bodyPr wrap="none">
            <a:spAutoFit/>
          </a:bodyPr>
          <a:lstStyle>
            <a:lvl1pPr marL="0" indent="0">
              <a:buNone/>
              <a:defRPr sz="1569">
                <a:latin typeface="ＭＳ ゴシック" panose="020B0609070205080204" pitchFamily="49" charset="-128"/>
                <a:ea typeface="ＭＳ ゴシック" panose="020B0609070205080204" pitchFamily="49" charset="-128"/>
              </a:defRPr>
            </a:lvl1pPr>
          </a:lstStyle>
          <a:p>
            <a:pPr lvl="0"/>
            <a:r>
              <a:rPr kumimoji="1" lang="ja-JP" altLang="en-US" dirty="0"/>
              <a:t>令和４年●月●日</a:t>
            </a:r>
          </a:p>
        </p:txBody>
      </p:sp>
      <p:sp>
        <p:nvSpPr>
          <p:cNvPr id="4" name="テキスト プレースホルダー 10"/>
          <p:cNvSpPr>
            <a:spLocks noGrp="1"/>
          </p:cNvSpPr>
          <p:nvPr>
            <p:ph type="body" sz="quarter" idx="11" hasCustomPrompt="1"/>
          </p:nvPr>
        </p:nvSpPr>
        <p:spPr>
          <a:xfrm>
            <a:off x="418154" y="2452818"/>
            <a:ext cx="8307692" cy="575542"/>
          </a:xfrm>
          <a:prstGeom prst="rect">
            <a:avLst/>
          </a:prstGeom>
        </p:spPr>
        <p:txBody>
          <a:bodyPr>
            <a:spAutoFit/>
          </a:bodyPr>
          <a:lstStyle>
            <a:lvl1pPr marL="0" indent="0" algn="ctr">
              <a:lnSpc>
                <a:spcPct val="100000"/>
              </a:lnSpc>
              <a:spcBef>
                <a:spcPts val="0"/>
              </a:spcBef>
              <a:buNone/>
              <a:defRPr sz="3140" b="1">
                <a:latin typeface="ＭＳ ゴシック" panose="020B0609070205080204" pitchFamily="49" charset="-128"/>
                <a:ea typeface="ＭＳ ゴシック" panose="020B0609070205080204" pitchFamily="49" charset="-128"/>
              </a:defRPr>
            </a:lvl1pPr>
          </a:lstStyle>
          <a:p>
            <a:pPr lvl="0"/>
            <a:r>
              <a:rPr kumimoji="1" lang="ja-JP" altLang="en-US" dirty="0"/>
              <a:t>配布資料のタイトル</a:t>
            </a:r>
          </a:p>
        </p:txBody>
      </p:sp>
    </p:spTree>
    <p:extLst>
      <p:ext uri="{BB962C8B-B14F-4D97-AF65-F5344CB8AC3E}">
        <p14:creationId xmlns:p14="http://schemas.microsoft.com/office/powerpoint/2010/main" val="26420431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外向け説明資料（表紙）">
    <p:spTree>
      <p:nvGrpSpPr>
        <p:cNvPr id="1" name=""/>
        <p:cNvGrpSpPr/>
        <p:nvPr/>
      </p:nvGrpSpPr>
      <p:grpSpPr>
        <a:xfrm>
          <a:off x="0" y="0"/>
          <a:ext cx="0" cy="0"/>
          <a:chOff x="0" y="0"/>
          <a:chExt cx="0" cy="0"/>
        </a:xfrm>
      </p:grpSpPr>
      <p:sp>
        <p:nvSpPr>
          <p:cNvPr id="12" name="テキスト プレースホルダー 11"/>
          <p:cNvSpPr>
            <a:spLocks noGrp="1"/>
          </p:cNvSpPr>
          <p:nvPr>
            <p:ph type="body" sz="quarter" idx="10" hasCustomPrompt="1"/>
          </p:nvPr>
        </p:nvSpPr>
        <p:spPr>
          <a:xfrm>
            <a:off x="439617" y="2483306"/>
            <a:ext cx="6712615" cy="625385"/>
          </a:xfrm>
          <a:prstGeom prst="rect">
            <a:avLst/>
          </a:prstGeom>
        </p:spPr>
        <p:txBody>
          <a:bodyPr wrap="none">
            <a:noAutofit/>
          </a:bodyPr>
          <a:lstStyle>
            <a:lvl1pPr marL="0" indent="0">
              <a:buNone/>
              <a:defRPr sz="3323" b="1">
                <a:solidFill>
                  <a:schemeClr val="tx1">
                    <a:lumMod val="75000"/>
                    <a:lumOff val="25000"/>
                  </a:schemeClr>
                </a:solidFill>
                <a:latin typeface="游ゴシック" panose="020B0400000000000000" pitchFamily="50" charset="-128"/>
                <a:ea typeface="游ゴシック" panose="020B0400000000000000" pitchFamily="50" charset="-128"/>
              </a:defRPr>
            </a:lvl1pPr>
          </a:lstStyle>
          <a:p>
            <a:pPr lvl="0"/>
            <a:r>
              <a:rPr kumimoji="1" lang="ja-JP" altLang="en-US" b="1" dirty="0">
                <a:latin typeface="游ゴシック" panose="020B0400000000000000" pitchFamily="50" charset="-128"/>
                <a:ea typeface="游ゴシック" panose="020B0400000000000000" pitchFamily="50" charset="-128"/>
              </a:rPr>
              <a:t>タイトル</a:t>
            </a:r>
            <a:endParaRPr kumimoji="1" lang="ja-JP" altLang="en-US" dirty="0"/>
          </a:p>
        </p:txBody>
      </p:sp>
      <p:sp>
        <p:nvSpPr>
          <p:cNvPr id="13" name="円弧 12"/>
          <p:cNvSpPr/>
          <p:nvPr userDrawn="1"/>
        </p:nvSpPr>
        <p:spPr>
          <a:xfrm rot="8071590">
            <a:off x="-275911" y="1695154"/>
            <a:ext cx="9637205" cy="4015392"/>
          </a:xfrm>
          <a:custGeom>
            <a:avLst/>
            <a:gdLst>
              <a:gd name="connsiteX0" fmla="*/ 998775 w 8454580"/>
              <a:gd name="connsiteY0" fmla="*/ 1622800 h 9156304"/>
              <a:gd name="connsiteX1" fmla="*/ 5867005 w 8454580"/>
              <a:gd name="connsiteY1" fmla="*/ 358439 h 9156304"/>
              <a:gd name="connsiteX2" fmla="*/ 8454580 w 8454580"/>
              <a:gd name="connsiteY2" fmla="*/ 4578153 h 9156304"/>
              <a:gd name="connsiteX3" fmla="*/ 4227290 w 8454580"/>
              <a:gd name="connsiteY3" fmla="*/ 4578152 h 9156304"/>
              <a:gd name="connsiteX4" fmla="*/ 998775 w 8454580"/>
              <a:gd name="connsiteY4" fmla="*/ 1622800 h 9156304"/>
              <a:gd name="connsiteX0" fmla="*/ 998775 w 8454580"/>
              <a:gd name="connsiteY0" fmla="*/ 1622800 h 9156304"/>
              <a:gd name="connsiteX1" fmla="*/ 5867005 w 8454580"/>
              <a:gd name="connsiteY1" fmla="*/ 358439 h 9156304"/>
              <a:gd name="connsiteX2" fmla="*/ 8454580 w 8454580"/>
              <a:gd name="connsiteY2" fmla="*/ 4578153 h 9156304"/>
              <a:gd name="connsiteX0" fmla="*/ 2616505 w 10072310"/>
              <a:gd name="connsiteY0" fmla="*/ 2140357 h 5095710"/>
              <a:gd name="connsiteX1" fmla="*/ 7484735 w 10072310"/>
              <a:gd name="connsiteY1" fmla="*/ 875996 h 5095710"/>
              <a:gd name="connsiteX2" fmla="*/ 10072310 w 10072310"/>
              <a:gd name="connsiteY2" fmla="*/ 5095710 h 5095710"/>
              <a:gd name="connsiteX3" fmla="*/ 5845020 w 10072310"/>
              <a:gd name="connsiteY3" fmla="*/ 5095709 h 5095710"/>
              <a:gd name="connsiteX4" fmla="*/ 2616505 w 10072310"/>
              <a:gd name="connsiteY4" fmla="*/ 2140357 h 5095710"/>
              <a:gd name="connsiteX0" fmla="*/ 0 w 10072310"/>
              <a:gd name="connsiteY0" fmla="*/ 892887 h 5095710"/>
              <a:gd name="connsiteX1" fmla="*/ 7484735 w 10072310"/>
              <a:gd name="connsiteY1" fmla="*/ 875996 h 5095710"/>
              <a:gd name="connsiteX2" fmla="*/ 10072310 w 10072310"/>
              <a:gd name="connsiteY2" fmla="*/ 5095710 h 5095710"/>
              <a:gd name="connsiteX0" fmla="*/ 2616505 w 10072310"/>
              <a:gd name="connsiteY0" fmla="*/ 1957802 h 4913155"/>
              <a:gd name="connsiteX1" fmla="*/ 7484735 w 10072310"/>
              <a:gd name="connsiteY1" fmla="*/ 693441 h 4913155"/>
              <a:gd name="connsiteX2" fmla="*/ 10072310 w 10072310"/>
              <a:gd name="connsiteY2" fmla="*/ 4913155 h 4913155"/>
              <a:gd name="connsiteX3" fmla="*/ 5845020 w 10072310"/>
              <a:gd name="connsiteY3" fmla="*/ 4913154 h 4913155"/>
              <a:gd name="connsiteX4" fmla="*/ 2616505 w 10072310"/>
              <a:gd name="connsiteY4" fmla="*/ 1957802 h 4913155"/>
              <a:gd name="connsiteX0" fmla="*/ 0 w 10072310"/>
              <a:gd name="connsiteY0" fmla="*/ 710332 h 4913155"/>
              <a:gd name="connsiteX1" fmla="*/ 7210661 w 10072310"/>
              <a:gd name="connsiteY1" fmla="*/ 1256952 h 4913155"/>
              <a:gd name="connsiteX2" fmla="*/ 10072310 w 10072310"/>
              <a:gd name="connsiteY2" fmla="*/ 4913155 h 4913155"/>
              <a:gd name="connsiteX0" fmla="*/ 2616505 w 10180514"/>
              <a:gd name="connsiteY0" fmla="*/ 1957802 h 4913155"/>
              <a:gd name="connsiteX1" fmla="*/ 7484735 w 10180514"/>
              <a:gd name="connsiteY1" fmla="*/ 693441 h 4913155"/>
              <a:gd name="connsiteX2" fmla="*/ 10072310 w 10180514"/>
              <a:gd name="connsiteY2" fmla="*/ 4913155 h 4913155"/>
              <a:gd name="connsiteX3" fmla="*/ 5845020 w 10180514"/>
              <a:gd name="connsiteY3" fmla="*/ 4913154 h 4913155"/>
              <a:gd name="connsiteX4" fmla="*/ 2616505 w 10180514"/>
              <a:gd name="connsiteY4" fmla="*/ 1957802 h 4913155"/>
              <a:gd name="connsiteX0" fmla="*/ 0 w 10180514"/>
              <a:gd name="connsiteY0" fmla="*/ 710332 h 4913155"/>
              <a:gd name="connsiteX1" fmla="*/ 7210661 w 10180514"/>
              <a:gd name="connsiteY1" fmla="*/ 1256952 h 4913155"/>
              <a:gd name="connsiteX2" fmla="*/ 10180514 w 10180514"/>
              <a:gd name="connsiteY2" fmla="*/ 4860165 h 4913155"/>
              <a:gd name="connsiteX0" fmla="*/ 2616505 w 10180514"/>
              <a:gd name="connsiteY0" fmla="*/ 1933564 h 4888917"/>
              <a:gd name="connsiteX1" fmla="*/ 7484735 w 10180514"/>
              <a:gd name="connsiteY1" fmla="*/ 669203 h 4888917"/>
              <a:gd name="connsiteX2" fmla="*/ 10072310 w 10180514"/>
              <a:gd name="connsiteY2" fmla="*/ 4888917 h 4888917"/>
              <a:gd name="connsiteX3" fmla="*/ 5845020 w 10180514"/>
              <a:gd name="connsiteY3" fmla="*/ 4888916 h 4888917"/>
              <a:gd name="connsiteX4" fmla="*/ 2616505 w 10180514"/>
              <a:gd name="connsiteY4" fmla="*/ 1933564 h 4888917"/>
              <a:gd name="connsiteX0" fmla="*/ 0 w 10180514"/>
              <a:gd name="connsiteY0" fmla="*/ 686094 h 4888917"/>
              <a:gd name="connsiteX1" fmla="*/ 7196412 w 10180514"/>
              <a:gd name="connsiteY1" fmla="*/ 1326893 h 4888917"/>
              <a:gd name="connsiteX2" fmla="*/ 10180514 w 10180514"/>
              <a:gd name="connsiteY2" fmla="*/ 4835927 h 4888917"/>
              <a:gd name="connsiteX0" fmla="*/ 1682516 w 9246525"/>
              <a:gd name="connsiteY0" fmla="*/ 2363285 h 5318638"/>
              <a:gd name="connsiteX1" fmla="*/ 6550746 w 9246525"/>
              <a:gd name="connsiteY1" fmla="*/ 1098924 h 5318638"/>
              <a:gd name="connsiteX2" fmla="*/ 9138321 w 9246525"/>
              <a:gd name="connsiteY2" fmla="*/ 5318638 h 5318638"/>
              <a:gd name="connsiteX3" fmla="*/ 4911031 w 9246525"/>
              <a:gd name="connsiteY3" fmla="*/ 5318637 h 5318638"/>
              <a:gd name="connsiteX4" fmla="*/ 1682516 w 9246525"/>
              <a:gd name="connsiteY4" fmla="*/ 2363285 h 5318638"/>
              <a:gd name="connsiteX0" fmla="*/ 0 w 9246525"/>
              <a:gd name="connsiteY0" fmla="*/ 571229 h 5318638"/>
              <a:gd name="connsiteX1" fmla="*/ 6262423 w 9246525"/>
              <a:gd name="connsiteY1" fmla="*/ 1756614 h 5318638"/>
              <a:gd name="connsiteX2" fmla="*/ 9246525 w 9246525"/>
              <a:gd name="connsiteY2" fmla="*/ 5265648 h 5318638"/>
              <a:gd name="connsiteX0" fmla="*/ 1682516 w 9246525"/>
              <a:gd name="connsiteY0" fmla="*/ 1807088 h 4762441"/>
              <a:gd name="connsiteX1" fmla="*/ 6550746 w 9246525"/>
              <a:gd name="connsiteY1" fmla="*/ 542727 h 4762441"/>
              <a:gd name="connsiteX2" fmla="*/ 9138321 w 9246525"/>
              <a:gd name="connsiteY2" fmla="*/ 4762441 h 4762441"/>
              <a:gd name="connsiteX3" fmla="*/ 4911031 w 9246525"/>
              <a:gd name="connsiteY3" fmla="*/ 4762440 h 4762441"/>
              <a:gd name="connsiteX4" fmla="*/ 1682516 w 9246525"/>
              <a:gd name="connsiteY4" fmla="*/ 1807088 h 4762441"/>
              <a:gd name="connsiteX0" fmla="*/ 0 w 9246525"/>
              <a:gd name="connsiteY0" fmla="*/ 15032 h 4762441"/>
              <a:gd name="connsiteX1" fmla="*/ 6262423 w 9246525"/>
              <a:gd name="connsiteY1" fmla="*/ 1200417 h 4762441"/>
              <a:gd name="connsiteX2" fmla="*/ 9246525 w 9246525"/>
              <a:gd name="connsiteY2" fmla="*/ 4709451 h 4762441"/>
              <a:gd name="connsiteX0" fmla="*/ 1681625 w 9245634"/>
              <a:gd name="connsiteY0" fmla="*/ 1912693 h 4868046"/>
              <a:gd name="connsiteX1" fmla="*/ 6549855 w 9245634"/>
              <a:gd name="connsiteY1" fmla="*/ 648332 h 4868046"/>
              <a:gd name="connsiteX2" fmla="*/ 9137430 w 9245634"/>
              <a:gd name="connsiteY2" fmla="*/ 4868046 h 4868046"/>
              <a:gd name="connsiteX3" fmla="*/ 4910140 w 9245634"/>
              <a:gd name="connsiteY3" fmla="*/ 4868045 h 4868046"/>
              <a:gd name="connsiteX4" fmla="*/ 1681625 w 9245634"/>
              <a:gd name="connsiteY4" fmla="*/ 1912693 h 4868046"/>
              <a:gd name="connsiteX0" fmla="*/ 0 w 9245634"/>
              <a:gd name="connsiteY0" fmla="*/ 12877 h 4868046"/>
              <a:gd name="connsiteX1" fmla="*/ 6261532 w 9245634"/>
              <a:gd name="connsiteY1" fmla="*/ 1306022 h 4868046"/>
              <a:gd name="connsiteX2" fmla="*/ 9245634 w 9245634"/>
              <a:gd name="connsiteY2" fmla="*/ 4815056 h 4868046"/>
              <a:gd name="connsiteX0" fmla="*/ 1681625 w 9325785"/>
              <a:gd name="connsiteY0" fmla="*/ 1912693 h 4896543"/>
              <a:gd name="connsiteX1" fmla="*/ 6549855 w 9325785"/>
              <a:gd name="connsiteY1" fmla="*/ 648332 h 4896543"/>
              <a:gd name="connsiteX2" fmla="*/ 9137430 w 9325785"/>
              <a:gd name="connsiteY2" fmla="*/ 4868046 h 4896543"/>
              <a:gd name="connsiteX3" fmla="*/ 4910140 w 9325785"/>
              <a:gd name="connsiteY3" fmla="*/ 4868045 h 4896543"/>
              <a:gd name="connsiteX4" fmla="*/ 1681625 w 9325785"/>
              <a:gd name="connsiteY4" fmla="*/ 1912693 h 4896543"/>
              <a:gd name="connsiteX0" fmla="*/ 0 w 9325785"/>
              <a:gd name="connsiteY0" fmla="*/ 12877 h 4896543"/>
              <a:gd name="connsiteX1" fmla="*/ 6261532 w 9325785"/>
              <a:gd name="connsiteY1" fmla="*/ 1306022 h 4896543"/>
              <a:gd name="connsiteX2" fmla="*/ 9325785 w 9325785"/>
              <a:gd name="connsiteY2" fmla="*/ 4896543 h 4896543"/>
              <a:gd name="connsiteX0" fmla="*/ 1681625 w 9325785"/>
              <a:gd name="connsiteY0" fmla="*/ 1916175 h 4900025"/>
              <a:gd name="connsiteX1" fmla="*/ 6549855 w 9325785"/>
              <a:gd name="connsiteY1" fmla="*/ 651814 h 4900025"/>
              <a:gd name="connsiteX2" fmla="*/ 9137430 w 9325785"/>
              <a:gd name="connsiteY2" fmla="*/ 4871528 h 4900025"/>
              <a:gd name="connsiteX3" fmla="*/ 4910140 w 9325785"/>
              <a:gd name="connsiteY3" fmla="*/ 4871527 h 4900025"/>
              <a:gd name="connsiteX4" fmla="*/ 1681625 w 9325785"/>
              <a:gd name="connsiteY4" fmla="*/ 1916175 h 4900025"/>
              <a:gd name="connsiteX0" fmla="*/ 0 w 9325785"/>
              <a:gd name="connsiteY0" fmla="*/ 16359 h 4900025"/>
              <a:gd name="connsiteX1" fmla="*/ 6262754 w 9325785"/>
              <a:gd name="connsiteY1" fmla="*/ 1148883 h 4900025"/>
              <a:gd name="connsiteX2" fmla="*/ 9325785 w 9325785"/>
              <a:gd name="connsiteY2" fmla="*/ 4900025 h 4900025"/>
            </a:gdLst>
            <a:ahLst/>
            <a:cxnLst>
              <a:cxn ang="0">
                <a:pos x="connsiteX0" y="connsiteY0"/>
              </a:cxn>
              <a:cxn ang="0">
                <a:pos x="connsiteX1" y="connsiteY1"/>
              </a:cxn>
              <a:cxn ang="0">
                <a:pos x="connsiteX2" y="connsiteY2"/>
              </a:cxn>
            </a:cxnLst>
            <a:rect l="l" t="t" r="r" b="b"/>
            <a:pathLst>
              <a:path w="9325785" h="4900025" stroke="0" extrusionOk="0">
                <a:moveTo>
                  <a:pt x="1681625" y="1916175"/>
                </a:moveTo>
                <a:cubicBezTo>
                  <a:pt x="2874685" y="387510"/>
                  <a:pt x="4846379" y="-124572"/>
                  <a:pt x="6549855" y="651814"/>
                </a:cubicBezTo>
                <a:cubicBezTo>
                  <a:pt x="8117775" y="1366418"/>
                  <a:pt x="9137431" y="3029233"/>
                  <a:pt x="9137430" y="4871528"/>
                </a:cubicBezTo>
                <a:lnTo>
                  <a:pt x="4910140" y="4871527"/>
                </a:lnTo>
                <a:lnTo>
                  <a:pt x="1681625" y="1916175"/>
                </a:lnTo>
                <a:close/>
              </a:path>
              <a:path w="9325785" h="4900025" fill="none">
                <a:moveTo>
                  <a:pt x="0" y="16359"/>
                </a:moveTo>
                <a:cubicBezTo>
                  <a:pt x="1518120" y="-95181"/>
                  <a:pt x="4559278" y="372497"/>
                  <a:pt x="6262754" y="1148883"/>
                </a:cubicBezTo>
                <a:cubicBezTo>
                  <a:pt x="7830674" y="1863487"/>
                  <a:pt x="9325786" y="3057730"/>
                  <a:pt x="9325785" y="4900025"/>
                </a:cubicBezTo>
              </a:path>
            </a:pathLst>
          </a:custGeom>
          <a:ln w="165100" cap="sq">
            <a:gradFill>
              <a:gsLst>
                <a:gs pos="12000">
                  <a:schemeClr val="bg1">
                    <a:lumMod val="95000"/>
                  </a:schemeClr>
                </a:gs>
                <a:gs pos="0">
                  <a:schemeClr val="accent1">
                    <a:lumMod val="60000"/>
                    <a:lumOff val="40000"/>
                  </a:schemeClr>
                </a:gs>
                <a:gs pos="100000">
                  <a:srgbClr val="DE6641">
                    <a:lumMod val="95000"/>
                  </a:srgbClr>
                </a:gs>
              </a:gsLst>
              <a:lin ang="10800000" scaled="0"/>
            </a:gradFill>
            <a:miter lim="800000"/>
          </a:ln>
          <a:effectLst>
            <a:outerShdw blurRad="139700" dist="63500" dir="2700000" algn="tl" rotWithShape="0">
              <a:schemeClr val="tx1">
                <a:lumMod val="95000"/>
                <a:lumOff val="5000"/>
                <a:alpha val="60000"/>
              </a:schemeClr>
            </a:outerShdw>
          </a:effectLst>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662"/>
          </a:p>
        </p:txBody>
      </p:sp>
      <p:sp>
        <p:nvSpPr>
          <p:cNvPr id="16" name="テキスト プレースホルダー 11"/>
          <p:cNvSpPr>
            <a:spLocks noGrp="1"/>
          </p:cNvSpPr>
          <p:nvPr>
            <p:ph type="body" sz="quarter" idx="11" hasCustomPrompt="1"/>
          </p:nvPr>
        </p:nvSpPr>
        <p:spPr>
          <a:xfrm>
            <a:off x="439617" y="3242489"/>
            <a:ext cx="6712615" cy="449496"/>
          </a:xfrm>
          <a:prstGeom prst="rect">
            <a:avLst/>
          </a:prstGeom>
        </p:spPr>
        <p:txBody>
          <a:bodyPr wrap="none">
            <a:noAutofit/>
          </a:bodyPr>
          <a:lstStyle>
            <a:lvl1pPr marL="0" indent="0">
              <a:buNone/>
              <a:defRPr sz="2215" b="1">
                <a:solidFill>
                  <a:schemeClr val="tx1">
                    <a:lumMod val="75000"/>
                    <a:lumOff val="25000"/>
                  </a:schemeClr>
                </a:solidFill>
                <a:latin typeface="游ゴシック" panose="020B0400000000000000" pitchFamily="50" charset="-128"/>
                <a:ea typeface="游ゴシック" panose="020B0400000000000000" pitchFamily="50" charset="-128"/>
              </a:defRPr>
            </a:lvl1pPr>
          </a:lstStyle>
          <a:p>
            <a:pPr lvl="0"/>
            <a:r>
              <a:rPr kumimoji="1" lang="ja-JP" altLang="en-US" b="1" dirty="0">
                <a:latin typeface="游ゴシック" panose="020B0400000000000000" pitchFamily="50" charset="-128"/>
                <a:ea typeface="游ゴシック" panose="020B0400000000000000" pitchFamily="50" charset="-128"/>
              </a:rPr>
              <a:t>サブタイトル</a:t>
            </a:r>
            <a:endParaRPr kumimoji="1" lang="ja-JP" altLang="en-US" dirty="0"/>
          </a:p>
        </p:txBody>
      </p:sp>
      <p:sp>
        <p:nvSpPr>
          <p:cNvPr id="19" name="コンテンツ プレースホルダー 18"/>
          <p:cNvSpPr>
            <a:spLocks noGrp="1"/>
          </p:cNvSpPr>
          <p:nvPr>
            <p:ph sz="quarter" idx="12" hasCustomPrompt="1"/>
          </p:nvPr>
        </p:nvSpPr>
        <p:spPr>
          <a:xfrm>
            <a:off x="6904886" y="174726"/>
            <a:ext cx="2000869" cy="271293"/>
          </a:xfrm>
          <a:prstGeom prst="rect">
            <a:avLst/>
          </a:prstGeom>
        </p:spPr>
        <p:txBody>
          <a:bodyPr wrap="none">
            <a:spAutoFit/>
          </a:bodyPr>
          <a:lstStyle>
            <a:lvl1pPr marL="0" indent="0" algn="r">
              <a:buNone/>
              <a:defRPr sz="1292">
                <a:solidFill>
                  <a:schemeClr val="bg1">
                    <a:lumMod val="65000"/>
                  </a:schemeClr>
                </a:solidFill>
                <a:latin typeface="游ゴシック" panose="020B0400000000000000" pitchFamily="50" charset="-128"/>
                <a:ea typeface="游ゴシック" panose="020B0400000000000000" pitchFamily="50" charset="-128"/>
              </a:defRPr>
            </a:lvl1pPr>
          </a:lstStyle>
          <a:p>
            <a:pPr lvl="0"/>
            <a:r>
              <a:rPr kumimoji="1" lang="ja-JP" altLang="en-US" dirty="0"/>
              <a:t>必要に応じて日付を記入</a:t>
            </a:r>
          </a:p>
        </p:txBody>
      </p:sp>
      <p:cxnSp>
        <p:nvCxnSpPr>
          <p:cNvPr id="23" name="直線コネクタ 22"/>
          <p:cNvCxnSpPr/>
          <p:nvPr userDrawn="1"/>
        </p:nvCxnSpPr>
        <p:spPr>
          <a:xfrm flipV="1">
            <a:off x="439617" y="3135571"/>
            <a:ext cx="6712615" cy="0"/>
          </a:xfrm>
          <a:prstGeom prst="line">
            <a:avLst/>
          </a:prstGeom>
          <a:ln w="25400">
            <a:solidFill>
              <a:schemeClr val="tx1">
                <a:lumMod val="50000"/>
                <a:lumOff val="50000"/>
                <a:alpha val="80000"/>
              </a:schemeClr>
            </a:solidFill>
          </a:ln>
        </p:spPr>
        <p:style>
          <a:lnRef idx="1">
            <a:schemeClr val="accent1"/>
          </a:lnRef>
          <a:fillRef idx="0">
            <a:schemeClr val="accent1"/>
          </a:fillRef>
          <a:effectRef idx="0">
            <a:schemeClr val="accent1"/>
          </a:effectRef>
          <a:fontRef idx="minor">
            <a:schemeClr val="tx1"/>
          </a:fontRef>
        </p:style>
      </p:cxnSp>
      <p:sp>
        <p:nvSpPr>
          <p:cNvPr id="4" name="テキスト プレースホルダー 3"/>
          <p:cNvSpPr>
            <a:spLocks noGrp="1"/>
          </p:cNvSpPr>
          <p:nvPr>
            <p:ph type="body" sz="quarter" idx="13" hasCustomPrompt="1"/>
          </p:nvPr>
        </p:nvSpPr>
        <p:spPr>
          <a:xfrm>
            <a:off x="439617" y="4766217"/>
            <a:ext cx="7646645" cy="322524"/>
          </a:xfrm>
          <a:prstGeom prst="rect">
            <a:avLst/>
          </a:prstGeom>
        </p:spPr>
        <p:txBody>
          <a:bodyPr wrap="none">
            <a:spAutoFit/>
          </a:bodyPr>
          <a:lstStyle>
            <a:lvl1pPr marL="0" indent="0">
              <a:buNone/>
              <a:defRPr sz="1662">
                <a:solidFill>
                  <a:schemeClr val="bg1">
                    <a:lumMod val="50000"/>
                  </a:schemeClr>
                </a:solidFill>
                <a:latin typeface="游ゴシック" panose="020B0400000000000000" pitchFamily="50" charset="-128"/>
                <a:ea typeface="游ゴシック" panose="020B0400000000000000" pitchFamily="50" charset="-128"/>
              </a:defRPr>
            </a:lvl1pPr>
          </a:lstStyle>
          <a:p>
            <a:pPr lvl="0"/>
            <a:r>
              <a:rPr kumimoji="1" lang="ja-JP" altLang="en-US" dirty="0"/>
              <a:t>地方公務員災害補償基金　本部企画課　のように所属を示す場合はここに入力</a:t>
            </a:r>
          </a:p>
        </p:txBody>
      </p:sp>
      <p:pic>
        <p:nvPicPr>
          <p:cNvPr id="11" name="図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539951" y="6235495"/>
            <a:ext cx="2365805" cy="380990"/>
          </a:xfrm>
          <a:prstGeom prst="rect">
            <a:avLst/>
          </a:prstGeom>
        </p:spPr>
      </p:pic>
    </p:spTree>
    <p:extLst>
      <p:ext uri="{BB962C8B-B14F-4D97-AF65-F5344CB8AC3E}">
        <p14:creationId xmlns:p14="http://schemas.microsoft.com/office/powerpoint/2010/main" val="1302609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7939153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cxnSp>
        <p:nvCxnSpPr>
          <p:cNvPr id="7" name="直線コネクタ 6"/>
          <p:cNvCxnSpPr/>
          <p:nvPr userDrawn="1"/>
        </p:nvCxnSpPr>
        <p:spPr>
          <a:xfrm flipV="1">
            <a:off x="85846" y="636105"/>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userDrawn="1"/>
        </p:nvSpPr>
        <p:spPr>
          <a:xfrm>
            <a:off x="85847" y="177914"/>
            <a:ext cx="7975385" cy="376385"/>
          </a:xfrm>
          <a:prstGeom prst="rect">
            <a:avLst/>
          </a:prstGeom>
          <a:noFill/>
        </p:spPr>
        <p:txBody>
          <a:bodyPr wrap="square" rtlCol="0" anchor="ctr">
            <a:spAutoFit/>
          </a:bodyPr>
          <a:lstStyle/>
          <a:p>
            <a:pPr algn="l"/>
            <a:r>
              <a:rPr kumimoji="1" lang="ja-JP" altLang="en-US" sz="1846" b="1" dirty="0">
                <a:solidFill>
                  <a:srgbClr val="002060"/>
                </a:solidFill>
                <a:latin typeface="HG丸ｺﾞｼｯｸM-PRO" panose="020F0600000000000000" pitchFamily="50" charset="-128"/>
                <a:ea typeface="HG丸ｺﾞｼｯｸM-PRO" panose="020F0600000000000000" pitchFamily="50" charset="-128"/>
              </a:rPr>
              <a:t>目次</a:t>
            </a:r>
          </a:p>
        </p:txBody>
      </p:sp>
      <p:sp>
        <p:nvSpPr>
          <p:cNvPr id="12" name="テキスト プレースホルダー 10"/>
          <p:cNvSpPr>
            <a:spLocks noGrp="1"/>
          </p:cNvSpPr>
          <p:nvPr>
            <p:ph type="body" sz="quarter" idx="13" hasCustomPrompt="1"/>
          </p:nvPr>
        </p:nvSpPr>
        <p:spPr>
          <a:xfrm>
            <a:off x="87073" y="880488"/>
            <a:ext cx="8971085" cy="296542"/>
          </a:xfrm>
          <a:prstGeom prst="rect">
            <a:avLst/>
          </a:prstGeom>
          <a:ln>
            <a:noFill/>
          </a:ln>
        </p:spPr>
        <p:style>
          <a:lnRef idx="2">
            <a:schemeClr val="dk1"/>
          </a:lnRef>
          <a:fillRef idx="1">
            <a:schemeClr val="lt1"/>
          </a:fillRef>
          <a:effectRef idx="0">
            <a:schemeClr val="dk1"/>
          </a:effectRef>
          <a:fontRef idx="none"/>
        </p:style>
        <p:txBody>
          <a:bodyPr>
            <a:spAutoFit/>
          </a:bodyPr>
          <a:lstStyle>
            <a:lvl1pPr marL="162833" indent="-162833">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テキスト①</a:t>
            </a:r>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1232" y="353974"/>
            <a:ext cx="996923" cy="160545"/>
          </a:xfrm>
          <a:prstGeom prst="rect">
            <a:avLst/>
          </a:prstGeom>
        </p:spPr>
      </p:pic>
    </p:spTree>
    <p:extLst>
      <p:ext uri="{BB962C8B-B14F-4D97-AF65-F5344CB8AC3E}">
        <p14:creationId xmlns:p14="http://schemas.microsoft.com/office/powerpoint/2010/main" val="29237969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外向け説明資料（目次）">
    <p:spTree>
      <p:nvGrpSpPr>
        <p:cNvPr id="1" name=""/>
        <p:cNvGrpSpPr/>
        <p:nvPr/>
      </p:nvGrpSpPr>
      <p:grpSpPr>
        <a:xfrm>
          <a:off x="0" y="0"/>
          <a:ext cx="0" cy="0"/>
          <a:chOff x="0" y="0"/>
          <a:chExt cx="0" cy="0"/>
        </a:xfrm>
      </p:grpSpPr>
      <p:sp>
        <p:nvSpPr>
          <p:cNvPr id="2" name="正方形/長方形 1"/>
          <p:cNvSpPr/>
          <p:nvPr userDrawn="1"/>
        </p:nvSpPr>
        <p:spPr>
          <a:xfrm>
            <a:off x="251738" y="2"/>
            <a:ext cx="1532639" cy="6858000"/>
          </a:xfrm>
          <a:prstGeom prst="rect">
            <a:avLst/>
          </a:prstGeom>
          <a:solidFill>
            <a:srgbClr val="EAF7F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3" name="テキスト ボックス 2"/>
          <p:cNvSpPr txBox="1"/>
          <p:nvPr userDrawn="1"/>
        </p:nvSpPr>
        <p:spPr>
          <a:xfrm>
            <a:off x="477080" y="3078850"/>
            <a:ext cx="1081953" cy="700301"/>
          </a:xfrm>
          <a:prstGeom prst="rect">
            <a:avLst/>
          </a:prstGeom>
          <a:noFill/>
        </p:spPr>
        <p:txBody>
          <a:bodyPr wrap="none" rtlCol="0">
            <a:noAutofit/>
          </a:bodyPr>
          <a:lstStyle/>
          <a:p>
            <a:pPr algn="ctr"/>
            <a:r>
              <a:rPr kumimoji="1" lang="ja-JP" altLang="en-US" sz="1662" b="1" dirty="0">
                <a:solidFill>
                  <a:srgbClr val="46A7B9"/>
                </a:solidFill>
                <a:latin typeface="Arial" panose="020B0604020202020204" pitchFamily="34" charset="0"/>
                <a:cs typeface="Arial" panose="020B0604020202020204" pitchFamily="34" charset="0"/>
              </a:rPr>
              <a:t>目 次</a:t>
            </a:r>
            <a:endParaRPr kumimoji="1" lang="en-US" altLang="ja-JP" sz="1662" b="1" dirty="0">
              <a:solidFill>
                <a:srgbClr val="46A7B9"/>
              </a:solidFill>
              <a:latin typeface="Arial" panose="020B0604020202020204" pitchFamily="34" charset="0"/>
              <a:cs typeface="Arial" panose="020B0604020202020204" pitchFamily="34" charset="0"/>
            </a:endParaRPr>
          </a:p>
          <a:p>
            <a:pPr algn="ctr">
              <a:spcBef>
                <a:spcPts val="553"/>
              </a:spcBef>
            </a:pPr>
            <a:r>
              <a:rPr kumimoji="1" lang="en-US" altLang="ja-JP" sz="1292" dirty="0">
                <a:solidFill>
                  <a:schemeClr val="tx1">
                    <a:lumMod val="75000"/>
                    <a:lumOff val="25000"/>
                  </a:schemeClr>
                </a:solidFill>
                <a:latin typeface="Arial" panose="020B0604020202020204" pitchFamily="34" charset="0"/>
                <a:cs typeface="Arial" panose="020B0604020202020204" pitchFamily="34" charset="0"/>
              </a:rPr>
              <a:t>CONTENTS</a:t>
            </a:r>
            <a:endParaRPr kumimoji="1" lang="ja-JP" altLang="en-US" sz="1292" dirty="0">
              <a:solidFill>
                <a:schemeClr val="tx1">
                  <a:lumMod val="75000"/>
                  <a:lumOff val="25000"/>
                </a:schemeClr>
              </a:solidFill>
              <a:latin typeface="Arial" panose="020B0604020202020204" pitchFamily="34" charset="0"/>
              <a:cs typeface="Arial" panose="020B0604020202020204" pitchFamily="34" charset="0"/>
            </a:endParaRPr>
          </a:p>
        </p:txBody>
      </p:sp>
      <p:sp>
        <p:nvSpPr>
          <p:cNvPr id="9" name="テキスト プレースホルダー 8"/>
          <p:cNvSpPr>
            <a:spLocks noGrp="1"/>
          </p:cNvSpPr>
          <p:nvPr>
            <p:ph type="body" sz="quarter" idx="10" hasCustomPrompt="1"/>
          </p:nvPr>
        </p:nvSpPr>
        <p:spPr>
          <a:xfrm>
            <a:off x="2006112" y="839849"/>
            <a:ext cx="498462" cy="380990"/>
          </a:xfrm>
          <a:prstGeom prst="rect">
            <a:avLst/>
          </a:prstGeom>
        </p:spPr>
        <p:txBody>
          <a:bodyPr anchor="ctr"/>
          <a:lstStyle>
            <a:lvl1pPr marL="0" indent="0">
              <a:lnSpc>
                <a:spcPct val="100000"/>
              </a:lnSpc>
              <a:buNone/>
              <a:defRPr sz="1477">
                <a:solidFill>
                  <a:srgbClr val="46A7B9"/>
                </a:solidFill>
                <a:latin typeface="Arial" panose="020B0604020202020204" pitchFamily="34" charset="0"/>
                <a:cs typeface="Arial" panose="020B0604020202020204" pitchFamily="34" charset="0"/>
              </a:defRPr>
            </a:lvl1pPr>
          </a:lstStyle>
          <a:p>
            <a:pPr lvl="0"/>
            <a:r>
              <a:rPr kumimoji="1" lang="en-US" altLang="ja-JP" sz="1477" dirty="0">
                <a:latin typeface="Arial" panose="020B0604020202020204" pitchFamily="34" charset="0"/>
                <a:cs typeface="Arial" panose="020B0604020202020204" pitchFamily="34" charset="0"/>
              </a:rPr>
              <a:t>No.</a:t>
            </a:r>
            <a:endParaRPr kumimoji="1" lang="ja-JP" altLang="en-US" dirty="0"/>
          </a:p>
        </p:txBody>
      </p:sp>
      <p:sp>
        <p:nvSpPr>
          <p:cNvPr id="10" name="テキスト プレースホルダー 8"/>
          <p:cNvSpPr>
            <a:spLocks noGrp="1"/>
          </p:cNvSpPr>
          <p:nvPr>
            <p:ph type="body" sz="quarter" idx="11" hasCustomPrompt="1"/>
          </p:nvPr>
        </p:nvSpPr>
        <p:spPr>
          <a:xfrm>
            <a:off x="2504574" y="839849"/>
            <a:ext cx="6313649" cy="380990"/>
          </a:xfrm>
          <a:prstGeom prst="rect">
            <a:avLst/>
          </a:prstGeom>
        </p:spPr>
        <p:txBody>
          <a:bodyPr anchor="ctr"/>
          <a:lstStyle>
            <a:lvl1pPr marL="0" indent="0">
              <a:lnSpc>
                <a:spcPct val="100000"/>
              </a:lnSpc>
              <a:buNone/>
              <a:tabLst>
                <a:tab pos="5981614" algn="r"/>
              </a:tabLst>
              <a:defRPr sz="1477" u="none" baseline="0">
                <a:solidFill>
                  <a:schemeClr val="tx1">
                    <a:lumMod val="75000"/>
                    <a:lumOff val="25000"/>
                  </a:schemeClr>
                </a:solidFill>
                <a:uFill>
                  <a:solidFill>
                    <a:schemeClr val="tx1">
                      <a:lumMod val="75000"/>
                      <a:lumOff val="25000"/>
                    </a:schemeClr>
                  </a:solidFill>
                </a:uFill>
                <a:latin typeface="Arial" panose="020B0604020202020204" pitchFamily="34" charset="0"/>
                <a:ea typeface="游ゴシック" panose="020B0400000000000000" pitchFamily="50" charset="-128"/>
                <a:cs typeface="Arial" panose="020B0604020202020204" pitchFamily="34" charset="0"/>
              </a:defRPr>
            </a:lvl1pPr>
          </a:lstStyle>
          <a:p>
            <a:pPr lvl="0"/>
            <a:r>
              <a:rPr kumimoji="1" lang="ja-JP" altLang="en-US" sz="1477" dirty="0">
                <a:latin typeface="Arial" panose="020B0604020202020204" pitchFamily="34" charset="0"/>
                <a:cs typeface="Arial" panose="020B0604020202020204" pitchFamily="34" charset="0"/>
              </a:rPr>
              <a:t>コンテンツ名を入力</a:t>
            </a:r>
            <a:endParaRPr kumimoji="1" lang="ja-JP" altLang="en-US" dirty="0"/>
          </a:p>
        </p:txBody>
      </p:sp>
    </p:spTree>
    <p:extLst>
      <p:ext uri="{BB962C8B-B14F-4D97-AF65-F5344CB8AC3E}">
        <p14:creationId xmlns:p14="http://schemas.microsoft.com/office/powerpoint/2010/main" val="42162296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本文（横）">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7086601" y="6575645"/>
            <a:ext cx="2057400" cy="268245"/>
          </a:xfrm>
          <a:prstGeom prst="rect">
            <a:avLst/>
          </a:prstGeom>
        </p:spPr>
        <p:txBody>
          <a:bodyPr>
            <a:spAutoFit/>
          </a:bodyPr>
          <a:lstStyle>
            <a:lvl1pPr algn="r">
              <a:defRPr sz="1108">
                <a:solidFill>
                  <a:schemeClr val="tx1"/>
                </a:solidFill>
                <a:latin typeface="ＭＳ ゴシック" panose="020B0609070205080204" pitchFamily="49" charset="-128"/>
                <a:ea typeface="ＭＳ ゴシック" panose="020B0609070205080204" pitchFamily="49" charset="-128"/>
              </a:defRPr>
            </a:lvl1pPr>
          </a:lstStyle>
          <a:p>
            <a:fld id="{3D0757FB-195B-4A58-8CF2-F1AC22AD3E99}" type="slidenum">
              <a:rPr kumimoji="1" lang="ja-JP" altLang="en-US" smtClean="0"/>
              <a:pPr/>
              <a:t>‹#›</a:t>
            </a:fld>
            <a:endParaRPr kumimoji="1" lang="ja-JP" altLang="en-US"/>
          </a:p>
        </p:txBody>
      </p:sp>
      <p:cxnSp>
        <p:nvCxnSpPr>
          <p:cNvPr id="3" name="直線コネクタ 2"/>
          <p:cNvCxnSpPr/>
          <p:nvPr userDrawn="1"/>
        </p:nvCxnSpPr>
        <p:spPr>
          <a:xfrm flipH="1">
            <a:off x="8724435" y="6581001"/>
            <a:ext cx="164" cy="27699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テキスト プレースホルダー 14"/>
          <p:cNvSpPr>
            <a:spLocks noGrp="1"/>
          </p:cNvSpPr>
          <p:nvPr>
            <p:ph type="body" sz="quarter" idx="14" hasCustomPrompt="1"/>
          </p:nvPr>
        </p:nvSpPr>
        <p:spPr>
          <a:xfrm>
            <a:off x="252000" y="5763932"/>
            <a:ext cx="8640000" cy="239745"/>
          </a:xfrm>
          <a:prstGeom prst="rect">
            <a:avLst/>
          </a:prstGeom>
        </p:spPr>
        <p:txBody>
          <a:bodyPr>
            <a:spAutoFit/>
          </a:bodyPr>
          <a:lstStyle>
            <a:lvl1pPr marL="77541" indent="-77541">
              <a:lnSpc>
                <a:spcPct val="100000"/>
              </a:lnSpc>
              <a:spcBef>
                <a:spcPts val="0"/>
              </a:spcBef>
              <a:buFont typeface="Arial" panose="020B0604020202020204" pitchFamily="34" charset="0"/>
              <a:buNone/>
              <a:defRPr sz="923">
                <a:latin typeface="ＭＳ ゴシック" panose="020B0609070205080204" pitchFamily="49" charset="-128"/>
                <a:ea typeface="ＭＳ ゴシック" panose="020B0609070205080204" pitchFamily="49" charset="-128"/>
              </a:defRPr>
            </a:lvl1pPr>
          </a:lstStyle>
          <a:p>
            <a:pPr lvl="0"/>
            <a:r>
              <a:rPr kumimoji="1" lang="en-US" altLang="ja-JP" dirty="0"/>
              <a:t>※</a:t>
            </a:r>
            <a:r>
              <a:rPr kumimoji="1" lang="ja-JP" altLang="en-US" dirty="0"/>
              <a:t>　注書き</a:t>
            </a:r>
          </a:p>
        </p:txBody>
      </p:sp>
      <p:sp>
        <p:nvSpPr>
          <p:cNvPr id="5" name="テキスト プレースホルダー 10"/>
          <p:cNvSpPr>
            <a:spLocks noGrp="1"/>
          </p:cNvSpPr>
          <p:nvPr>
            <p:ph type="body" sz="quarter" idx="13" hasCustomPrompt="1"/>
          </p:nvPr>
        </p:nvSpPr>
        <p:spPr>
          <a:xfrm>
            <a:off x="87073" y="880488"/>
            <a:ext cx="8971085" cy="296542"/>
          </a:xfrm>
          <a:prstGeom prst="rect">
            <a:avLst/>
          </a:prstGeom>
        </p:spPr>
        <p:style>
          <a:lnRef idx="2">
            <a:schemeClr val="dk1"/>
          </a:lnRef>
          <a:fillRef idx="1">
            <a:schemeClr val="lt1"/>
          </a:fillRef>
          <a:effectRef idx="0">
            <a:schemeClr val="dk1"/>
          </a:effectRef>
          <a:fontRef idx="none"/>
        </p:style>
        <p:txBody>
          <a:bodyPr>
            <a:spAutoFit/>
          </a:bodyPr>
          <a:lstStyle>
            <a:lvl1pPr marL="162833" indent="-162833">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本文</a:t>
            </a:r>
          </a:p>
        </p:txBody>
      </p:sp>
      <p:sp>
        <p:nvSpPr>
          <p:cNvPr id="6" name="タイトル 8"/>
          <p:cNvSpPr>
            <a:spLocks noGrp="1"/>
          </p:cNvSpPr>
          <p:nvPr>
            <p:ph type="title" hasCustomPrompt="1"/>
          </p:nvPr>
        </p:nvSpPr>
        <p:spPr>
          <a:xfrm>
            <a:off x="85847" y="96105"/>
            <a:ext cx="7975385" cy="540000"/>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タイトルは</a:t>
            </a:r>
            <a:r>
              <a:rPr kumimoji="1" lang="en-US" altLang="ja-JP" dirty="0"/>
              <a:t>HG</a:t>
            </a:r>
            <a:r>
              <a:rPr kumimoji="1" lang="ja-JP" altLang="en-US" dirty="0"/>
              <a:t>丸ゴシック</a:t>
            </a:r>
            <a:r>
              <a:rPr kumimoji="1" lang="en-US" altLang="ja-JP" dirty="0"/>
              <a:t>M-PRO</a:t>
            </a:r>
            <a:r>
              <a:rPr kumimoji="1" lang="ja-JP" altLang="en-US" dirty="0"/>
              <a:t>太字　</a:t>
            </a:r>
            <a:r>
              <a:rPr kumimoji="1" lang="en-US" altLang="ja-JP" dirty="0"/>
              <a:t>20</a:t>
            </a:r>
            <a:r>
              <a:rPr kumimoji="1" lang="ja-JP" altLang="en-US" dirty="0"/>
              <a:t>ポイント</a:t>
            </a:r>
          </a:p>
        </p:txBody>
      </p:sp>
      <p:cxnSp>
        <p:nvCxnSpPr>
          <p:cNvPr id="7" name="直線コネクタ 6"/>
          <p:cNvCxnSpPr/>
          <p:nvPr userDrawn="1"/>
        </p:nvCxnSpPr>
        <p:spPr>
          <a:xfrm flipV="1">
            <a:off x="85846" y="636105"/>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1232" y="353974"/>
            <a:ext cx="996923" cy="160545"/>
          </a:xfrm>
          <a:prstGeom prst="rect">
            <a:avLst/>
          </a:prstGeom>
        </p:spPr>
      </p:pic>
    </p:spTree>
    <p:extLst>
      <p:ext uri="{BB962C8B-B14F-4D97-AF65-F5344CB8AC3E}">
        <p14:creationId xmlns:p14="http://schemas.microsoft.com/office/powerpoint/2010/main" val="24817959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本文（横）（ページ番号なし）">
    <p:spTree>
      <p:nvGrpSpPr>
        <p:cNvPr id="1" name=""/>
        <p:cNvGrpSpPr/>
        <p:nvPr/>
      </p:nvGrpSpPr>
      <p:grpSpPr>
        <a:xfrm>
          <a:off x="0" y="0"/>
          <a:ext cx="0" cy="0"/>
          <a:chOff x="0" y="0"/>
          <a:chExt cx="0" cy="0"/>
        </a:xfrm>
      </p:grpSpPr>
      <p:sp>
        <p:nvSpPr>
          <p:cNvPr id="4" name="テキスト プレースホルダー 14"/>
          <p:cNvSpPr>
            <a:spLocks noGrp="1"/>
          </p:cNvSpPr>
          <p:nvPr>
            <p:ph type="body" sz="quarter" idx="14" hasCustomPrompt="1"/>
          </p:nvPr>
        </p:nvSpPr>
        <p:spPr>
          <a:xfrm>
            <a:off x="252000" y="5763932"/>
            <a:ext cx="8640000" cy="239745"/>
          </a:xfrm>
          <a:prstGeom prst="rect">
            <a:avLst/>
          </a:prstGeom>
        </p:spPr>
        <p:txBody>
          <a:bodyPr>
            <a:spAutoFit/>
          </a:bodyPr>
          <a:lstStyle>
            <a:lvl1pPr marL="77541" indent="-77541">
              <a:lnSpc>
                <a:spcPct val="100000"/>
              </a:lnSpc>
              <a:spcBef>
                <a:spcPts val="0"/>
              </a:spcBef>
              <a:buFont typeface="Arial" panose="020B0604020202020204" pitchFamily="34" charset="0"/>
              <a:buNone/>
              <a:defRPr sz="923">
                <a:latin typeface="ＭＳ ゴシック" panose="020B0609070205080204" pitchFamily="49" charset="-128"/>
                <a:ea typeface="ＭＳ ゴシック" panose="020B0609070205080204" pitchFamily="49" charset="-128"/>
              </a:defRPr>
            </a:lvl1pPr>
          </a:lstStyle>
          <a:p>
            <a:pPr lvl="0"/>
            <a:r>
              <a:rPr kumimoji="1" lang="en-US" altLang="ja-JP" dirty="0"/>
              <a:t>※</a:t>
            </a:r>
            <a:r>
              <a:rPr kumimoji="1" lang="ja-JP" altLang="en-US" dirty="0"/>
              <a:t>　注書き</a:t>
            </a:r>
          </a:p>
        </p:txBody>
      </p:sp>
      <p:sp>
        <p:nvSpPr>
          <p:cNvPr id="5" name="テキスト プレースホルダー 10"/>
          <p:cNvSpPr>
            <a:spLocks noGrp="1"/>
          </p:cNvSpPr>
          <p:nvPr>
            <p:ph type="body" sz="quarter" idx="13" hasCustomPrompt="1"/>
          </p:nvPr>
        </p:nvSpPr>
        <p:spPr>
          <a:xfrm>
            <a:off x="87073" y="880488"/>
            <a:ext cx="8971085" cy="296542"/>
          </a:xfrm>
          <a:prstGeom prst="rect">
            <a:avLst/>
          </a:prstGeom>
        </p:spPr>
        <p:style>
          <a:lnRef idx="2">
            <a:schemeClr val="dk1"/>
          </a:lnRef>
          <a:fillRef idx="1">
            <a:schemeClr val="lt1"/>
          </a:fillRef>
          <a:effectRef idx="0">
            <a:schemeClr val="dk1"/>
          </a:effectRef>
          <a:fontRef idx="none"/>
        </p:style>
        <p:txBody>
          <a:bodyPr>
            <a:spAutoFit/>
          </a:bodyPr>
          <a:lstStyle>
            <a:lvl1pPr marL="162833" indent="-162833">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本文</a:t>
            </a:r>
          </a:p>
        </p:txBody>
      </p:sp>
      <p:sp>
        <p:nvSpPr>
          <p:cNvPr id="6" name="タイトル 8"/>
          <p:cNvSpPr>
            <a:spLocks noGrp="1"/>
          </p:cNvSpPr>
          <p:nvPr>
            <p:ph type="title" hasCustomPrompt="1"/>
          </p:nvPr>
        </p:nvSpPr>
        <p:spPr>
          <a:xfrm>
            <a:off x="85847" y="96105"/>
            <a:ext cx="7975385" cy="540000"/>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タイトルは</a:t>
            </a:r>
            <a:r>
              <a:rPr kumimoji="1" lang="en-US" altLang="ja-JP" dirty="0"/>
              <a:t>HG</a:t>
            </a:r>
            <a:r>
              <a:rPr kumimoji="1" lang="ja-JP" altLang="en-US" dirty="0"/>
              <a:t>丸ゴシック</a:t>
            </a:r>
            <a:r>
              <a:rPr kumimoji="1" lang="en-US" altLang="ja-JP" dirty="0"/>
              <a:t>M-PRO</a:t>
            </a:r>
            <a:r>
              <a:rPr kumimoji="1" lang="ja-JP" altLang="en-US" dirty="0"/>
              <a:t>太字　</a:t>
            </a:r>
            <a:r>
              <a:rPr kumimoji="1" lang="en-US" altLang="ja-JP" dirty="0"/>
              <a:t>20</a:t>
            </a:r>
            <a:r>
              <a:rPr kumimoji="1" lang="ja-JP" altLang="en-US" dirty="0"/>
              <a:t>ポイント</a:t>
            </a:r>
          </a:p>
        </p:txBody>
      </p:sp>
    </p:spTree>
    <p:extLst>
      <p:ext uri="{BB962C8B-B14F-4D97-AF65-F5344CB8AC3E}">
        <p14:creationId xmlns:p14="http://schemas.microsoft.com/office/powerpoint/2010/main" val="33687956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本文（縦）">
    <p:spTree>
      <p:nvGrpSpPr>
        <p:cNvPr id="1" name=""/>
        <p:cNvGrpSpPr/>
        <p:nvPr/>
      </p:nvGrpSpPr>
      <p:grpSpPr>
        <a:xfrm>
          <a:off x="0" y="0"/>
          <a:ext cx="0" cy="0"/>
          <a:chOff x="0" y="0"/>
          <a:chExt cx="0" cy="0"/>
        </a:xfrm>
      </p:grpSpPr>
      <p:sp>
        <p:nvSpPr>
          <p:cNvPr id="2" name="タイトル 8"/>
          <p:cNvSpPr>
            <a:spLocks noGrp="1"/>
          </p:cNvSpPr>
          <p:nvPr>
            <p:ph type="title" hasCustomPrompt="1"/>
          </p:nvPr>
        </p:nvSpPr>
        <p:spPr>
          <a:xfrm rot="5400000">
            <a:off x="6350074" y="2605601"/>
            <a:ext cx="4971661" cy="498462"/>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a:t>
            </a:r>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8277041" y="5806568"/>
            <a:ext cx="1080000" cy="148195"/>
          </a:xfrm>
          <a:prstGeom prst="rect">
            <a:avLst/>
          </a:prstGeom>
        </p:spPr>
      </p:pic>
      <p:pic>
        <p:nvPicPr>
          <p:cNvPr id="4" name="図 3"/>
          <p:cNvPicPr>
            <a:picLocks/>
          </p:cNvPicPr>
          <p:nvPr userDrawn="1"/>
        </p:nvPicPr>
        <p:blipFill>
          <a:blip r:embed="rId3"/>
          <a:stretch>
            <a:fillRect/>
          </a:stretch>
        </p:blipFill>
        <p:spPr>
          <a:xfrm rot="5400000">
            <a:off x="5519191" y="3369915"/>
            <a:ext cx="6120000" cy="118179"/>
          </a:xfrm>
          <a:prstGeom prst="rect">
            <a:avLst/>
          </a:prstGeom>
        </p:spPr>
      </p:pic>
      <p:sp>
        <p:nvSpPr>
          <p:cNvPr id="5" name="Slide Number Placeholder 5"/>
          <p:cNvSpPr>
            <a:spLocks noGrp="1"/>
          </p:cNvSpPr>
          <p:nvPr>
            <p:ph type="sldNum" sz="quarter" idx="12"/>
          </p:nvPr>
        </p:nvSpPr>
        <p:spPr>
          <a:xfrm>
            <a:off x="7086601" y="6575645"/>
            <a:ext cx="2057400" cy="268245"/>
          </a:xfrm>
          <a:prstGeom prst="rect">
            <a:avLst/>
          </a:prstGeom>
        </p:spPr>
        <p:txBody>
          <a:bodyPr>
            <a:spAutoFit/>
          </a:bodyPr>
          <a:lstStyle>
            <a:lvl1pPr algn="r">
              <a:defRPr sz="1108">
                <a:solidFill>
                  <a:schemeClr val="tx1"/>
                </a:solidFill>
                <a:latin typeface="ＭＳ ゴシック" panose="020B0609070205080204" pitchFamily="49" charset="-128"/>
                <a:ea typeface="ＭＳ ゴシック" panose="020B0609070205080204" pitchFamily="49" charset="-128"/>
              </a:defRPr>
            </a:lvl1pPr>
          </a:lstStyle>
          <a:p>
            <a:fld id="{3D0757FB-195B-4A58-8CF2-F1AC22AD3E99}" type="slidenum">
              <a:rPr kumimoji="1" lang="ja-JP" altLang="en-US" smtClean="0"/>
              <a:pPr/>
              <a:t>‹#›</a:t>
            </a:fld>
            <a:endParaRPr kumimoji="1" lang="ja-JP" altLang="en-US" dirty="0"/>
          </a:p>
        </p:txBody>
      </p:sp>
      <p:cxnSp>
        <p:nvCxnSpPr>
          <p:cNvPr id="6" name="直線コネクタ 5"/>
          <p:cNvCxnSpPr/>
          <p:nvPr userDrawn="1"/>
        </p:nvCxnSpPr>
        <p:spPr>
          <a:xfrm flipH="1">
            <a:off x="8724435" y="6581001"/>
            <a:ext cx="164" cy="27699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515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EPORT 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ja-JP" altLang="en-US"/>
              <a:t>マスター タイトルの書式設定</a:t>
            </a:r>
            <a:endParaRPr lang="en-GB"/>
          </a:p>
        </p:txBody>
      </p:sp>
    </p:spTree>
    <p:extLst>
      <p:ext uri="{BB962C8B-B14F-4D97-AF65-F5344CB8AC3E}">
        <p14:creationId xmlns:p14="http://schemas.microsoft.com/office/powerpoint/2010/main" val="2402652343"/>
      </p:ext>
    </p:extLst>
  </p:cSld>
  <p:clrMapOvr>
    <a:masterClrMapping/>
  </p:clrMapOvr>
  <p:extLst>
    <p:ext uri="{DCECCB84-F9BA-43D5-87BE-67443E8EF086}">
      <p15:sldGuideLst xmlns:p15="http://schemas.microsoft.com/office/powerpoint/2012/main"/>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本文（縦）（ページ番号なし）">
    <p:spTree>
      <p:nvGrpSpPr>
        <p:cNvPr id="1" name=""/>
        <p:cNvGrpSpPr/>
        <p:nvPr/>
      </p:nvGrpSpPr>
      <p:grpSpPr>
        <a:xfrm>
          <a:off x="0" y="0"/>
          <a:ext cx="0" cy="0"/>
          <a:chOff x="0" y="0"/>
          <a:chExt cx="0" cy="0"/>
        </a:xfrm>
      </p:grpSpPr>
      <p:sp>
        <p:nvSpPr>
          <p:cNvPr id="2" name="タイトル 8"/>
          <p:cNvSpPr>
            <a:spLocks noGrp="1"/>
          </p:cNvSpPr>
          <p:nvPr>
            <p:ph type="title" hasCustomPrompt="1"/>
          </p:nvPr>
        </p:nvSpPr>
        <p:spPr>
          <a:xfrm rot="5400000">
            <a:off x="6350074" y="2605601"/>
            <a:ext cx="4971661" cy="498462"/>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a:t>
            </a:r>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8277041" y="5806568"/>
            <a:ext cx="1080000" cy="148195"/>
          </a:xfrm>
          <a:prstGeom prst="rect">
            <a:avLst/>
          </a:prstGeom>
        </p:spPr>
      </p:pic>
      <p:pic>
        <p:nvPicPr>
          <p:cNvPr id="4" name="図 3"/>
          <p:cNvPicPr>
            <a:picLocks/>
          </p:cNvPicPr>
          <p:nvPr userDrawn="1"/>
        </p:nvPicPr>
        <p:blipFill>
          <a:blip r:embed="rId3"/>
          <a:stretch>
            <a:fillRect/>
          </a:stretch>
        </p:blipFill>
        <p:spPr>
          <a:xfrm rot="5400000">
            <a:off x="5519191" y="3369915"/>
            <a:ext cx="6120000" cy="118179"/>
          </a:xfrm>
          <a:prstGeom prst="rect">
            <a:avLst/>
          </a:prstGeom>
        </p:spPr>
      </p:pic>
    </p:spTree>
    <p:extLst>
      <p:ext uri="{BB962C8B-B14F-4D97-AF65-F5344CB8AC3E}">
        <p14:creationId xmlns:p14="http://schemas.microsoft.com/office/powerpoint/2010/main" val="127858237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2215"/>
            </a:lvl1pPr>
          </a:lstStyle>
          <a:p>
            <a:r>
              <a:rPr lang="ja-JP" altLang="en-US" dirty="0"/>
              <a:t>マスター タイトルの書式設定</a:t>
            </a:r>
            <a:endParaRPr lang="en-US" dirty="0"/>
          </a:p>
        </p:txBody>
      </p:sp>
      <p:sp>
        <p:nvSpPr>
          <p:cNvPr id="3" name="Text Placeholder 4"/>
          <p:cNvSpPr>
            <a:spLocks noGrp="1"/>
          </p:cNvSpPr>
          <p:nvPr>
            <p:ph type="body" sz="quarter" idx="11" hasCustomPrompt="1"/>
          </p:nvPr>
        </p:nvSpPr>
        <p:spPr>
          <a:xfrm>
            <a:off x="451340" y="203863"/>
            <a:ext cx="7930569" cy="169200"/>
          </a:xfrm>
        </p:spPr>
        <p:txBody>
          <a:bodyPr anchor="b"/>
          <a:lstStyle>
            <a:lvl1pPr>
              <a:spcAft>
                <a:spcPts val="0"/>
              </a:spcAft>
              <a:defRPr sz="1108">
                <a:solidFill>
                  <a:schemeClr val="tx1">
                    <a:lumMod val="65000"/>
                    <a:lumOff val="35000"/>
                  </a:schemeClr>
                </a:solidFill>
              </a:defRPr>
            </a:lvl1pPr>
          </a:lstStyle>
          <a:p>
            <a:pPr lvl="0"/>
            <a:r>
              <a:rPr lang="en-US" dirty="0"/>
              <a:t>Super title here</a:t>
            </a:r>
          </a:p>
        </p:txBody>
      </p:sp>
    </p:spTree>
    <p:extLst>
      <p:ext uri="{BB962C8B-B14F-4D97-AF65-F5344CB8AC3E}">
        <p14:creationId xmlns:p14="http://schemas.microsoft.com/office/powerpoint/2010/main" val="42865496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PORT 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ja-JP" altLang="en-US"/>
              <a:t>マスター タイトルの書式設定</a:t>
            </a:r>
            <a:endParaRPr lang="en-GB"/>
          </a:p>
        </p:txBody>
      </p:sp>
    </p:spTree>
    <p:extLst>
      <p:ext uri="{BB962C8B-B14F-4D97-AF65-F5344CB8AC3E}">
        <p14:creationId xmlns:p14="http://schemas.microsoft.com/office/powerpoint/2010/main" val="1670704934"/>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PORT TITLE CONTENT">
    <p:spTree>
      <p:nvGrpSpPr>
        <p:cNvPr id="1" name=""/>
        <p:cNvGrpSpPr/>
        <p:nvPr/>
      </p:nvGrpSpPr>
      <p:grpSpPr>
        <a:xfrm>
          <a:off x="0" y="0"/>
          <a:ext cx="0" cy="0"/>
          <a:chOff x="0" y="0"/>
          <a:chExt cx="0" cy="0"/>
        </a:xfrm>
      </p:grpSpPr>
      <p:sp>
        <p:nvSpPr>
          <p:cNvPr id="3" name="Title 2"/>
          <p:cNvSpPr>
            <a:spLocks noGrp="1"/>
          </p:cNvSpPr>
          <p:nvPr>
            <p:ph type="title"/>
          </p:nvPr>
        </p:nvSpPr>
        <p:spPr>
          <a:xfrm>
            <a:off x="451339" y="451576"/>
            <a:ext cx="8241231" cy="723600"/>
          </a:xfrm>
        </p:spPr>
        <p:txBody>
          <a:bodyPr anchor="ctr"/>
          <a:lstStyle>
            <a:lvl1pPr marL="499703" indent="-335577">
              <a:defRPr sz="2215"/>
            </a:lvl1pPr>
          </a:lstStyle>
          <a:p>
            <a:r>
              <a:rPr lang="ja-JP" altLang="en-US" dirty="0"/>
              <a:t>マスター タイトルの書式設定</a:t>
            </a:r>
            <a:endParaRPr lang="en-GB" dirty="0"/>
          </a:p>
        </p:txBody>
      </p:sp>
      <p:sp>
        <p:nvSpPr>
          <p:cNvPr id="17" name="Text Placeholder 5"/>
          <p:cNvSpPr>
            <a:spLocks noGrp="1"/>
          </p:cNvSpPr>
          <p:nvPr>
            <p:ph type="body" sz="quarter" idx="10"/>
          </p:nvPr>
        </p:nvSpPr>
        <p:spPr>
          <a:xfrm>
            <a:off x="451339" y="1422400"/>
            <a:ext cx="8241231" cy="4604400"/>
          </a:xfrm>
        </p:spPr>
        <p:txBody>
          <a:bodyPr/>
          <a:lstStyle>
            <a:lvl1pPr>
              <a:defRPr sz="1477">
                <a:latin typeface="+mn-lt"/>
              </a:defRPr>
            </a:lvl1pPr>
            <a:lvl2pPr>
              <a:defRPr sz="1477">
                <a:latin typeface="+mn-lt"/>
              </a:defRPr>
            </a:lvl2pPr>
            <a:lvl3pPr>
              <a:defRPr sz="1477">
                <a:latin typeface="+mn-lt"/>
              </a:defRPr>
            </a:lvl3pPr>
            <a:lvl4pPr>
              <a:defRPr sz="1477">
                <a:latin typeface="+mn-lt"/>
              </a:defRPr>
            </a:lvl4pPr>
            <a:lvl5pPr>
              <a:defRPr sz="1477">
                <a:latin typeface="+mn-lt"/>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GB" dirty="0"/>
          </a:p>
        </p:txBody>
      </p:sp>
      <p:sp>
        <p:nvSpPr>
          <p:cNvPr id="4" name="Text Placeholder 4"/>
          <p:cNvSpPr>
            <a:spLocks noGrp="1"/>
          </p:cNvSpPr>
          <p:nvPr>
            <p:ph type="body" sz="quarter" idx="11" hasCustomPrompt="1"/>
          </p:nvPr>
        </p:nvSpPr>
        <p:spPr>
          <a:xfrm>
            <a:off x="451339" y="203863"/>
            <a:ext cx="8241231" cy="169200"/>
          </a:xfrm>
        </p:spPr>
        <p:txBody>
          <a:bodyPr anchor="b"/>
          <a:lstStyle>
            <a:lvl1pPr>
              <a:spcAft>
                <a:spcPts val="0"/>
              </a:spcAft>
              <a:defRPr sz="1108"/>
            </a:lvl1pPr>
          </a:lstStyle>
          <a:p>
            <a:pPr lvl="0"/>
            <a:r>
              <a:rPr lang="en-US" dirty="0"/>
              <a:t>Super title here</a:t>
            </a:r>
          </a:p>
        </p:txBody>
      </p:sp>
    </p:spTree>
    <p:extLst>
      <p:ext uri="{BB962C8B-B14F-4D97-AF65-F5344CB8AC3E}">
        <p14:creationId xmlns:p14="http://schemas.microsoft.com/office/powerpoint/2010/main" val="1381692857"/>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REPORT TITLE CONTENT">
    <p:spTree>
      <p:nvGrpSpPr>
        <p:cNvPr id="1" name=""/>
        <p:cNvGrpSpPr/>
        <p:nvPr/>
      </p:nvGrpSpPr>
      <p:grpSpPr>
        <a:xfrm>
          <a:off x="0" y="0"/>
          <a:ext cx="0" cy="0"/>
          <a:chOff x="0" y="0"/>
          <a:chExt cx="0" cy="0"/>
        </a:xfrm>
      </p:grpSpPr>
      <p:sp>
        <p:nvSpPr>
          <p:cNvPr id="3" name="Title 2"/>
          <p:cNvSpPr>
            <a:spLocks noGrp="1"/>
          </p:cNvSpPr>
          <p:nvPr>
            <p:ph type="title"/>
          </p:nvPr>
        </p:nvSpPr>
        <p:spPr>
          <a:xfrm>
            <a:off x="451339" y="451576"/>
            <a:ext cx="8241231" cy="723600"/>
          </a:xfrm>
        </p:spPr>
        <p:txBody>
          <a:bodyPr anchor="ctr"/>
          <a:lstStyle>
            <a:lvl1pPr marL="499703" indent="-335577">
              <a:defRPr sz="2215"/>
            </a:lvl1pPr>
          </a:lstStyle>
          <a:p>
            <a:r>
              <a:rPr lang="ja-JP" altLang="en-US" dirty="0"/>
              <a:t>マスター タイトルの書式設定</a:t>
            </a:r>
            <a:endParaRPr lang="en-GB" dirty="0"/>
          </a:p>
        </p:txBody>
      </p:sp>
      <p:sp>
        <p:nvSpPr>
          <p:cNvPr id="17" name="Text Placeholder 5"/>
          <p:cNvSpPr>
            <a:spLocks noGrp="1"/>
          </p:cNvSpPr>
          <p:nvPr>
            <p:ph type="body" sz="quarter" idx="10"/>
          </p:nvPr>
        </p:nvSpPr>
        <p:spPr>
          <a:xfrm>
            <a:off x="451339" y="1422400"/>
            <a:ext cx="8241231" cy="4604400"/>
          </a:xfrm>
        </p:spPr>
        <p:txBody>
          <a:bodyPr/>
          <a:lstStyle>
            <a:lvl1pPr>
              <a:defRPr sz="1477">
                <a:latin typeface="+mn-lt"/>
              </a:defRPr>
            </a:lvl1pPr>
            <a:lvl2pPr>
              <a:defRPr sz="1477">
                <a:latin typeface="+mn-lt"/>
              </a:defRPr>
            </a:lvl2pPr>
            <a:lvl3pPr>
              <a:defRPr sz="1477">
                <a:latin typeface="+mn-lt"/>
              </a:defRPr>
            </a:lvl3pPr>
            <a:lvl4pPr>
              <a:defRPr sz="1477">
                <a:latin typeface="+mn-lt"/>
              </a:defRPr>
            </a:lvl4pPr>
            <a:lvl5pPr>
              <a:defRPr sz="1477">
                <a:latin typeface="+mn-lt"/>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GB" dirty="0"/>
          </a:p>
        </p:txBody>
      </p:sp>
      <p:sp>
        <p:nvSpPr>
          <p:cNvPr id="4" name="Text Placeholder 4"/>
          <p:cNvSpPr>
            <a:spLocks noGrp="1"/>
          </p:cNvSpPr>
          <p:nvPr>
            <p:ph type="body" sz="quarter" idx="11" hasCustomPrompt="1"/>
          </p:nvPr>
        </p:nvSpPr>
        <p:spPr>
          <a:xfrm>
            <a:off x="451339" y="203863"/>
            <a:ext cx="8241231" cy="169200"/>
          </a:xfrm>
        </p:spPr>
        <p:txBody>
          <a:bodyPr anchor="b"/>
          <a:lstStyle>
            <a:lvl1pPr>
              <a:spcAft>
                <a:spcPts val="0"/>
              </a:spcAft>
              <a:defRPr sz="1108"/>
            </a:lvl1pPr>
          </a:lstStyle>
          <a:p>
            <a:pPr lvl="0"/>
            <a:r>
              <a:rPr lang="en-US" altLang="ja-JP" dirty="0"/>
              <a:t>2.</a:t>
            </a:r>
            <a:r>
              <a:rPr lang="ja-JP" altLang="en-US" dirty="0"/>
              <a:t>討議事項</a:t>
            </a:r>
            <a:endParaRPr lang="en-US" dirty="0"/>
          </a:p>
        </p:txBody>
      </p:sp>
    </p:spTree>
    <p:extLst>
      <p:ext uri="{BB962C8B-B14F-4D97-AF65-F5344CB8AC3E}">
        <p14:creationId xmlns:p14="http://schemas.microsoft.com/office/powerpoint/2010/main" val="978137653"/>
      </p:ext>
    </p:extLst>
  </p:cSld>
  <p:clrMapOvr>
    <a:masterClrMapping/>
  </p:clrMapOvr>
  <p:extLst>
    <p:ext uri="{DCECCB84-F9BA-43D5-87BE-67443E8EF086}">
      <p15:sldGuideLst xmlns:p15="http://schemas.microsoft.com/office/powerpoint/2012/main"/>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16065467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B489E13-819E-44F9-8154-976D81AD3F93}"/>
              </a:ext>
            </a:extLst>
          </p:cNvPr>
          <p:cNvSpPr>
            <a:spLocks noGrp="1"/>
          </p:cNvSpPr>
          <p:nvPr>
            <p:ph type="title"/>
          </p:nvPr>
        </p:nvSpPr>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6A910D7-8410-47DC-BE7F-E38D07039851}"/>
              </a:ext>
            </a:extLst>
          </p:cNvPr>
          <p:cNvSpPr>
            <a:spLocks noGrp="1"/>
          </p:cNvSpPr>
          <p:nvPr>
            <p:ph type="body"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110038189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本文（横）">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7086601" y="6590805"/>
            <a:ext cx="2057400" cy="268245"/>
          </a:xfrm>
          <a:prstGeom prst="rect">
            <a:avLst/>
          </a:prstGeom>
        </p:spPr>
        <p:txBody>
          <a:bodyPr>
            <a:spAutoFit/>
          </a:bodyPr>
          <a:lstStyle>
            <a:lvl1pPr algn="r">
              <a:defRPr sz="1108">
                <a:solidFill>
                  <a:schemeClr val="tx1"/>
                </a:solidFill>
                <a:latin typeface="ＭＳ ゴシック" panose="020B0609070205080204" pitchFamily="49" charset="-128"/>
                <a:ea typeface="ＭＳ ゴシック" panose="020B0609070205080204" pitchFamily="49" charset="-128"/>
              </a:defRPr>
            </a:lvl1pPr>
          </a:lstStyle>
          <a:p>
            <a:fld id="{3D0757FB-195B-4A58-8CF2-F1AC22AD3E99}" type="slidenum">
              <a:rPr kumimoji="1" lang="ja-JP" altLang="en-US" smtClean="0"/>
              <a:pPr/>
              <a:t>‹#›</a:t>
            </a:fld>
            <a:endParaRPr kumimoji="1" lang="ja-JP" altLang="en-US"/>
          </a:p>
        </p:txBody>
      </p:sp>
      <p:cxnSp>
        <p:nvCxnSpPr>
          <p:cNvPr id="3" name="直線コネクタ 2"/>
          <p:cNvCxnSpPr/>
          <p:nvPr userDrawn="1"/>
        </p:nvCxnSpPr>
        <p:spPr>
          <a:xfrm flipH="1">
            <a:off x="8724435" y="6581001"/>
            <a:ext cx="164" cy="27699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テキスト プレースホルダー 14"/>
          <p:cNvSpPr>
            <a:spLocks noGrp="1"/>
          </p:cNvSpPr>
          <p:nvPr>
            <p:ph type="body" sz="quarter" idx="14" hasCustomPrompt="1"/>
          </p:nvPr>
        </p:nvSpPr>
        <p:spPr>
          <a:xfrm>
            <a:off x="252000" y="5763931"/>
            <a:ext cx="8640000" cy="142029"/>
          </a:xfrm>
          <a:prstGeom prst="rect">
            <a:avLst/>
          </a:prstGeom>
        </p:spPr>
        <p:txBody>
          <a:bodyPr>
            <a:spAutoFit/>
          </a:bodyPr>
          <a:lstStyle>
            <a:lvl1pPr marL="77541" indent="-77541">
              <a:lnSpc>
                <a:spcPct val="100000"/>
              </a:lnSpc>
              <a:spcBef>
                <a:spcPts val="0"/>
              </a:spcBef>
              <a:buFont typeface="Arial" panose="020B0604020202020204" pitchFamily="34" charset="0"/>
              <a:buNone/>
              <a:defRPr sz="923">
                <a:latin typeface="ＭＳ ゴシック" panose="020B0609070205080204" pitchFamily="49" charset="-128"/>
                <a:ea typeface="ＭＳ ゴシック" panose="020B0609070205080204" pitchFamily="49" charset="-128"/>
              </a:defRPr>
            </a:lvl1pPr>
          </a:lstStyle>
          <a:p>
            <a:pPr lvl="0"/>
            <a:r>
              <a:rPr kumimoji="1" lang="en-US" altLang="ja-JP" dirty="0"/>
              <a:t>※</a:t>
            </a:r>
            <a:r>
              <a:rPr kumimoji="1" lang="ja-JP" altLang="en-US" dirty="0"/>
              <a:t>　注書き</a:t>
            </a:r>
          </a:p>
        </p:txBody>
      </p:sp>
      <p:sp>
        <p:nvSpPr>
          <p:cNvPr id="5" name="テキスト プレースホルダー 10"/>
          <p:cNvSpPr>
            <a:spLocks noGrp="1"/>
          </p:cNvSpPr>
          <p:nvPr>
            <p:ph type="body" sz="quarter" idx="13" hasCustomPrompt="1"/>
          </p:nvPr>
        </p:nvSpPr>
        <p:spPr>
          <a:xfrm>
            <a:off x="87073" y="880487"/>
            <a:ext cx="8971085" cy="198826"/>
          </a:xfrm>
          <a:prstGeom prst="rect">
            <a:avLst/>
          </a:prstGeom>
        </p:spPr>
        <p:style>
          <a:lnRef idx="2">
            <a:schemeClr val="dk1"/>
          </a:lnRef>
          <a:fillRef idx="1">
            <a:schemeClr val="lt1"/>
          </a:fillRef>
          <a:effectRef idx="0">
            <a:schemeClr val="dk1"/>
          </a:effectRef>
          <a:fontRef idx="none"/>
        </p:style>
        <p:txBody>
          <a:bodyPr>
            <a:spAutoFit/>
          </a:bodyPr>
          <a:lstStyle>
            <a:lvl1pPr marL="162833" indent="-162833">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本文</a:t>
            </a:r>
          </a:p>
        </p:txBody>
      </p:sp>
      <p:sp>
        <p:nvSpPr>
          <p:cNvPr id="6" name="タイトル 8"/>
          <p:cNvSpPr>
            <a:spLocks noGrp="1"/>
          </p:cNvSpPr>
          <p:nvPr>
            <p:ph type="title" hasCustomPrompt="1"/>
          </p:nvPr>
        </p:nvSpPr>
        <p:spPr>
          <a:xfrm>
            <a:off x="85847" y="96105"/>
            <a:ext cx="7975385" cy="540000"/>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タイトルは</a:t>
            </a:r>
            <a:r>
              <a:rPr kumimoji="1" lang="en-US" altLang="ja-JP" dirty="0"/>
              <a:t>HG</a:t>
            </a:r>
            <a:r>
              <a:rPr kumimoji="1" lang="ja-JP" altLang="en-US" dirty="0"/>
              <a:t>丸ゴシック</a:t>
            </a:r>
            <a:r>
              <a:rPr kumimoji="1" lang="en-US" altLang="ja-JP" dirty="0"/>
              <a:t>M-PRO</a:t>
            </a:r>
            <a:r>
              <a:rPr kumimoji="1" lang="ja-JP" altLang="en-US" dirty="0"/>
              <a:t>太字　</a:t>
            </a:r>
            <a:r>
              <a:rPr kumimoji="1" lang="en-US" altLang="ja-JP" dirty="0"/>
              <a:t>20</a:t>
            </a:r>
            <a:r>
              <a:rPr kumimoji="1" lang="ja-JP" altLang="en-US" dirty="0"/>
              <a:t>ポイント</a:t>
            </a:r>
          </a:p>
        </p:txBody>
      </p:sp>
      <p:cxnSp>
        <p:nvCxnSpPr>
          <p:cNvPr id="7" name="直線コネクタ 6"/>
          <p:cNvCxnSpPr/>
          <p:nvPr userDrawn="1"/>
        </p:nvCxnSpPr>
        <p:spPr>
          <a:xfrm flipV="1">
            <a:off x="85846" y="636105"/>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1232" y="353974"/>
            <a:ext cx="996923" cy="160545"/>
          </a:xfrm>
          <a:prstGeom prst="rect">
            <a:avLst/>
          </a:prstGeom>
        </p:spPr>
      </p:pic>
    </p:spTree>
    <p:extLst>
      <p:ext uri="{BB962C8B-B14F-4D97-AF65-F5344CB8AC3E}">
        <p14:creationId xmlns:p14="http://schemas.microsoft.com/office/powerpoint/2010/main" val="48649678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本文（横）（ページ番号なし）">
    <p:spTree>
      <p:nvGrpSpPr>
        <p:cNvPr id="1" name=""/>
        <p:cNvGrpSpPr/>
        <p:nvPr/>
      </p:nvGrpSpPr>
      <p:grpSpPr>
        <a:xfrm>
          <a:off x="0" y="0"/>
          <a:ext cx="0" cy="0"/>
          <a:chOff x="0" y="0"/>
          <a:chExt cx="0" cy="0"/>
        </a:xfrm>
      </p:grpSpPr>
      <p:sp>
        <p:nvSpPr>
          <p:cNvPr id="4" name="テキスト プレースホルダー 14"/>
          <p:cNvSpPr>
            <a:spLocks noGrp="1"/>
          </p:cNvSpPr>
          <p:nvPr>
            <p:ph type="body" sz="quarter" idx="14" hasCustomPrompt="1"/>
          </p:nvPr>
        </p:nvSpPr>
        <p:spPr>
          <a:xfrm>
            <a:off x="252000" y="5763933"/>
            <a:ext cx="8640000" cy="142027"/>
          </a:xfrm>
          <a:prstGeom prst="rect">
            <a:avLst/>
          </a:prstGeom>
        </p:spPr>
        <p:txBody>
          <a:bodyPr>
            <a:spAutoFit/>
          </a:bodyPr>
          <a:lstStyle>
            <a:lvl1pPr marL="77541" indent="-77541">
              <a:lnSpc>
                <a:spcPct val="100000"/>
              </a:lnSpc>
              <a:spcBef>
                <a:spcPts val="0"/>
              </a:spcBef>
              <a:buFont typeface="Arial" panose="020B0604020202020204" pitchFamily="34" charset="0"/>
              <a:buNone/>
              <a:defRPr sz="923">
                <a:latin typeface="ＭＳ ゴシック" panose="020B0609070205080204" pitchFamily="49" charset="-128"/>
                <a:ea typeface="ＭＳ ゴシック" panose="020B0609070205080204" pitchFamily="49" charset="-128"/>
              </a:defRPr>
            </a:lvl1pPr>
          </a:lstStyle>
          <a:p>
            <a:pPr lvl="0"/>
            <a:r>
              <a:rPr kumimoji="1" lang="en-US" altLang="ja-JP" dirty="0"/>
              <a:t>※</a:t>
            </a:r>
            <a:r>
              <a:rPr kumimoji="1" lang="ja-JP" altLang="en-US" dirty="0"/>
              <a:t>　注書き</a:t>
            </a:r>
          </a:p>
        </p:txBody>
      </p:sp>
      <p:sp>
        <p:nvSpPr>
          <p:cNvPr id="5" name="テキスト プレースホルダー 10"/>
          <p:cNvSpPr>
            <a:spLocks noGrp="1"/>
          </p:cNvSpPr>
          <p:nvPr>
            <p:ph type="body" sz="quarter" idx="13" hasCustomPrompt="1"/>
          </p:nvPr>
        </p:nvSpPr>
        <p:spPr>
          <a:xfrm>
            <a:off x="87073" y="880489"/>
            <a:ext cx="8971085" cy="198837"/>
          </a:xfrm>
          <a:prstGeom prst="rect">
            <a:avLst/>
          </a:prstGeom>
        </p:spPr>
        <p:style>
          <a:lnRef idx="2">
            <a:schemeClr val="dk1"/>
          </a:lnRef>
          <a:fillRef idx="1">
            <a:schemeClr val="lt1"/>
          </a:fillRef>
          <a:effectRef idx="0">
            <a:schemeClr val="dk1"/>
          </a:effectRef>
          <a:fontRef idx="none"/>
        </p:style>
        <p:txBody>
          <a:bodyPr>
            <a:spAutoFit/>
          </a:bodyPr>
          <a:lstStyle>
            <a:lvl1pPr marL="162833" indent="-162833">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本文</a:t>
            </a:r>
          </a:p>
        </p:txBody>
      </p:sp>
      <p:sp>
        <p:nvSpPr>
          <p:cNvPr id="6" name="タイトル 8"/>
          <p:cNvSpPr>
            <a:spLocks noGrp="1"/>
          </p:cNvSpPr>
          <p:nvPr>
            <p:ph type="title" hasCustomPrompt="1"/>
          </p:nvPr>
        </p:nvSpPr>
        <p:spPr>
          <a:xfrm>
            <a:off x="85847" y="96105"/>
            <a:ext cx="7975385" cy="540000"/>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タイトルは</a:t>
            </a:r>
            <a:r>
              <a:rPr kumimoji="1" lang="en-US" altLang="ja-JP" dirty="0"/>
              <a:t>HG</a:t>
            </a:r>
            <a:r>
              <a:rPr kumimoji="1" lang="ja-JP" altLang="en-US" dirty="0"/>
              <a:t>丸ゴシック</a:t>
            </a:r>
            <a:r>
              <a:rPr kumimoji="1" lang="en-US" altLang="ja-JP" dirty="0"/>
              <a:t>M-PRO</a:t>
            </a:r>
            <a:r>
              <a:rPr kumimoji="1" lang="ja-JP" altLang="en-US" dirty="0"/>
              <a:t>太字　</a:t>
            </a:r>
            <a:r>
              <a:rPr kumimoji="1" lang="en-US" altLang="ja-JP" dirty="0"/>
              <a:t>20</a:t>
            </a:r>
            <a:r>
              <a:rPr kumimoji="1" lang="ja-JP" altLang="en-US" dirty="0"/>
              <a:t>ポイント</a:t>
            </a:r>
          </a:p>
        </p:txBody>
      </p:sp>
      <p:cxnSp>
        <p:nvCxnSpPr>
          <p:cNvPr id="7" name="直線コネクタ 6"/>
          <p:cNvCxnSpPr/>
          <p:nvPr userDrawn="1"/>
        </p:nvCxnSpPr>
        <p:spPr>
          <a:xfrm flipV="1">
            <a:off x="85846" y="636105"/>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1232" y="353975"/>
            <a:ext cx="996923" cy="160545"/>
          </a:xfrm>
          <a:prstGeom prst="rect">
            <a:avLst/>
          </a:prstGeom>
        </p:spPr>
      </p:pic>
    </p:spTree>
    <p:extLst>
      <p:ext uri="{BB962C8B-B14F-4D97-AF65-F5344CB8AC3E}">
        <p14:creationId xmlns:p14="http://schemas.microsoft.com/office/powerpoint/2010/main" val="40143782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REPORT TITLE ONLY">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ja-JP" altLang="en-US"/>
              <a:t>マスター タイトルの書式設定</a:t>
            </a:r>
            <a:endParaRPr lang="en-GB"/>
          </a:p>
        </p:txBody>
      </p:sp>
    </p:spTree>
    <p:extLst>
      <p:ext uri="{BB962C8B-B14F-4D97-AF65-F5344CB8AC3E}">
        <p14:creationId xmlns:p14="http://schemas.microsoft.com/office/powerpoint/2010/main" val="2282301552"/>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EPORT TITLE CONTENT">
    <p:spTree>
      <p:nvGrpSpPr>
        <p:cNvPr id="1" name=""/>
        <p:cNvGrpSpPr/>
        <p:nvPr/>
      </p:nvGrpSpPr>
      <p:grpSpPr>
        <a:xfrm>
          <a:off x="0" y="0"/>
          <a:ext cx="0" cy="0"/>
          <a:chOff x="0" y="0"/>
          <a:chExt cx="0" cy="0"/>
        </a:xfrm>
      </p:grpSpPr>
      <p:sp>
        <p:nvSpPr>
          <p:cNvPr id="3" name="Title 2"/>
          <p:cNvSpPr>
            <a:spLocks noGrp="1"/>
          </p:cNvSpPr>
          <p:nvPr>
            <p:ph type="title"/>
          </p:nvPr>
        </p:nvSpPr>
        <p:spPr>
          <a:xfrm>
            <a:off x="451339" y="451576"/>
            <a:ext cx="8241231" cy="723600"/>
          </a:xfrm>
        </p:spPr>
        <p:txBody>
          <a:bodyPr anchor="ctr"/>
          <a:lstStyle>
            <a:lvl1pPr marL="499703" indent="-335577">
              <a:defRPr sz="2215"/>
            </a:lvl1pPr>
          </a:lstStyle>
          <a:p>
            <a:r>
              <a:rPr lang="ja-JP" altLang="en-US" dirty="0"/>
              <a:t>マスター タイトルの書式設定</a:t>
            </a:r>
            <a:endParaRPr lang="en-GB" dirty="0"/>
          </a:p>
        </p:txBody>
      </p:sp>
      <p:sp>
        <p:nvSpPr>
          <p:cNvPr id="17" name="Text Placeholder 5"/>
          <p:cNvSpPr>
            <a:spLocks noGrp="1"/>
          </p:cNvSpPr>
          <p:nvPr>
            <p:ph type="body" sz="quarter" idx="10"/>
          </p:nvPr>
        </p:nvSpPr>
        <p:spPr>
          <a:xfrm>
            <a:off x="451339" y="1422400"/>
            <a:ext cx="8241231" cy="4604400"/>
          </a:xfrm>
        </p:spPr>
        <p:txBody>
          <a:bodyPr/>
          <a:lstStyle>
            <a:lvl1pPr>
              <a:defRPr sz="1477">
                <a:latin typeface="+mn-lt"/>
              </a:defRPr>
            </a:lvl1pPr>
            <a:lvl2pPr>
              <a:defRPr sz="1477">
                <a:latin typeface="+mn-lt"/>
              </a:defRPr>
            </a:lvl2pPr>
            <a:lvl3pPr>
              <a:defRPr sz="1477">
                <a:latin typeface="+mn-lt"/>
              </a:defRPr>
            </a:lvl3pPr>
            <a:lvl4pPr>
              <a:defRPr sz="1477">
                <a:latin typeface="+mn-lt"/>
              </a:defRPr>
            </a:lvl4pPr>
            <a:lvl5pPr>
              <a:defRPr sz="1477">
                <a:latin typeface="+mn-lt"/>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GB" dirty="0"/>
          </a:p>
        </p:txBody>
      </p:sp>
      <p:sp>
        <p:nvSpPr>
          <p:cNvPr id="4" name="Text Placeholder 4"/>
          <p:cNvSpPr>
            <a:spLocks noGrp="1"/>
          </p:cNvSpPr>
          <p:nvPr>
            <p:ph type="body" sz="quarter" idx="11" hasCustomPrompt="1"/>
          </p:nvPr>
        </p:nvSpPr>
        <p:spPr>
          <a:xfrm>
            <a:off x="451339" y="203863"/>
            <a:ext cx="8241231" cy="169200"/>
          </a:xfrm>
        </p:spPr>
        <p:txBody>
          <a:bodyPr anchor="b"/>
          <a:lstStyle>
            <a:lvl1pPr>
              <a:spcAft>
                <a:spcPts val="0"/>
              </a:spcAft>
              <a:defRPr sz="1108"/>
            </a:lvl1pPr>
          </a:lstStyle>
          <a:p>
            <a:pPr lvl="0"/>
            <a:r>
              <a:rPr lang="en-US" dirty="0"/>
              <a:t>Super title here</a:t>
            </a:r>
          </a:p>
        </p:txBody>
      </p:sp>
    </p:spTree>
    <p:extLst>
      <p:ext uri="{BB962C8B-B14F-4D97-AF65-F5344CB8AC3E}">
        <p14:creationId xmlns:p14="http://schemas.microsoft.com/office/powerpoint/2010/main" val="286626434"/>
      </p:ext>
    </p:extLst>
  </p:cSld>
  <p:clrMapOvr>
    <a:masterClrMapping/>
  </p:clrMapOvr>
  <p:extLst>
    <p:ext uri="{DCECCB84-F9BA-43D5-87BE-67443E8EF086}">
      <p15:sldGuideLst xmlns:p15="http://schemas.microsoft.com/office/powerpoint/2012/main"/>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タイトル">
    <p:spTree>
      <p:nvGrpSpPr>
        <p:cNvPr id="1" name=""/>
        <p:cNvGrpSpPr/>
        <p:nvPr/>
      </p:nvGrpSpPr>
      <p:grpSpPr>
        <a:xfrm>
          <a:off x="0" y="0"/>
          <a:ext cx="0" cy="0"/>
          <a:chOff x="0" y="0"/>
          <a:chExt cx="0" cy="0"/>
        </a:xfrm>
      </p:grpSpPr>
      <p:sp>
        <p:nvSpPr>
          <p:cNvPr id="2" name="テキスト ボックス 1"/>
          <p:cNvSpPr txBox="1"/>
          <p:nvPr userDrawn="1"/>
        </p:nvSpPr>
        <p:spPr>
          <a:xfrm>
            <a:off x="750462" y="5199914"/>
            <a:ext cx="7643077" cy="468270"/>
          </a:xfrm>
          <a:prstGeom prst="rect">
            <a:avLst/>
          </a:prstGeom>
          <a:noFill/>
        </p:spPr>
        <p:txBody>
          <a:bodyPr wrap="square" rtlCol="0">
            <a:spAutoFit/>
          </a:bodyPr>
          <a:lstStyle/>
          <a:p>
            <a:pPr algn="ctr"/>
            <a:r>
              <a:rPr kumimoji="1" lang="ja-JP" altLang="en-US" sz="2443" dirty="0">
                <a:latin typeface="ＭＳ ゴシック" panose="020B0609070205080204" pitchFamily="49" charset="-128"/>
                <a:ea typeface="ＭＳ ゴシック" panose="020B0609070205080204" pitchFamily="49" charset="-128"/>
              </a:rPr>
              <a:t>企画課</a:t>
            </a:r>
          </a:p>
        </p:txBody>
      </p:sp>
      <p:sp>
        <p:nvSpPr>
          <p:cNvPr id="3" name="テキスト プレースホルダー 8"/>
          <p:cNvSpPr>
            <a:spLocks noGrp="1"/>
          </p:cNvSpPr>
          <p:nvPr>
            <p:ph type="body" sz="quarter" idx="10" hasCustomPrompt="1"/>
          </p:nvPr>
        </p:nvSpPr>
        <p:spPr>
          <a:xfrm>
            <a:off x="7012788" y="324058"/>
            <a:ext cx="1800493" cy="309765"/>
          </a:xfrm>
          <a:prstGeom prst="rect">
            <a:avLst/>
          </a:prstGeom>
        </p:spPr>
        <p:txBody>
          <a:bodyPr wrap="none">
            <a:spAutoFit/>
          </a:bodyPr>
          <a:lstStyle>
            <a:lvl1pPr marL="0" indent="0">
              <a:buNone/>
              <a:defRPr sz="1570">
                <a:latin typeface="ＭＳ ゴシック" panose="020B0609070205080204" pitchFamily="49" charset="-128"/>
                <a:ea typeface="ＭＳ ゴシック" panose="020B0609070205080204" pitchFamily="49" charset="-128"/>
              </a:defRPr>
            </a:lvl1pPr>
          </a:lstStyle>
          <a:p>
            <a:pPr lvl="0"/>
            <a:r>
              <a:rPr kumimoji="1" lang="ja-JP" altLang="en-US" dirty="0"/>
              <a:t>令和４年●月●日</a:t>
            </a:r>
          </a:p>
        </p:txBody>
      </p:sp>
      <p:sp>
        <p:nvSpPr>
          <p:cNvPr id="4" name="テキスト プレースホルダー 10"/>
          <p:cNvSpPr>
            <a:spLocks noGrp="1"/>
          </p:cNvSpPr>
          <p:nvPr>
            <p:ph type="body" sz="quarter" idx="11" hasCustomPrompt="1"/>
          </p:nvPr>
        </p:nvSpPr>
        <p:spPr>
          <a:xfrm>
            <a:off x="418154" y="2452818"/>
            <a:ext cx="8307692" cy="575542"/>
          </a:xfrm>
          <a:prstGeom prst="rect">
            <a:avLst/>
          </a:prstGeom>
        </p:spPr>
        <p:txBody>
          <a:bodyPr>
            <a:spAutoFit/>
          </a:bodyPr>
          <a:lstStyle>
            <a:lvl1pPr marL="0" indent="0" algn="ctr">
              <a:lnSpc>
                <a:spcPct val="100000"/>
              </a:lnSpc>
              <a:spcBef>
                <a:spcPts val="0"/>
              </a:spcBef>
              <a:buNone/>
              <a:defRPr sz="3140" b="1">
                <a:latin typeface="ＭＳ ゴシック" panose="020B0609070205080204" pitchFamily="49" charset="-128"/>
                <a:ea typeface="ＭＳ ゴシック" panose="020B0609070205080204" pitchFamily="49" charset="-128"/>
              </a:defRPr>
            </a:lvl1pPr>
          </a:lstStyle>
          <a:p>
            <a:pPr lvl="0"/>
            <a:r>
              <a:rPr kumimoji="1" lang="ja-JP" altLang="en-US" dirty="0"/>
              <a:t>配布資料のタイトル</a:t>
            </a:r>
          </a:p>
        </p:txBody>
      </p:sp>
    </p:spTree>
    <p:extLst>
      <p:ext uri="{BB962C8B-B14F-4D97-AF65-F5344CB8AC3E}">
        <p14:creationId xmlns:p14="http://schemas.microsoft.com/office/powerpoint/2010/main" val="17674385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2_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0675663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目次">
    <p:spTree>
      <p:nvGrpSpPr>
        <p:cNvPr id="1" name=""/>
        <p:cNvGrpSpPr/>
        <p:nvPr/>
      </p:nvGrpSpPr>
      <p:grpSpPr>
        <a:xfrm>
          <a:off x="0" y="0"/>
          <a:ext cx="0" cy="0"/>
          <a:chOff x="0" y="0"/>
          <a:chExt cx="0" cy="0"/>
        </a:xfrm>
      </p:grpSpPr>
      <p:cxnSp>
        <p:nvCxnSpPr>
          <p:cNvPr id="7" name="直線コネクタ 6"/>
          <p:cNvCxnSpPr/>
          <p:nvPr userDrawn="1"/>
        </p:nvCxnSpPr>
        <p:spPr>
          <a:xfrm flipV="1">
            <a:off x="85846" y="636105"/>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sp>
        <p:nvSpPr>
          <p:cNvPr id="8" name="テキスト ボックス 7"/>
          <p:cNvSpPr txBox="1"/>
          <p:nvPr userDrawn="1"/>
        </p:nvSpPr>
        <p:spPr>
          <a:xfrm>
            <a:off x="85846" y="177914"/>
            <a:ext cx="7975385" cy="376385"/>
          </a:xfrm>
          <a:prstGeom prst="rect">
            <a:avLst/>
          </a:prstGeom>
          <a:noFill/>
        </p:spPr>
        <p:txBody>
          <a:bodyPr wrap="square" rtlCol="0" anchor="ctr">
            <a:spAutoFit/>
          </a:bodyPr>
          <a:lstStyle/>
          <a:p>
            <a:pPr algn="l"/>
            <a:r>
              <a:rPr kumimoji="1" lang="ja-JP" altLang="en-US" sz="1846" b="1" dirty="0">
                <a:solidFill>
                  <a:srgbClr val="002060"/>
                </a:solidFill>
                <a:latin typeface="HG丸ｺﾞｼｯｸM-PRO" panose="020F0600000000000000" pitchFamily="50" charset="-128"/>
                <a:ea typeface="HG丸ｺﾞｼｯｸM-PRO" panose="020F0600000000000000" pitchFamily="50" charset="-128"/>
              </a:rPr>
              <a:t>目次</a:t>
            </a:r>
          </a:p>
        </p:txBody>
      </p:sp>
      <p:sp>
        <p:nvSpPr>
          <p:cNvPr id="12" name="テキスト プレースホルダー 10"/>
          <p:cNvSpPr>
            <a:spLocks noGrp="1"/>
          </p:cNvSpPr>
          <p:nvPr>
            <p:ph type="body" sz="quarter" idx="13" hasCustomPrompt="1"/>
          </p:nvPr>
        </p:nvSpPr>
        <p:spPr>
          <a:xfrm>
            <a:off x="87072" y="880487"/>
            <a:ext cx="8971085" cy="291170"/>
          </a:xfrm>
          <a:prstGeom prst="rect">
            <a:avLst/>
          </a:prstGeom>
          <a:ln>
            <a:noFill/>
          </a:ln>
        </p:spPr>
        <p:style>
          <a:lnRef idx="2">
            <a:schemeClr val="dk1"/>
          </a:lnRef>
          <a:fillRef idx="1">
            <a:schemeClr val="lt1"/>
          </a:fillRef>
          <a:effectRef idx="0">
            <a:schemeClr val="dk1"/>
          </a:effectRef>
          <a:fontRef idx="none"/>
        </p:style>
        <p:txBody>
          <a:bodyPr>
            <a:spAutoFit/>
          </a:bodyPr>
          <a:lstStyle>
            <a:lvl1pPr marL="162835" indent="-162835">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テキスト①</a:t>
            </a:r>
          </a:p>
        </p:txBody>
      </p:sp>
      <p:pic>
        <p:nvPicPr>
          <p:cNvPr id="13" name="図 1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1231" y="353974"/>
            <a:ext cx="996923" cy="160545"/>
          </a:xfrm>
          <a:prstGeom prst="rect">
            <a:avLst/>
          </a:prstGeom>
        </p:spPr>
      </p:pic>
    </p:spTree>
    <p:extLst>
      <p:ext uri="{BB962C8B-B14F-4D97-AF65-F5344CB8AC3E}">
        <p14:creationId xmlns:p14="http://schemas.microsoft.com/office/powerpoint/2010/main" val="290600767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本文（横）">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7086600" y="6575644"/>
            <a:ext cx="2057400" cy="262829"/>
          </a:xfrm>
          <a:prstGeom prst="rect">
            <a:avLst/>
          </a:prstGeom>
        </p:spPr>
        <p:txBody>
          <a:bodyPr>
            <a:spAutoFit/>
          </a:bodyPr>
          <a:lstStyle>
            <a:lvl1pPr algn="r">
              <a:defRPr sz="1108">
                <a:solidFill>
                  <a:schemeClr val="tx1"/>
                </a:solidFill>
                <a:latin typeface="ＭＳ ゴシック" panose="020B0609070205080204" pitchFamily="49" charset="-128"/>
                <a:ea typeface="ＭＳ ゴシック" panose="020B0609070205080204" pitchFamily="49" charset="-128"/>
              </a:defRPr>
            </a:lvl1pPr>
          </a:lstStyle>
          <a:p>
            <a:fld id="{3D0757FB-195B-4A58-8CF2-F1AC22AD3E99}" type="slidenum">
              <a:rPr kumimoji="1" lang="ja-JP" altLang="en-US" smtClean="0"/>
              <a:pPr/>
              <a:t>‹#›</a:t>
            </a:fld>
            <a:endParaRPr kumimoji="1" lang="ja-JP" altLang="en-US"/>
          </a:p>
        </p:txBody>
      </p:sp>
      <p:cxnSp>
        <p:nvCxnSpPr>
          <p:cNvPr id="3" name="直線コネクタ 2"/>
          <p:cNvCxnSpPr/>
          <p:nvPr userDrawn="1"/>
        </p:nvCxnSpPr>
        <p:spPr>
          <a:xfrm flipH="1">
            <a:off x="8724435" y="6581001"/>
            <a:ext cx="164" cy="27699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テキスト プレースホルダー 14"/>
          <p:cNvSpPr>
            <a:spLocks noGrp="1"/>
          </p:cNvSpPr>
          <p:nvPr>
            <p:ph type="body" sz="quarter" idx="14" hasCustomPrompt="1"/>
          </p:nvPr>
        </p:nvSpPr>
        <p:spPr>
          <a:xfrm>
            <a:off x="252000" y="5763931"/>
            <a:ext cx="8640000" cy="234360"/>
          </a:xfrm>
          <a:prstGeom prst="rect">
            <a:avLst/>
          </a:prstGeom>
        </p:spPr>
        <p:txBody>
          <a:bodyPr>
            <a:spAutoFit/>
          </a:bodyPr>
          <a:lstStyle>
            <a:lvl1pPr marL="77542" indent="-77542">
              <a:lnSpc>
                <a:spcPct val="100000"/>
              </a:lnSpc>
              <a:spcBef>
                <a:spcPts val="0"/>
              </a:spcBef>
              <a:buFont typeface="Arial" panose="020B0604020202020204" pitchFamily="34" charset="0"/>
              <a:buNone/>
              <a:defRPr sz="923">
                <a:latin typeface="ＭＳ ゴシック" panose="020B0609070205080204" pitchFamily="49" charset="-128"/>
                <a:ea typeface="ＭＳ ゴシック" panose="020B0609070205080204" pitchFamily="49" charset="-128"/>
              </a:defRPr>
            </a:lvl1pPr>
          </a:lstStyle>
          <a:p>
            <a:pPr lvl="0"/>
            <a:r>
              <a:rPr kumimoji="1" lang="en-US" altLang="ja-JP" dirty="0"/>
              <a:t>※</a:t>
            </a:r>
            <a:r>
              <a:rPr kumimoji="1" lang="ja-JP" altLang="en-US" dirty="0"/>
              <a:t>　注書き</a:t>
            </a:r>
          </a:p>
        </p:txBody>
      </p:sp>
      <p:sp>
        <p:nvSpPr>
          <p:cNvPr id="5" name="テキスト プレースホルダー 10"/>
          <p:cNvSpPr>
            <a:spLocks noGrp="1"/>
          </p:cNvSpPr>
          <p:nvPr>
            <p:ph type="body" sz="quarter" idx="13" hasCustomPrompt="1"/>
          </p:nvPr>
        </p:nvSpPr>
        <p:spPr>
          <a:xfrm>
            <a:off x="87072" y="880487"/>
            <a:ext cx="8971085" cy="291170"/>
          </a:xfrm>
          <a:prstGeom prst="rect">
            <a:avLst/>
          </a:prstGeom>
        </p:spPr>
        <p:style>
          <a:lnRef idx="2">
            <a:schemeClr val="dk1"/>
          </a:lnRef>
          <a:fillRef idx="1">
            <a:schemeClr val="lt1"/>
          </a:fillRef>
          <a:effectRef idx="0">
            <a:schemeClr val="dk1"/>
          </a:effectRef>
          <a:fontRef idx="none"/>
        </p:style>
        <p:txBody>
          <a:bodyPr>
            <a:spAutoFit/>
          </a:bodyPr>
          <a:lstStyle>
            <a:lvl1pPr marL="162835" indent="-162835">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本文</a:t>
            </a:r>
          </a:p>
        </p:txBody>
      </p:sp>
      <p:sp>
        <p:nvSpPr>
          <p:cNvPr id="6" name="タイトル 8"/>
          <p:cNvSpPr>
            <a:spLocks noGrp="1"/>
          </p:cNvSpPr>
          <p:nvPr>
            <p:ph type="title" hasCustomPrompt="1"/>
          </p:nvPr>
        </p:nvSpPr>
        <p:spPr>
          <a:xfrm>
            <a:off x="85846" y="96105"/>
            <a:ext cx="7975385" cy="540000"/>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タイトルは</a:t>
            </a:r>
            <a:r>
              <a:rPr kumimoji="1" lang="en-US" altLang="ja-JP" dirty="0"/>
              <a:t>HG</a:t>
            </a:r>
            <a:r>
              <a:rPr kumimoji="1" lang="ja-JP" altLang="en-US" dirty="0"/>
              <a:t>丸ゴシック</a:t>
            </a:r>
            <a:r>
              <a:rPr kumimoji="1" lang="en-US" altLang="ja-JP" dirty="0"/>
              <a:t>M-PRO</a:t>
            </a:r>
            <a:r>
              <a:rPr kumimoji="1" lang="ja-JP" altLang="en-US" dirty="0"/>
              <a:t>太字　</a:t>
            </a:r>
            <a:r>
              <a:rPr kumimoji="1" lang="en-US" altLang="ja-JP" dirty="0"/>
              <a:t>20</a:t>
            </a:r>
            <a:r>
              <a:rPr kumimoji="1" lang="ja-JP" altLang="en-US" dirty="0"/>
              <a:t>ポイント</a:t>
            </a:r>
          </a:p>
        </p:txBody>
      </p:sp>
      <p:cxnSp>
        <p:nvCxnSpPr>
          <p:cNvPr id="7" name="直線コネクタ 6"/>
          <p:cNvCxnSpPr/>
          <p:nvPr userDrawn="1"/>
        </p:nvCxnSpPr>
        <p:spPr>
          <a:xfrm flipV="1">
            <a:off x="85846" y="636105"/>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1231" y="353974"/>
            <a:ext cx="996923" cy="160545"/>
          </a:xfrm>
          <a:prstGeom prst="rect">
            <a:avLst/>
          </a:prstGeom>
        </p:spPr>
      </p:pic>
    </p:spTree>
    <p:extLst>
      <p:ext uri="{BB962C8B-B14F-4D97-AF65-F5344CB8AC3E}">
        <p14:creationId xmlns:p14="http://schemas.microsoft.com/office/powerpoint/2010/main" val="411456352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本文（横）（ページ番号なし）">
    <p:spTree>
      <p:nvGrpSpPr>
        <p:cNvPr id="1" name=""/>
        <p:cNvGrpSpPr/>
        <p:nvPr/>
      </p:nvGrpSpPr>
      <p:grpSpPr>
        <a:xfrm>
          <a:off x="0" y="0"/>
          <a:ext cx="0" cy="0"/>
          <a:chOff x="0" y="0"/>
          <a:chExt cx="0" cy="0"/>
        </a:xfrm>
      </p:grpSpPr>
      <p:sp>
        <p:nvSpPr>
          <p:cNvPr id="4" name="テキスト プレースホルダー 14"/>
          <p:cNvSpPr>
            <a:spLocks noGrp="1"/>
          </p:cNvSpPr>
          <p:nvPr>
            <p:ph type="body" sz="quarter" idx="14" hasCustomPrompt="1"/>
          </p:nvPr>
        </p:nvSpPr>
        <p:spPr>
          <a:xfrm>
            <a:off x="252000" y="5763931"/>
            <a:ext cx="8640000" cy="234360"/>
          </a:xfrm>
          <a:prstGeom prst="rect">
            <a:avLst/>
          </a:prstGeom>
        </p:spPr>
        <p:txBody>
          <a:bodyPr>
            <a:spAutoFit/>
          </a:bodyPr>
          <a:lstStyle>
            <a:lvl1pPr marL="77542" indent="-77542">
              <a:lnSpc>
                <a:spcPct val="100000"/>
              </a:lnSpc>
              <a:spcBef>
                <a:spcPts val="0"/>
              </a:spcBef>
              <a:buFont typeface="Arial" panose="020B0604020202020204" pitchFamily="34" charset="0"/>
              <a:buNone/>
              <a:defRPr sz="923">
                <a:latin typeface="ＭＳ ゴシック" panose="020B0609070205080204" pitchFamily="49" charset="-128"/>
                <a:ea typeface="ＭＳ ゴシック" panose="020B0609070205080204" pitchFamily="49" charset="-128"/>
              </a:defRPr>
            </a:lvl1pPr>
          </a:lstStyle>
          <a:p>
            <a:pPr lvl="0"/>
            <a:r>
              <a:rPr kumimoji="1" lang="en-US" altLang="ja-JP" dirty="0"/>
              <a:t>※</a:t>
            </a:r>
            <a:r>
              <a:rPr kumimoji="1" lang="ja-JP" altLang="en-US" dirty="0"/>
              <a:t>　注書き</a:t>
            </a:r>
          </a:p>
        </p:txBody>
      </p:sp>
      <p:sp>
        <p:nvSpPr>
          <p:cNvPr id="5" name="テキスト プレースホルダー 10"/>
          <p:cNvSpPr>
            <a:spLocks noGrp="1"/>
          </p:cNvSpPr>
          <p:nvPr>
            <p:ph type="body" sz="quarter" idx="13" hasCustomPrompt="1"/>
          </p:nvPr>
        </p:nvSpPr>
        <p:spPr>
          <a:xfrm>
            <a:off x="87072" y="880487"/>
            <a:ext cx="8971085" cy="291170"/>
          </a:xfrm>
          <a:prstGeom prst="rect">
            <a:avLst/>
          </a:prstGeom>
        </p:spPr>
        <p:style>
          <a:lnRef idx="2">
            <a:schemeClr val="dk1"/>
          </a:lnRef>
          <a:fillRef idx="1">
            <a:schemeClr val="lt1"/>
          </a:fillRef>
          <a:effectRef idx="0">
            <a:schemeClr val="dk1"/>
          </a:effectRef>
          <a:fontRef idx="none"/>
        </p:style>
        <p:txBody>
          <a:bodyPr>
            <a:spAutoFit/>
          </a:bodyPr>
          <a:lstStyle>
            <a:lvl1pPr marL="162835" indent="-162835">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本文</a:t>
            </a:r>
          </a:p>
        </p:txBody>
      </p:sp>
      <p:sp>
        <p:nvSpPr>
          <p:cNvPr id="6" name="タイトル 8"/>
          <p:cNvSpPr>
            <a:spLocks noGrp="1"/>
          </p:cNvSpPr>
          <p:nvPr>
            <p:ph type="title" hasCustomPrompt="1"/>
          </p:nvPr>
        </p:nvSpPr>
        <p:spPr>
          <a:xfrm>
            <a:off x="85846" y="96105"/>
            <a:ext cx="7975385" cy="540000"/>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タイトルは</a:t>
            </a:r>
            <a:r>
              <a:rPr kumimoji="1" lang="en-US" altLang="ja-JP" dirty="0"/>
              <a:t>HG</a:t>
            </a:r>
            <a:r>
              <a:rPr kumimoji="1" lang="ja-JP" altLang="en-US" dirty="0"/>
              <a:t>丸ゴシック</a:t>
            </a:r>
            <a:r>
              <a:rPr kumimoji="1" lang="en-US" altLang="ja-JP" dirty="0"/>
              <a:t>M-PRO</a:t>
            </a:r>
            <a:r>
              <a:rPr kumimoji="1" lang="ja-JP" altLang="en-US" dirty="0"/>
              <a:t>太字　</a:t>
            </a:r>
            <a:r>
              <a:rPr kumimoji="1" lang="en-US" altLang="ja-JP" dirty="0"/>
              <a:t>20</a:t>
            </a:r>
            <a:r>
              <a:rPr kumimoji="1" lang="ja-JP" altLang="en-US" dirty="0"/>
              <a:t>ポイント</a:t>
            </a:r>
          </a:p>
        </p:txBody>
      </p:sp>
      <p:cxnSp>
        <p:nvCxnSpPr>
          <p:cNvPr id="7" name="直線コネクタ 6"/>
          <p:cNvCxnSpPr/>
          <p:nvPr userDrawn="1"/>
        </p:nvCxnSpPr>
        <p:spPr>
          <a:xfrm flipV="1">
            <a:off x="85846" y="473392"/>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7715322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本文（縦）">
    <p:spTree>
      <p:nvGrpSpPr>
        <p:cNvPr id="1" name=""/>
        <p:cNvGrpSpPr/>
        <p:nvPr/>
      </p:nvGrpSpPr>
      <p:grpSpPr>
        <a:xfrm>
          <a:off x="0" y="0"/>
          <a:ext cx="0" cy="0"/>
          <a:chOff x="0" y="0"/>
          <a:chExt cx="0" cy="0"/>
        </a:xfrm>
      </p:grpSpPr>
      <p:sp>
        <p:nvSpPr>
          <p:cNvPr id="2" name="タイトル 8"/>
          <p:cNvSpPr>
            <a:spLocks noGrp="1"/>
          </p:cNvSpPr>
          <p:nvPr>
            <p:ph type="title" hasCustomPrompt="1"/>
          </p:nvPr>
        </p:nvSpPr>
        <p:spPr>
          <a:xfrm rot="5400000">
            <a:off x="6350073" y="2605601"/>
            <a:ext cx="4971661" cy="498462"/>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a:t>
            </a:r>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8277041" y="5806567"/>
            <a:ext cx="1080000" cy="148195"/>
          </a:xfrm>
          <a:prstGeom prst="rect">
            <a:avLst/>
          </a:prstGeom>
        </p:spPr>
      </p:pic>
      <p:pic>
        <p:nvPicPr>
          <p:cNvPr id="4" name="図 3"/>
          <p:cNvPicPr>
            <a:picLocks/>
          </p:cNvPicPr>
          <p:nvPr userDrawn="1"/>
        </p:nvPicPr>
        <p:blipFill>
          <a:blip r:embed="rId3"/>
          <a:stretch>
            <a:fillRect/>
          </a:stretch>
        </p:blipFill>
        <p:spPr>
          <a:xfrm rot="5400000">
            <a:off x="5519191" y="3369914"/>
            <a:ext cx="6120000" cy="118179"/>
          </a:xfrm>
          <a:prstGeom prst="rect">
            <a:avLst/>
          </a:prstGeom>
        </p:spPr>
      </p:pic>
      <p:sp>
        <p:nvSpPr>
          <p:cNvPr id="5" name="Slide Number Placeholder 5"/>
          <p:cNvSpPr>
            <a:spLocks noGrp="1"/>
          </p:cNvSpPr>
          <p:nvPr>
            <p:ph type="sldNum" sz="quarter" idx="12"/>
          </p:nvPr>
        </p:nvSpPr>
        <p:spPr>
          <a:xfrm>
            <a:off x="7086600" y="6575644"/>
            <a:ext cx="2057400" cy="262829"/>
          </a:xfrm>
          <a:prstGeom prst="rect">
            <a:avLst/>
          </a:prstGeom>
        </p:spPr>
        <p:txBody>
          <a:bodyPr>
            <a:spAutoFit/>
          </a:bodyPr>
          <a:lstStyle>
            <a:lvl1pPr algn="r">
              <a:defRPr sz="1108">
                <a:solidFill>
                  <a:schemeClr val="tx1"/>
                </a:solidFill>
                <a:latin typeface="ＭＳ ゴシック" panose="020B0609070205080204" pitchFamily="49" charset="-128"/>
                <a:ea typeface="ＭＳ ゴシック" panose="020B0609070205080204" pitchFamily="49" charset="-128"/>
              </a:defRPr>
            </a:lvl1pPr>
          </a:lstStyle>
          <a:p>
            <a:fld id="{3D0757FB-195B-4A58-8CF2-F1AC22AD3E99}" type="slidenum">
              <a:rPr kumimoji="1" lang="ja-JP" altLang="en-US" smtClean="0"/>
              <a:pPr/>
              <a:t>‹#›</a:t>
            </a:fld>
            <a:endParaRPr kumimoji="1" lang="ja-JP" altLang="en-US" dirty="0"/>
          </a:p>
        </p:txBody>
      </p:sp>
      <p:cxnSp>
        <p:nvCxnSpPr>
          <p:cNvPr id="6" name="直線コネクタ 5"/>
          <p:cNvCxnSpPr/>
          <p:nvPr userDrawn="1"/>
        </p:nvCxnSpPr>
        <p:spPr>
          <a:xfrm flipH="1">
            <a:off x="8724435" y="6581001"/>
            <a:ext cx="164" cy="27699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433732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1_本文（縦）">
    <p:spTree>
      <p:nvGrpSpPr>
        <p:cNvPr id="1" name=""/>
        <p:cNvGrpSpPr/>
        <p:nvPr/>
      </p:nvGrpSpPr>
      <p:grpSpPr>
        <a:xfrm>
          <a:off x="0" y="0"/>
          <a:ext cx="0" cy="0"/>
          <a:chOff x="0" y="0"/>
          <a:chExt cx="0" cy="0"/>
        </a:xfrm>
      </p:grpSpPr>
      <p:sp>
        <p:nvSpPr>
          <p:cNvPr id="5" name="Slide Number Placeholder 5"/>
          <p:cNvSpPr>
            <a:spLocks noGrp="1"/>
          </p:cNvSpPr>
          <p:nvPr>
            <p:ph type="sldNum" sz="quarter" idx="12"/>
          </p:nvPr>
        </p:nvSpPr>
        <p:spPr>
          <a:xfrm>
            <a:off x="7086600" y="6575644"/>
            <a:ext cx="2057400" cy="262829"/>
          </a:xfrm>
          <a:prstGeom prst="rect">
            <a:avLst/>
          </a:prstGeom>
        </p:spPr>
        <p:txBody>
          <a:bodyPr>
            <a:spAutoFit/>
          </a:bodyPr>
          <a:lstStyle>
            <a:lvl1pPr algn="r">
              <a:defRPr sz="1108">
                <a:solidFill>
                  <a:schemeClr val="tx1"/>
                </a:solidFill>
                <a:latin typeface="ＭＳ ゴシック" panose="020B0609070205080204" pitchFamily="49" charset="-128"/>
                <a:ea typeface="ＭＳ ゴシック" panose="020B0609070205080204" pitchFamily="49" charset="-128"/>
              </a:defRPr>
            </a:lvl1pPr>
          </a:lstStyle>
          <a:p>
            <a:fld id="{3D0757FB-195B-4A58-8CF2-F1AC22AD3E99}" type="slidenum">
              <a:rPr kumimoji="1" lang="ja-JP" altLang="en-US" smtClean="0"/>
              <a:pPr/>
              <a:t>‹#›</a:t>
            </a:fld>
            <a:endParaRPr kumimoji="1" lang="ja-JP" altLang="en-US" dirty="0"/>
          </a:p>
        </p:txBody>
      </p:sp>
      <p:cxnSp>
        <p:nvCxnSpPr>
          <p:cNvPr id="6" name="直線コネクタ 5"/>
          <p:cNvCxnSpPr/>
          <p:nvPr userDrawn="1"/>
        </p:nvCxnSpPr>
        <p:spPr>
          <a:xfrm flipH="1">
            <a:off x="8724435" y="6581001"/>
            <a:ext cx="164" cy="27699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209031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本文（縦）（ページ番号なし）">
    <p:spTree>
      <p:nvGrpSpPr>
        <p:cNvPr id="1" name=""/>
        <p:cNvGrpSpPr/>
        <p:nvPr/>
      </p:nvGrpSpPr>
      <p:grpSpPr>
        <a:xfrm>
          <a:off x="0" y="0"/>
          <a:ext cx="0" cy="0"/>
          <a:chOff x="0" y="0"/>
          <a:chExt cx="0" cy="0"/>
        </a:xfrm>
      </p:grpSpPr>
      <p:sp>
        <p:nvSpPr>
          <p:cNvPr id="2" name="タイトル 8"/>
          <p:cNvSpPr>
            <a:spLocks noGrp="1"/>
          </p:cNvSpPr>
          <p:nvPr>
            <p:ph type="title" hasCustomPrompt="1"/>
          </p:nvPr>
        </p:nvSpPr>
        <p:spPr>
          <a:xfrm rot="5400000">
            <a:off x="6350073" y="2605601"/>
            <a:ext cx="4971661" cy="498462"/>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a:t>
            </a:r>
          </a:p>
        </p:txBody>
      </p:sp>
      <p:pic>
        <p:nvPicPr>
          <p:cNvPr id="3" name="図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400000">
            <a:off x="8277041" y="5806567"/>
            <a:ext cx="1080000" cy="148195"/>
          </a:xfrm>
          <a:prstGeom prst="rect">
            <a:avLst/>
          </a:prstGeom>
        </p:spPr>
      </p:pic>
      <p:pic>
        <p:nvPicPr>
          <p:cNvPr id="4" name="図 3"/>
          <p:cNvPicPr>
            <a:picLocks/>
          </p:cNvPicPr>
          <p:nvPr userDrawn="1"/>
        </p:nvPicPr>
        <p:blipFill>
          <a:blip r:embed="rId3"/>
          <a:stretch>
            <a:fillRect/>
          </a:stretch>
        </p:blipFill>
        <p:spPr>
          <a:xfrm rot="5400000">
            <a:off x="5519191" y="3369914"/>
            <a:ext cx="6120000" cy="118179"/>
          </a:xfrm>
          <a:prstGeom prst="rect">
            <a:avLst/>
          </a:prstGeom>
        </p:spPr>
      </p:pic>
    </p:spTree>
    <p:extLst>
      <p:ext uri="{BB962C8B-B14F-4D97-AF65-F5344CB8AC3E}">
        <p14:creationId xmlns:p14="http://schemas.microsoft.com/office/powerpoint/2010/main" val="759423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REPORT TITLE CONTENT">
    <p:spTree>
      <p:nvGrpSpPr>
        <p:cNvPr id="1" name=""/>
        <p:cNvGrpSpPr/>
        <p:nvPr/>
      </p:nvGrpSpPr>
      <p:grpSpPr>
        <a:xfrm>
          <a:off x="0" y="0"/>
          <a:ext cx="0" cy="0"/>
          <a:chOff x="0" y="0"/>
          <a:chExt cx="0" cy="0"/>
        </a:xfrm>
      </p:grpSpPr>
      <p:sp>
        <p:nvSpPr>
          <p:cNvPr id="3" name="Title 2"/>
          <p:cNvSpPr>
            <a:spLocks noGrp="1"/>
          </p:cNvSpPr>
          <p:nvPr>
            <p:ph type="title"/>
          </p:nvPr>
        </p:nvSpPr>
        <p:spPr>
          <a:xfrm>
            <a:off x="451339" y="451576"/>
            <a:ext cx="8241231" cy="723600"/>
          </a:xfrm>
        </p:spPr>
        <p:txBody>
          <a:bodyPr anchor="ctr"/>
          <a:lstStyle>
            <a:lvl1pPr marL="499703" indent="-335577">
              <a:defRPr sz="2215"/>
            </a:lvl1pPr>
          </a:lstStyle>
          <a:p>
            <a:r>
              <a:rPr lang="ja-JP" altLang="en-US" dirty="0"/>
              <a:t>マスター タイトルの書式設定</a:t>
            </a:r>
            <a:endParaRPr lang="en-GB" dirty="0"/>
          </a:p>
        </p:txBody>
      </p:sp>
      <p:sp>
        <p:nvSpPr>
          <p:cNvPr id="17" name="Text Placeholder 5"/>
          <p:cNvSpPr>
            <a:spLocks noGrp="1"/>
          </p:cNvSpPr>
          <p:nvPr>
            <p:ph type="body" sz="quarter" idx="10"/>
          </p:nvPr>
        </p:nvSpPr>
        <p:spPr>
          <a:xfrm>
            <a:off x="451339" y="1422400"/>
            <a:ext cx="8241231" cy="4604400"/>
          </a:xfrm>
        </p:spPr>
        <p:txBody>
          <a:bodyPr/>
          <a:lstStyle>
            <a:lvl1pPr>
              <a:defRPr sz="1477">
                <a:latin typeface="+mn-lt"/>
              </a:defRPr>
            </a:lvl1pPr>
            <a:lvl2pPr>
              <a:defRPr sz="1477">
                <a:latin typeface="+mn-lt"/>
              </a:defRPr>
            </a:lvl2pPr>
            <a:lvl3pPr>
              <a:defRPr sz="1477">
                <a:latin typeface="+mn-lt"/>
              </a:defRPr>
            </a:lvl3pPr>
            <a:lvl4pPr>
              <a:defRPr sz="1477">
                <a:latin typeface="+mn-lt"/>
              </a:defRPr>
            </a:lvl4pPr>
            <a:lvl5pPr>
              <a:defRPr sz="1477">
                <a:latin typeface="+mn-lt"/>
              </a:defRPr>
            </a:lvl5p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GB" dirty="0"/>
          </a:p>
        </p:txBody>
      </p:sp>
      <p:sp>
        <p:nvSpPr>
          <p:cNvPr id="4" name="Text Placeholder 4"/>
          <p:cNvSpPr>
            <a:spLocks noGrp="1"/>
          </p:cNvSpPr>
          <p:nvPr>
            <p:ph type="body" sz="quarter" idx="11" hasCustomPrompt="1"/>
          </p:nvPr>
        </p:nvSpPr>
        <p:spPr>
          <a:xfrm>
            <a:off x="451339" y="203863"/>
            <a:ext cx="8241231" cy="169200"/>
          </a:xfrm>
        </p:spPr>
        <p:txBody>
          <a:bodyPr anchor="b"/>
          <a:lstStyle>
            <a:lvl1pPr>
              <a:spcAft>
                <a:spcPts val="0"/>
              </a:spcAft>
              <a:defRPr sz="1108"/>
            </a:lvl1pPr>
          </a:lstStyle>
          <a:p>
            <a:pPr lvl="0"/>
            <a:r>
              <a:rPr lang="en-US" altLang="ja-JP" dirty="0"/>
              <a:t>2.</a:t>
            </a:r>
            <a:r>
              <a:rPr lang="ja-JP" altLang="en-US" dirty="0"/>
              <a:t>討議事項</a:t>
            </a:r>
            <a:endParaRPr lang="en-US" dirty="0"/>
          </a:p>
        </p:txBody>
      </p:sp>
    </p:spTree>
    <p:extLst>
      <p:ext uri="{BB962C8B-B14F-4D97-AF65-F5344CB8AC3E}">
        <p14:creationId xmlns:p14="http://schemas.microsoft.com/office/powerpoint/2010/main" val="3871697488"/>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2597167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248ED0-2D93-A1B9-F6C3-1F23DA51630E}"/>
              </a:ext>
            </a:extLst>
          </p:cNvPr>
          <p:cNvSpPr>
            <a:spLocks noGrp="1"/>
          </p:cNvSpPr>
          <p:nvPr>
            <p:ph type="title"/>
          </p:nvPr>
        </p:nvSpPr>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55B3187A-1D9B-B086-B9C5-657625516779}"/>
              </a:ext>
            </a:extLst>
          </p:cNvPr>
          <p:cNvSpPr>
            <a:spLocks noGrp="1"/>
          </p:cNvSpPr>
          <p:nvPr>
            <p:ph type="body"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Tree>
    <p:extLst>
      <p:ext uri="{BB962C8B-B14F-4D97-AF65-F5344CB8AC3E}">
        <p14:creationId xmlns:p14="http://schemas.microsoft.com/office/powerpoint/2010/main" val="2697159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43000" y="1122363"/>
            <a:ext cx="6858000" cy="2387600"/>
          </a:xfrm>
        </p:spPr>
        <p:txBody>
          <a:bodyPr anchor="b"/>
          <a:lstStyle>
            <a:lvl1pPr algn="ctr">
              <a:defRPr sz="4500"/>
            </a:lvl1pPr>
          </a:lstStyle>
          <a:p>
            <a:r>
              <a:rPr kumimoji="1" lang="ja-JP" altLang="en-US"/>
              <a:t>マスター タイトルの書式設定</a:t>
            </a:r>
          </a:p>
        </p:txBody>
      </p:sp>
      <p:sp>
        <p:nvSpPr>
          <p:cNvPr id="3" name="サブタイトル 2"/>
          <p:cNvSpPr>
            <a:spLocks noGrp="1"/>
          </p:cNvSpPr>
          <p:nvPr>
            <p:ph type="subTitle" idx="1"/>
          </p:nvPr>
        </p:nvSpPr>
        <p:spPr>
          <a:xfrm>
            <a:off x="1143000" y="3602038"/>
            <a:ext cx="6858000" cy="1655762"/>
          </a:xfrm>
        </p:spPr>
        <p:txBody>
          <a:bodyPr/>
          <a:lstStyle>
            <a:lvl1pPr marL="0" indent="0" algn="ctr">
              <a:buNone/>
              <a:defRPr sz="1800"/>
            </a:lvl1pPr>
            <a:lvl2pPr marL="342896" indent="0" algn="ctr">
              <a:buNone/>
              <a:defRPr sz="1500"/>
            </a:lvl2pPr>
            <a:lvl3pPr marL="685791" indent="0" algn="ctr">
              <a:buNone/>
              <a:defRPr sz="1350"/>
            </a:lvl3pPr>
            <a:lvl4pPr marL="1028688" indent="0" algn="ctr">
              <a:buNone/>
              <a:defRPr sz="1200"/>
            </a:lvl4pPr>
            <a:lvl5pPr marL="1371583" indent="0" algn="ctr">
              <a:buNone/>
              <a:defRPr sz="1200"/>
            </a:lvl5pPr>
            <a:lvl6pPr marL="1714479" indent="0" algn="ctr">
              <a:buNone/>
              <a:defRPr sz="1200"/>
            </a:lvl6pPr>
            <a:lvl7pPr marL="2057374" indent="0" algn="ctr">
              <a:buNone/>
              <a:defRPr sz="1200"/>
            </a:lvl7pPr>
            <a:lvl8pPr marL="2400270" indent="0" algn="ctr">
              <a:buNone/>
              <a:defRPr sz="1200"/>
            </a:lvl8pPr>
            <a:lvl9pPr marL="2743167" indent="0" algn="ctr">
              <a:buNone/>
              <a:defRPr sz="12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BA100C9-547D-4731-8D6A-3AE7CC119F23}" type="slidenum">
              <a:rPr kumimoji="1" lang="ja-JP" altLang="en-US" smtClean="0"/>
              <a:pPr/>
              <a:t>‹#›</a:t>
            </a:fld>
            <a:endParaRPr kumimoji="1" lang="ja-JP" altLang="en-US"/>
          </a:p>
        </p:txBody>
      </p:sp>
    </p:spTree>
    <p:extLst>
      <p:ext uri="{BB962C8B-B14F-4D97-AF65-F5344CB8AC3E}">
        <p14:creationId xmlns:p14="http://schemas.microsoft.com/office/powerpoint/2010/main" val="1401601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本文（横）">
    <p:spTree>
      <p:nvGrpSpPr>
        <p:cNvPr id="1" name=""/>
        <p:cNvGrpSpPr/>
        <p:nvPr/>
      </p:nvGrpSpPr>
      <p:grpSpPr>
        <a:xfrm>
          <a:off x="0" y="0"/>
          <a:ext cx="0" cy="0"/>
          <a:chOff x="0" y="0"/>
          <a:chExt cx="0" cy="0"/>
        </a:xfrm>
      </p:grpSpPr>
      <p:sp>
        <p:nvSpPr>
          <p:cNvPr id="2" name="Slide Number Placeholder 5"/>
          <p:cNvSpPr>
            <a:spLocks noGrp="1"/>
          </p:cNvSpPr>
          <p:nvPr>
            <p:ph type="sldNum" sz="quarter" idx="12"/>
          </p:nvPr>
        </p:nvSpPr>
        <p:spPr>
          <a:xfrm>
            <a:off x="7086601" y="6590805"/>
            <a:ext cx="2057400" cy="268245"/>
          </a:xfrm>
          <a:prstGeom prst="rect">
            <a:avLst/>
          </a:prstGeom>
        </p:spPr>
        <p:txBody>
          <a:bodyPr>
            <a:spAutoFit/>
          </a:bodyPr>
          <a:lstStyle>
            <a:lvl1pPr algn="r">
              <a:defRPr sz="1108">
                <a:solidFill>
                  <a:schemeClr val="tx1"/>
                </a:solidFill>
                <a:latin typeface="ＭＳ ゴシック" panose="020B0609070205080204" pitchFamily="49" charset="-128"/>
                <a:ea typeface="ＭＳ ゴシック" panose="020B0609070205080204" pitchFamily="49" charset="-128"/>
              </a:defRPr>
            </a:lvl1pPr>
          </a:lstStyle>
          <a:p>
            <a:fld id="{3D0757FB-195B-4A58-8CF2-F1AC22AD3E99}" type="slidenum">
              <a:rPr kumimoji="1" lang="ja-JP" altLang="en-US" smtClean="0"/>
              <a:pPr/>
              <a:t>‹#›</a:t>
            </a:fld>
            <a:endParaRPr kumimoji="1" lang="ja-JP" altLang="en-US"/>
          </a:p>
        </p:txBody>
      </p:sp>
      <p:cxnSp>
        <p:nvCxnSpPr>
          <p:cNvPr id="3" name="直線コネクタ 2"/>
          <p:cNvCxnSpPr/>
          <p:nvPr userDrawn="1"/>
        </p:nvCxnSpPr>
        <p:spPr>
          <a:xfrm flipH="1">
            <a:off x="8724435" y="6581001"/>
            <a:ext cx="164" cy="276999"/>
          </a:xfrm>
          <a:prstGeom prst="line">
            <a:avLst/>
          </a:prstGeom>
          <a:ln w="28575">
            <a:solidFill>
              <a:srgbClr val="0070C0"/>
            </a:solidFill>
          </a:ln>
        </p:spPr>
        <p:style>
          <a:lnRef idx="1">
            <a:schemeClr val="accent1"/>
          </a:lnRef>
          <a:fillRef idx="0">
            <a:schemeClr val="accent1"/>
          </a:fillRef>
          <a:effectRef idx="0">
            <a:schemeClr val="accent1"/>
          </a:effectRef>
          <a:fontRef idx="minor">
            <a:schemeClr val="tx1"/>
          </a:fontRef>
        </p:style>
      </p:cxnSp>
      <p:sp>
        <p:nvSpPr>
          <p:cNvPr id="4" name="テキスト プレースホルダー 14"/>
          <p:cNvSpPr>
            <a:spLocks noGrp="1"/>
          </p:cNvSpPr>
          <p:nvPr>
            <p:ph type="body" sz="quarter" idx="14" hasCustomPrompt="1"/>
          </p:nvPr>
        </p:nvSpPr>
        <p:spPr>
          <a:xfrm>
            <a:off x="252000" y="5763931"/>
            <a:ext cx="8640000" cy="142029"/>
          </a:xfrm>
          <a:prstGeom prst="rect">
            <a:avLst/>
          </a:prstGeom>
        </p:spPr>
        <p:txBody>
          <a:bodyPr>
            <a:spAutoFit/>
          </a:bodyPr>
          <a:lstStyle>
            <a:lvl1pPr marL="77541" indent="-77541">
              <a:lnSpc>
                <a:spcPct val="100000"/>
              </a:lnSpc>
              <a:spcBef>
                <a:spcPts val="0"/>
              </a:spcBef>
              <a:buFont typeface="Arial" panose="020B0604020202020204" pitchFamily="34" charset="0"/>
              <a:buNone/>
              <a:defRPr sz="923">
                <a:latin typeface="ＭＳ ゴシック" panose="020B0609070205080204" pitchFamily="49" charset="-128"/>
                <a:ea typeface="ＭＳ ゴシック" panose="020B0609070205080204" pitchFamily="49" charset="-128"/>
              </a:defRPr>
            </a:lvl1pPr>
          </a:lstStyle>
          <a:p>
            <a:pPr lvl="0"/>
            <a:r>
              <a:rPr kumimoji="1" lang="en-US" altLang="ja-JP" dirty="0"/>
              <a:t>※</a:t>
            </a:r>
            <a:r>
              <a:rPr kumimoji="1" lang="ja-JP" altLang="en-US" dirty="0"/>
              <a:t>　注書き</a:t>
            </a:r>
          </a:p>
        </p:txBody>
      </p:sp>
      <p:sp>
        <p:nvSpPr>
          <p:cNvPr id="5" name="テキスト プレースホルダー 10"/>
          <p:cNvSpPr>
            <a:spLocks noGrp="1"/>
          </p:cNvSpPr>
          <p:nvPr>
            <p:ph type="body" sz="quarter" idx="13" hasCustomPrompt="1"/>
          </p:nvPr>
        </p:nvSpPr>
        <p:spPr>
          <a:xfrm>
            <a:off x="87073" y="880487"/>
            <a:ext cx="8971085" cy="198826"/>
          </a:xfrm>
          <a:prstGeom prst="rect">
            <a:avLst/>
          </a:prstGeom>
        </p:spPr>
        <p:style>
          <a:lnRef idx="2">
            <a:schemeClr val="dk1"/>
          </a:lnRef>
          <a:fillRef idx="1">
            <a:schemeClr val="lt1"/>
          </a:fillRef>
          <a:effectRef idx="0">
            <a:schemeClr val="dk1"/>
          </a:effectRef>
          <a:fontRef idx="none"/>
        </p:style>
        <p:txBody>
          <a:bodyPr>
            <a:spAutoFit/>
          </a:bodyPr>
          <a:lstStyle>
            <a:lvl1pPr marL="162833" indent="-162833">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本文</a:t>
            </a:r>
          </a:p>
        </p:txBody>
      </p:sp>
      <p:sp>
        <p:nvSpPr>
          <p:cNvPr id="6" name="タイトル 8"/>
          <p:cNvSpPr>
            <a:spLocks noGrp="1"/>
          </p:cNvSpPr>
          <p:nvPr>
            <p:ph type="title" hasCustomPrompt="1"/>
          </p:nvPr>
        </p:nvSpPr>
        <p:spPr>
          <a:xfrm>
            <a:off x="85847" y="96105"/>
            <a:ext cx="7975385" cy="540000"/>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タイトルは</a:t>
            </a:r>
            <a:r>
              <a:rPr kumimoji="1" lang="en-US" altLang="ja-JP" dirty="0"/>
              <a:t>HG</a:t>
            </a:r>
            <a:r>
              <a:rPr kumimoji="1" lang="ja-JP" altLang="en-US" dirty="0"/>
              <a:t>丸ゴシック</a:t>
            </a:r>
            <a:r>
              <a:rPr kumimoji="1" lang="en-US" altLang="ja-JP" dirty="0"/>
              <a:t>M-PRO</a:t>
            </a:r>
            <a:r>
              <a:rPr kumimoji="1" lang="ja-JP" altLang="en-US" dirty="0"/>
              <a:t>太字　</a:t>
            </a:r>
            <a:r>
              <a:rPr kumimoji="1" lang="en-US" altLang="ja-JP" dirty="0"/>
              <a:t>20</a:t>
            </a:r>
            <a:r>
              <a:rPr kumimoji="1" lang="ja-JP" altLang="en-US" dirty="0"/>
              <a:t>ポイント</a:t>
            </a:r>
          </a:p>
        </p:txBody>
      </p:sp>
      <p:cxnSp>
        <p:nvCxnSpPr>
          <p:cNvPr id="7" name="直線コネクタ 6"/>
          <p:cNvCxnSpPr/>
          <p:nvPr userDrawn="1"/>
        </p:nvCxnSpPr>
        <p:spPr>
          <a:xfrm flipV="1">
            <a:off x="85846" y="636105"/>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1232" y="353974"/>
            <a:ext cx="996923" cy="160545"/>
          </a:xfrm>
          <a:prstGeom prst="rect">
            <a:avLst/>
          </a:prstGeom>
        </p:spPr>
      </p:pic>
    </p:spTree>
    <p:extLst>
      <p:ext uri="{BB962C8B-B14F-4D97-AF65-F5344CB8AC3E}">
        <p14:creationId xmlns:p14="http://schemas.microsoft.com/office/powerpoint/2010/main" val="2112658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1_本文（横）（ページ番号なし）">
    <p:spTree>
      <p:nvGrpSpPr>
        <p:cNvPr id="1" name=""/>
        <p:cNvGrpSpPr/>
        <p:nvPr/>
      </p:nvGrpSpPr>
      <p:grpSpPr>
        <a:xfrm>
          <a:off x="0" y="0"/>
          <a:ext cx="0" cy="0"/>
          <a:chOff x="0" y="0"/>
          <a:chExt cx="0" cy="0"/>
        </a:xfrm>
      </p:grpSpPr>
      <p:sp>
        <p:nvSpPr>
          <p:cNvPr id="4" name="テキスト プレースホルダー 14"/>
          <p:cNvSpPr>
            <a:spLocks noGrp="1"/>
          </p:cNvSpPr>
          <p:nvPr>
            <p:ph type="body" sz="quarter" idx="14" hasCustomPrompt="1"/>
          </p:nvPr>
        </p:nvSpPr>
        <p:spPr>
          <a:xfrm>
            <a:off x="252000" y="5763933"/>
            <a:ext cx="8640000" cy="142027"/>
          </a:xfrm>
          <a:prstGeom prst="rect">
            <a:avLst/>
          </a:prstGeom>
        </p:spPr>
        <p:txBody>
          <a:bodyPr>
            <a:spAutoFit/>
          </a:bodyPr>
          <a:lstStyle>
            <a:lvl1pPr marL="77541" indent="-77541">
              <a:lnSpc>
                <a:spcPct val="100000"/>
              </a:lnSpc>
              <a:spcBef>
                <a:spcPts val="0"/>
              </a:spcBef>
              <a:buFont typeface="Arial" panose="020B0604020202020204" pitchFamily="34" charset="0"/>
              <a:buNone/>
              <a:defRPr sz="923">
                <a:latin typeface="ＭＳ ゴシック" panose="020B0609070205080204" pitchFamily="49" charset="-128"/>
                <a:ea typeface="ＭＳ ゴシック" panose="020B0609070205080204" pitchFamily="49" charset="-128"/>
              </a:defRPr>
            </a:lvl1pPr>
          </a:lstStyle>
          <a:p>
            <a:pPr lvl="0"/>
            <a:r>
              <a:rPr kumimoji="1" lang="en-US" altLang="ja-JP" dirty="0"/>
              <a:t>※</a:t>
            </a:r>
            <a:r>
              <a:rPr kumimoji="1" lang="ja-JP" altLang="en-US" dirty="0"/>
              <a:t>　注書き</a:t>
            </a:r>
          </a:p>
        </p:txBody>
      </p:sp>
      <p:sp>
        <p:nvSpPr>
          <p:cNvPr id="5" name="テキスト プレースホルダー 10"/>
          <p:cNvSpPr>
            <a:spLocks noGrp="1"/>
          </p:cNvSpPr>
          <p:nvPr>
            <p:ph type="body" sz="quarter" idx="13" hasCustomPrompt="1"/>
          </p:nvPr>
        </p:nvSpPr>
        <p:spPr>
          <a:xfrm>
            <a:off x="87073" y="880489"/>
            <a:ext cx="8971085" cy="198837"/>
          </a:xfrm>
          <a:prstGeom prst="rect">
            <a:avLst/>
          </a:prstGeom>
        </p:spPr>
        <p:style>
          <a:lnRef idx="2">
            <a:schemeClr val="dk1"/>
          </a:lnRef>
          <a:fillRef idx="1">
            <a:schemeClr val="lt1"/>
          </a:fillRef>
          <a:effectRef idx="0">
            <a:schemeClr val="dk1"/>
          </a:effectRef>
          <a:fontRef idx="none"/>
        </p:style>
        <p:txBody>
          <a:bodyPr>
            <a:spAutoFit/>
          </a:bodyPr>
          <a:lstStyle>
            <a:lvl1pPr marL="162833" indent="-162833">
              <a:lnSpc>
                <a:spcPct val="100000"/>
              </a:lnSpc>
              <a:spcBef>
                <a:spcPts val="0"/>
              </a:spcBef>
              <a:buFontTx/>
              <a:buNone/>
              <a:defRPr sz="1292" u="none">
                <a:latin typeface="ＭＳ ゴシック" panose="020B0609070205080204" pitchFamily="49" charset="-128"/>
                <a:ea typeface="ＭＳ ゴシック" panose="020B0609070205080204" pitchFamily="49" charset="-128"/>
              </a:defRPr>
            </a:lvl1pPr>
          </a:lstStyle>
          <a:p>
            <a:pPr lvl="0"/>
            <a:r>
              <a:rPr kumimoji="1" lang="ja-JP" altLang="en-US" dirty="0"/>
              <a:t>○　本文</a:t>
            </a:r>
          </a:p>
        </p:txBody>
      </p:sp>
      <p:sp>
        <p:nvSpPr>
          <p:cNvPr id="6" name="タイトル 8"/>
          <p:cNvSpPr>
            <a:spLocks noGrp="1"/>
          </p:cNvSpPr>
          <p:nvPr>
            <p:ph type="title" hasCustomPrompt="1"/>
          </p:nvPr>
        </p:nvSpPr>
        <p:spPr>
          <a:xfrm>
            <a:off x="85847" y="96105"/>
            <a:ext cx="7975385" cy="540000"/>
          </a:xfrm>
          <a:prstGeom prst="rect">
            <a:avLst/>
          </a:prstGeom>
        </p:spPr>
        <p:txBody>
          <a:bodyPr anchor="ctr">
            <a:normAutofit/>
          </a:bodyPr>
          <a:lstStyle>
            <a:lvl1pPr>
              <a:defRPr sz="1846" b="1">
                <a:solidFill>
                  <a:srgbClr val="002060"/>
                </a:solidFill>
                <a:latin typeface="HG丸ｺﾞｼｯｸM-PRO" panose="020F0600000000000000" pitchFamily="50" charset="-128"/>
                <a:ea typeface="HG丸ｺﾞｼｯｸM-PRO" panose="020F0600000000000000" pitchFamily="50" charset="-128"/>
              </a:defRPr>
            </a:lvl1pPr>
          </a:lstStyle>
          <a:p>
            <a:r>
              <a:rPr kumimoji="1" lang="ja-JP" altLang="en-US" dirty="0"/>
              <a:t>タイトルは</a:t>
            </a:r>
            <a:r>
              <a:rPr kumimoji="1" lang="en-US" altLang="ja-JP" dirty="0"/>
              <a:t>HG</a:t>
            </a:r>
            <a:r>
              <a:rPr kumimoji="1" lang="ja-JP" altLang="en-US" dirty="0"/>
              <a:t>丸ゴシック</a:t>
            </a:r>
            <a:r>
              <a:rPr kumimoji="1" lang="en-US" altLang="ja-JP" dirty="0"/>
              <a:t>M-PRO</a:t>
            </a:r>
            <a:r>
              <a:rPr kumimoji="1" lang="ja-JP" altLang="en-US" dirty="0"/>
              <a:t>太字　</a:t>
            </a:r>
            <a:r>
              <a:rPr kumimoji="1" lang="en-US" altLang="ja-JP" dirty="0"/>
              <a:t>20</a:t>
            </a:r>
            <a:r>
              <a:rPr kumimoji="1" lang="ja-JP" altLang="en-US" dirty="0"/>
              <a:t>ポイント</a:t>
            </a:r>
          </a:p>
        </p:txBody>
      </p:sp>
      <p:cxnSp>
        <p:nvCxnSpPr>
          <p:cNvPr id="7" name="直線コネクタ 6"/>
          <p:cNvCxnSpPr/>
          <p:nvPr userDrawn="1"/>
        </p:nvCxnSpPr>
        <p:spPr>
          <a:xfrm flipV="1">
            <a:off x="85846" y="636105"/>
            <a:ext cx="8972308" cy="0"/>
          </a:xfrm>
          <a:prstGeom prst="line">
            <a:avLst/>
          </a:prstGeom>
          <a:ln w="127000">
            <a:gradFill>
              <a:gsLst>
                <a:gs pos="0">
                  <a:schemeClr val="accent1">
                    <a:lumMod val="5000"/>
                    <a:lumOff val="95000"/>
                  </a:schemeClr>
                </a:gs>
                <a:gs pos="21000">
                  <a:schemeClr val="accent1">
                    <a:lumMod val="45000"/>
                    <a:lumOff val="55000"/>
                  </a:schemeClr>
                </a:gs>
                <a:gs pos="40000">
                  <a:schemeClr val="accent1">
                    <a:lumMod val="45000"/>
                    <a:lumOff val="55000"/>
                  </a:schemeClr>
                </a:gs>
                <a:gs pos="100000">
                  <a:srgbClr val="0070C0"/>
                </a:gs>
              </a:gsLst>
              <a:lin ang="5400000" scaled="1"/>
            </a:gradFill>
          </a:ln>
        </p:spPr>
        <p:style>
          <a:lnRef idx="1">
            <a:schemeClr val="accent1"/>
          </a:lnRef>
          <a:fillRef idx="0">
            <a:schemeClr val="accent1"/>
          </a:fillRef>
          <a:effectRef idx="0">
            <a:schemeClr val="accent1"/>
          </a:effectRef>
          <a:fontRef idx="minor">
            <a:schemeClr val="tx1"/>
          </a:fontRef>
        </p:style>
      </p:cxnSp>
      <p:pic>
        <p:nvPicPr>
          <p:cNvPr id="8" name="図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061232" y="353975"/>
            <a:ext cx="996923" cy="160545"/>
          </a:xfrm>
          <a:prstGeom prst="rect">
            <a:avLst/>
          </a:prstGeom>
        </p:spPr>
      </p:pic>
    </p:spTree>
    <p:extLst>
      <p:ext uri="{BB962C8B-B14F-4D97-AF65-F5344CB8AC3E}">
        <p14:creationId xmlns:p14="http://schemas.microsoft.com/office/powerpoint/2010/main" val="184142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5" Type="http://schemas.openxmlformats.org/officeDocument/2006/relationships/slideLayout" Target="../slideLayouts/slideLayout25.xml"/><Relationship Id="rId10" Type="http://schemas.openxmlformats.org/officeDocument/2006/relationships/theme" Target="../theme/theme3.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5" Type="http://schemas.openxmlformats.org/officeDocument/2006/relationships/slideLayout" Target="../slideLayouts/slideLayout34.xml"/><Relationship Id="rId4" Type="http://schemas.openxmlformats.org/officeDocument/2006/relationships/slideLayout" Target="../slideLayouts/slideLayout33.xml"/><Relationship Id="rId9" Type="http://schemas.openxmlformats.org/officeDocument/2006/relationships/theme" Target="../theme/theme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1340" y="451576"/>
            <a:ext cx="8232225" cy="723600"/>
          </a:xfrm>
          <a:prstGeom prst="rect">
            <a:avLst/>
          </a:prstGeom>
        </p:spPr>
        <p:txBody>
          <a:bodyPr vert="horz" lIns="0" tIns="0" rIns="0" bIns="0" rtlCol="0" anchor="t" anchorCtr="0">
            <a:no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451341" y="1422400"/>
            <a:ext cx="8232223" cy="4604400"/>
          </a:xfrm>
          <a:prstGeom prst="rect">
            <a:avLst/>
          </a:prstGeom>
        </p:spPr>
        <p:txBody>
          <a:bodyPr vert="horz" lIns="0" tIns="0" rIns="0" bIns="0" rtlCol="0" anchor="t" anchorCtr="0">
            <a:no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29" name="Shape 8"/>
          <p:cNvSpPr txBox="1">
            <a:spLocks/>
          </p:cNvSpPr>
          <p:nvPr userDrawn="1"/>
        </p:nvSpPr>
        <p:spPr>
          <a:xfrm>
            <a:off x="8332615" y="6320118"/>
            <a:ext cx="360046" cy="149413"/>
          </a:xfrm>
          <a:prstGeom prst="rect">
            <a:avLst/>
          </a:prstGeom>
        </p:spPr>
        <p:txBody>
          <a:bodyPr lIns="0" tIns="0" rIns="0" bIns="0" anchor="t"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kumimoji="0" lang="en-US" sz="831" dirty="0">
              <a:solidFill>
                <a:srgbClr val="00338D"/>
              </a:solidFill>
              <a:cs typeface="Arial" panose="020B0604020202020204" pitchFamily="34" charset="0"/>
            </a:endParaRPr>
          </a:p>
        </p:txBody>
      </p:sp>
    </p:spTree>
    <p:extLst>
      <p:ext uri="{BB962C8B-B14F-4D97-AF65-F5344CB8AC3E}">
        <p14:creationId xmlns:p14="http://schemas.microsoft.com/office/powerpoint/2010/main" val="346019193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81" r:id="rId7"/>
    <p:sldLayoutId id="2147483683" r:id="rId8"/>
    <p:sldLayoutId id="2147483698" r:id="rId9"/>
    <p:sldLayoutId id="2147483699" r:id="rId10"/>
    <p:sldLayoutId id="2147483722" r:id="rId11"/>
  </p:sldLayoutIdLst>
  <p:hf sldNum="0" hdr="0" ftr="0" dt="0"/>
  <p:txStyles>
    <p:titleStyle>
      <a:lvl1pPr algn="l" defTabSz="844073" rtl="0" eaLnBrk="1" latinLnBrk="0" hangingPunct="1">
        <a:lnSpc>
          <a:spcPct val="100000"/>
        </a:lnSpc>
        <a:spcBef>
          <a:spcPct val="0"/>
        </a:spcBef>
        <a:buNone/>
        <a:defRPr kumimoji="1" sz="2215" kern="1200">
          <a:solidFill>
            <a:schemeClr val="tx2"/>
          </a:solidFill>
          <a:latin typeface="+mj-lt"/>
          <a:ea typeface="+mj-ea"/>
          <a:cs typeface="+mj-cs"/>
        </a:defRPr>
      </a:lvl1pPr>
    </p:titleStyle>
    <p:bodyStyle>
      <a:lvl1pPr marL="0" indent="0" algn="l" defTabSz="844073" rtl="0" eaLnBrk="1" latinLnBrk="0" hangingPunct="1">
        <a:lnSpc>
          <a:spcPct val="100000"/>
        </a:lnSpc>
        <a:spcBef>
          <a:spcPts val="0"/>
        </a:spcBef>
        <a:spcAft>
          <a:spcPts val="553"/>
        </a:spcAft>
        <a:buFontTx/>
        <a:buNone/>
        <a:defRPr kumimoji="1" sz="1477" b="0" kern="1200">
          <a:solidFill>
            <a:schemeClr val="tx2"/>
          </a:solidFill>
          <a:latin typeface="+mn-lt"/>
          <a:ea typeface="+mn-ea"/>
          <a:cs typeface="+mn-cs"/>
        </a:defRPr>
      </a:lvl1pPr>
      <a:lvl2pPr marL="0" indent="0" algn="l" defTabSz="844073" rtl="0" eaLnBrk="1" latinLnBrk="0" hangingPunct="1">
        <a:lnSpc>
          <a:spcPct val="100000"/>
        </a:lnSpc>
        <a:spcBef>
          <a:spcPts val="0"/>
        </a:spcBef>
        <a:spcAft>
          <a:spcPts val="553"/>
        </a:spcAft>
        <a:buFontTx/>
        <a:buNone/>
        <a:defRPr kumimoji="1" sz="1477" b="0" kern="1200">
          <a:solidFill>
            <a:schemeClr val="tx2"/>
          </a:solidFill>
          <a:latin typeface="+mn-lt"/>
          <a:ea typeface="+mn-ea"/>
          <a:cs typeface="+mn-cs"/>
        </a:defRPr>
      </a:lvl2pPr>
      <a:lvl3pPr marL="199388" indent="-199388"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1477" b="0" kern="1200">
          <a:solidFill>
            <a:schemeClr val="tx2"/>
          </a:solidFill>
          <a:latin typeface="+mn-lt"/>
          <a:ea typeface="+mn-ea"/>
          <a:cs typeface="+mn-cs"/>
        </a:defRPr>
      </a:lvl3pPr>
      <a:lvl4pPr marL="332311" indent="-132925"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1477" b="0" kern="1200">
          <a:solidFill>
            <a:schemeClr val="tx2"/>
          </a:solidFill>
          <a:latin typeface="+mn-lt"/>
          <a:ea typeface="+mn-ea"/>
          <a:cs typeface="+mn-cs"/>
        </a:defRPr>
      </a:lvl4pPr>
      <a:lvl5pPr marL="531699" indent="-199388"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1477" b="0" kern="1200" baseline="0">
          <a:solidFill>
            <a:schemeClr val="tx2"/>
          </a:solidFill>
          <a:latin typeface="+mn-lt"/>
          <a:ea typeface="+mn-ea"/>
          <a:cs typeface="+mn-cs"/>
        </a:defRPr>
      </a:lvl5pPr>
      <a:lvl6pPr marL="1013552" indent="-212679"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831" kern="1200">
          <a:solidFill>
            <a:schemeClr val="tx2"/>
          </a:solidFill>
          <a:latin typeface="+mn-lt"/>
          <a:ea typeface="+mn-ea"/>
          <a:cs typeface="+mn-cs"/>
        </a:defRPr>
      </a:lvl6pPr>
      <a:lvl7pPr marL="1266109" indent="-262527"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831" kern="1200">
          <a:solidFill>
            <a:schemeClr val="tx2"/>
          </a:solidFill>
          <a:latin typeface="+mn-lt"/>
          <a:ea typeface="+mn-ea"/>
          <a:cs typeface="+mn-cs"/>
        </a:defRPr>
      </a:lvl7pPr>
      <a:lvl8pPr marL="1518666" indent="-211019"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831" kern="1200">
          <a:solidFill>
            <a:schemeClr val="tx2"/>
          </a:solidFill>
          <a:latin typeface="+mn-lt"/>
          <a:ea typeface="+mn-ea"/>
          <a:cs typeface="+mn-cs"/>
        </a:defRPr>
      </a:lvl8pPr>
      <a:lvl9pPr marL="3587307" indent="-211019" algn="l" defTabSz="84407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9pPr>
    </p:bodyStyle>
    <p:otherStyle>
      <a:defPPr>
        <a:defRPr lang="en-US"/>
      </a:defPPr>
      <a:lvl1pPr marL="0" algn="l" defTabSz="844073" rtl="0" eaLnBrk="1" latinLnBrk="0" hangingPunct="1">
        <a:defRPr kumimoji="1" sz="1662" kern="1200">
          <a:solidFill>
            <a:schemeClr val="tx1"/>
          </a:solidFill>
          <a:latin typeface="+mn-lt"/>
          <a:ea typeface="+mn-ea"/>
          <a:cs typeface="+mn-cs"/>
        </a:defRPr>
      </a:lvl1pPr>
      <a:lvl2pPr marL="422036" algn="l" defTabSz="844073" rtl="0" eaLnBrk="1" latinLnBrk="0" hangingPunct="1">
        <a:defRPr kumimoji="1" sz="1662" kern="1200">
          <a:solidFill>
            <a:schemeClr val="tx1"/>
          </a:solidFill>
          <a:latin typeface="+mn-lt"/>
          <a:ea typeface="+mn-ea"/>
          <a:cs typeface="+mn-cs"/>
        </a:defRPr>
      </a:lvl2pPr>
      <a:lvl3pPr marL="844073" algn="l" defTabSz="844073" rtl="0" eaLnBrk="1" latinLnBrk="0" hangingPunct="1">
        <a:defRPr kumimoji="1" sz="1662" kern="1200">
          <a:solidFill>
            <a:schemeClr val="tx1"/>
          </a:solidFill>
          <a:latin typeface="+mn-lt"/>
          <a:ea typeface="+mn-ea"/>
          <a:cs typeface="+mn-cs"/>
        </a:defRPr>
      </a:lvl3pPr>
      <a:lvl4pPr marL="1266109" algn="l" defTabSz="844073" rtl="0" eaLnBrk="1" latinLnBrk="0" hangingPunct="1">
        <a:defRPr kumimoji="1" sz="1662" kern="1200">
          <a:solidFill>
            <a:schemeClr val="tx1"/>
          </a:solidFill>
          <a:latin typeface="+mn-lt"/>
          <a:ea typeface="+mn-ea"/>
          <a:cs typeface="+mn-cs"/>
        </a:defRPr>
      </a:lvl4pPr>
      <a:lvl5pPr marL="1688144" algn="l" defTabSz="844073" rtl="0" eaLnBrk="1" latinLnBrk="0" hangingPunct="1">
        <a:defRPr kumimoji="1" sz="1662" kern="1200">
          <a:solidFill>
            <a:schemeClr val="tx1"/>
          </a:solidFill>
          <a:latin typeface="+mn-lt"/>
          <a:ea typeface="+mn-ea"/>
          <a:cs typeface="+mn-cs"/>
        </a:defRPr>
      </a:lvl5pPr>
      <a:lvl6pPr marL="2110181" algn="l" defTabSz="844073" rtl="0" eaLnBrk="1" latinLnBrk="0" hangingPunct="1">
        <a:defRPr kumimoji="1" sz="1662" kern="1200">
          <a:solidFill>
            <a:schemeClr val="tx1"/>
          </a:solidFill>
          <a:latin typeface="+mn-lt"/>
          <a:ea typeface="+mn-ea"/>
          <a:cs typeface="+mn-cs"/>
        </a:defRPr>
      </a:lvl6pPr>
      <a:lvl7pPr marL="2532217" algn="l" defTabSz="844073" rtl="0" eaLnBrk="1" latinLnBrk="0" hangingPunct="1">
        <a:defRPr kumimoji="1" sz="1662" kern="1200">
          <a:solidFill>
            <a:schemeClr val="tx1"/>
          </a:solidFill>
          <a:latin typeface="+mn-lt"/>
          <a:ea typeface="+mn-ea"/>
          <a:cs typeface="+mn-cs"/>
        </a:defRPr>
      </a:lvl7pPr>
      <a:lvl8pPr marL="2954253" algn="l" defTabSz="844073" rtl="0" eaLnBrk="1" latinLnBrk="0" hangingPunct="1">
        <a:defRPr kumimoji="1" sz="1662" kern="1200">
          <a:solidFill>
            <a:schemeClr val="tx1"/>
          </a:solidFill>
          <a:latin typeface="+mn-lt"/>
          <a:ea typeface="+mn-ea"/>
          <a:cs typeface="+mn-cs"/>
        </a:defRPr>
      </a:lvl8pPr>
      <a:lvl9pPr marL="3376289" algn="l" defTabSz="844073" rtl="0" eaLnBrk="1" latinLnBrk="0" hangingPunct="1">
        <a:defRPr kumimoji="1" sz="166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93" userDrawn="1">
          <p15:clr>
            <a:srgbClr val="F26B43"/>
          </p15:clr>
        </p15:guide>
        <p15:guide id="2" pos="308" userDrawn="1">
          <p15:clr>
            <a:srgbClr val="F26B43"/>
          </p15:clr>
        </p15:guide>
        <p15:guide id="3" pos="5932" userDrawn="1">
          <p15:clr>
            <a:srgbClr val="F26B43"/>
          </p15:clr>
        </p15:guide>
        <p15:guide id="4" orient="horz" pos="742" userDrawn="1">
          <p15:clr>
            <a:srgbClr val="F26B43"/>
          </p15:clr>
        </p15:guide>
        <p15:guide id="5" orient="horz" pos="279" userDrawn="1">
          <p15:clr>
            <a:srgbClr val="F26B43"/>
          </p15:clr>
        </p15:guide>
        <p15:guide id="6" pos="3029" userDrawn="1">
          <p15:clr>
            <a:srgbClr val="F26B43"/>
          </p15:clr>
        </p15:guide>
        <p15:guide id="7" pos="3211" userDrawn="1">
          <p15:clr>
            <a:srgbClr val="F26B43"/>
          </p15:clr>
        </p15:guide>
        <p15:guide id="8" orient="horz" pos="890" userDrawn="1">
          <p15:clr>
            <a:srgbClr val="F26B43"/>
          </p15:clr>
        </p15:guide>
        <p15:guide id="9" orient="horz" pos="134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766183123"/>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Lst>
  <p:hf sldNum="0" hdr="0" ftr="0" dt="0"/>
  <p:txStyles>
    <p:titleStyle>
      <a:lvl1pPr algn="l" defTabSz="797565" rtl="0" eaLnBrk="1" latinLnBrk="0" hangingPunct="1">
        <a:lnSpc>
          <a:spcPct val="90000"/>
        </a:lnSpc>
        <a:spcBef>
          <a:spcPct val="0"/>
        </a:spcBef>
        <a:buNone/>
        <a:defRPr kumimoji="1" sz="3838" kern="1200">
          <a:solidFill>
            <a:schemeClr val="tx1"/>
          </a:solidFill>
          <a:latin typeface="+mj-lt"/>
          <a:ea typeface="+mj-ea"/>
          <a:cs typeface="+mj-cs"/>
        </a:defRPr>
      </a:lvl1pPr>
    </p:titleStyle>
    <p:bodyStyle>
      <a:lvl1pPr marL="199390" indent="-199390" algn="l" defTabSz="797565" rtl="0" eaLnBrk="1" latinLnBrk="0" hangingPunct="1">
        <a:lnSpc>
          <a:spcPct val="90000"/>
        </a:lnSpc>
        <a:spcBef>
          <a:spcPts val="872"/>
        </a:spcBef>
        <a:buFont typeface="Arial" panose="020B0604020202020204" pitchFamily="34" charset="0"/>
        <a:buChar char="•"/>
        <a:defRPr kumimoji="1" sz="2443" kern="1200">
          <a:solidFill>
            <a:schemeClr val="tx1"/>
          </a:solidFill>
          <a:latin typeface="+mn-lt"/>
          <a:ea typeface="+mn-ea"/>
          <a:cs typeface="+mn-cs"/>
        </a:defRPr>
      </a:lvl1pPr>
      <a:lvl2pPr marL="598172" indent="-199390" algn="l" defTabSz="797565" rtl="0" eaLnBrk="1" latinLnBrk="0" hangingPunct="1">
        <a:lnSpc>
          <a:spcPct val="90000"/>
        </a:lnSpc>
        <a:spcBef>
          <a:spcPts val="436"/>
        </a:spcBef>
        <a:buFont typeface="Arial" panose="020B0604020202020204" pitchFamily="34" charset="0"/>
        <a:buChar char="•"/>
        <a:defRPr kumimoji="1" sz="2094" kern="1200">
          <a:solidFill>
            <a:schemeClr val="tx1"/>
          </a:solidFill>
          <a:latin typeface="+mn-lt"/>
          <a:ea typeface="+mn-ea"/>
          <a:cs typeface="+mn-cs"/>
        </a:defRPr>
      </a:lvl2pPr>
      <a:lvl3pPr marL="996955" indent="-199390" algn="l" defTabSz="797565" rtl="0" eaLnBrk="1" latinLnBrk="0" hangingPunct="1">
        <a:lnSpc>
          <a:spcPct val="90000"/>
        </a:lnSpc>
        <a:spcBef>
          <a:spcPts val="436"/>
        </a:spcBef>
        <a:buFont typeface="Arial" panose="020B0604020202020204" pitchFamily="34" charset="0"/>
        <a:buChar char="•"/>
        <a:defRPr kumimoji="1" sz="1745" kern="1200">
          <a:solidFill>
            <a:schemeClr val="tx1"/>
          </a:solidFill>
          <a:latin typeface="+mn-lt"/>
          <a:ea typeface="+mn-ea"/>
          <a:cs typeface="+mn-cs"/>
        </a:defRPr>
      </a:lvl3pPr>
      <a:lvl4pPr marL="1395737" indent="-199390" algn="l" defTabSz="797565" rtl="0" eaLnBrk="1" latinLnBrk="0" hangingPunct="1">
        <a:lnSpc>
          <a:spcPct val="90000"/>
        </a:lnSpc>
        <a:spcBef>
          <a:spcPts val="436"/>
        </a:spcBef>
        <a:buFont typeface="Arial" panose="020B0604020202020204" pitchFamily="34" charset="0"/>
        <a:buChar char="•"/>
        <a:defRPr kumimoji="1" sz="1569" kern="1200">
          <a:solidFill>
            <a:schemeClr val="tx1"/>
          </a:solidFill>
          <a:latin typeface="+mn-lt"/>
          <a:ea typeface="+mn-ea"/>
          <a:cs typeface="+mn-cs"/>
        </a:defRPr>
      </a:lvl4pPr>
      <a:lvl5pPr marL="1794519" indent="-199390" algn="l" defTabSz="797565" rtl="0" eaLnBrk="1" latinLnBrk="0" hangingPunct="1">
        <a:lnSpc>
          <a:spcPct val="90000"/>
        </a:lnSpc>
        <a:spcBef>
          <a:spcPts val="436"/>
        </a:spcBef>
        <a:buFont typeface="Arial" panose="020B0604020202020204" pitchFamily="34" charset="0"/>
        <a:buChar char="•"/>
        <a:defRPr kumimoji="1" sz="1569" kern="1200">
          <a:solidFill>
            <a:schemeClr val="tx1"/>
          </a:solidFill>
          <a:latin typeface="+mn-lt"/>
          <a:ea typeface="+mn-ea"/>
          <a:cs typeface="+mn-cs"/>
        </a:defRPr>
      </a:lvl5pPr>
      <a:lvl6pPr marL="2193301" indent="-199390" algn="l" defTabSz="797565" rtl="0" eaLnBrk="1" latinLnBrk="0" hangingPunct="1">
        <a:lnSpc>
          <a:spcPct val="90000"/>
        </a:lnSpc>
        <a:spcBef>
          <a:spcPts val="436"/>
        </a:spcBef>
        <a:buFont typeface="Arial" panose="020B0604020202020204" pitchFamily="34" charset="0"/>
        <a:buChar char="•"/>
        <a:defRPr kumimoji="1" sz="1569" kern="1200">
          <a:solidFill>
            <a:schemeClr val="tx1"/>
          </a:solidFill>
          <a:latin typeface="+mn-lt"/>
          <a:ea typeface="+mn-ea"/>
          <a:cs typeface="+mn-cs"/>
        </a:defRPr>
      </a:lvl6pPr>
      <a:lvl7pPr marL="2592083" indent="-199390" algn="l" defTabSz="797565" rtl="0" eaLnBrk="1" latinLnBrk="0" hangingPunct="1">
        <a:lnSpc>
          <a:spcPct val="90000"/>
        </a:lnSpc>
        <a:spcBef>
          <a:spcPts val="436"/>
        </a:spcBef>
        <a:buFont typeface="Arial" panose="020B0604020202020204" pitchFamily="34" charset="0"/>
        <a:buChar char="•"/>
        <a:defRPr kumimoji="1" sz="1569" kern="1200">
          <a:solidFill>
            <a:schemeClr val="tx1"/>
          </a:solidFill>
          <a:latin typeface="+mn-lt"/>
          <a:ea typeface="+mn-ea"/>
          <a:cs typeface="+mn-cs"/>
        </a:defRPr>
      </a:lvl7pPr>
      <a:lvl8pPr marL="2990864" indent="-199390" algn="l" defTabSz="797565" rtl="0" eaLnBrk="1" latinLnBrk="0" hangingPunct="1">
        <a:lnSpc>
          <a:spcPct val="90000"/>
        </a:lnSpc>
        <a:spcBef>
          <a:spcPts val="436"/>
        </a:spcBef>
        <a:buFont typeface="Arial" panose="020B0604020202020204" pitchFamily="34" charset="0"/>
        <a:buChar char="•"/>
        <a:defRPr kumimoji="1" sz="1569" kern="1200">
          <a:solidFill>
            <a:schemeClr val="tx1"/>
          </a:solidFill>
          <a:latin typeface="+mn-lt"/>
          <a:ea typeface="+mn-ea"/>
          <a:cs typeface="+mn-cs"/>
        </a:defRPr>
      </a:lvl8pPr>
      <a:lvl9pPr marL="3389646" indent="-199390" algn="l" defTabSz="797565" rtl="0" eaLnBrk="1" latinLnBrk="0" hangingPunct="1">
        <a:lnSpc>
          <a:spcPct val="90000"/>
        </a:lnSpc>
        <a:spcBef>
          <a:spcPts val="436"/>
        </a:spcBef>
        <a:buFont typeface="Arial" panose="020B0604020202020204" pitchFamily="34" charset="0"/>
        <a:buChar char="•"/>
        <a:defRPr kumimoji="1" sz="1569" kern="1200">
          <a:solidFill>
            <a:schemeClr val="tx1"/>
          </a:solidFill>
          <a:latin typeface="+mn-lt"/>
          <a:ea typeface="+mn-ea"/>
          <a:cs typeface="+mn-cs"/>
        </a:defRPr>
      </a:lvl9pPr>
    </p:bodyStyle>
    <p:otherStyle>
      <a:defPPr>
        <a:defRPr lang="en-US"/>
      </a:defPPr>
      <a:lvl1pPr marL="0" algn="l" defTabSz="797565" rtl="0" eaLnBrk="1" latinLnBrk="0" hangingPunct="1">
        <a:defRPr kumimoji="1" sz="1569" kern="1200">
          <a:solidFill>
            <a:schemeClr val="tx1"/>
          </a:solidFill>
          <a:latin typeface="+mn-lt"/>
          <a:ea typeface="+mn-ea"/>
          <a:cs typeface="+mn-cs"/>
        </a:defRPr>
      </a:lvl1pPr>
      <a:lvl2pPr marL="398782" algn="l" defTabSz="797565" rtl="0" eaLnBrk="1" latinLnBrk="0" hangingPunct="1">
        <a:defRPr kumimoji="1" sz="1569" kern="1200">
          <a:solidFill>
            <a:schemeClr val="tx1"/>
          </a:solidFill>
          <a:latin typeface="+mn-lt"/>
          <a:ea typeface="+mn-ea"/>
          <a:cs typeface="+mn-cs"/>
        </a:defRPr>
      </a:lvl2pPr>
      <a:lvl3pPr marL="797565" algn="l" defTabSz="797565" rtl="0" eaLnBrk="1" latinLnBrk="0" hangingPunct="1">
        <a:defRPr kumimoji="1" sz="1569" kern="1200">
          <a:solidFill>
            <a:schemeClr val="tx1"/>
          </a:solidFill>
          <a:latin typeface="+mn-lt"/>
          <a:ea typeface="+mn-ea"/>
          <a:cs typeface="+mn-cs"/>
        </a:defRPr>
      </a:lvl3pPr>
      <a:lvl4pPr marL="1196347" algn="l" defTabSz="797565" rtl="0" eaLnBrk="1" latinLnBrk="0" hangingPunct="1">
        <a:defRPr kumimoji="1" sz="1569" kern="1200">
          <a:solidFill>
            <a:schemeClr val="tx1"/>
          </a:solidFill>
          <a:latin typeface="+mn-lt"/>
          <a:ea typeface="+mn-ea"/>
          <a:cs typeface="+mn-cs"/>
        </a:defRPr>
      </a:lvl4pPr>
      <a:lvl5pPr marL="1595127" algn="l" defTabSz="797565" rtl="0" eaLnBrk="1" latinLnBrk="0" hangingPunct="1">
        <a:defRPr kumimoji="1" sz="1569" kern="1200">
          <a:solidFill>
            <a:schemeClr val="tx1"/>
          </a:solidFill>
          <a:latin typeface="+mn-lt"/>
          <a:ea typeface="+mn-ea"/>
          <a:cs typeface="+mn-cs"/>
        </a:defRPr>
      </a:lvl5pPr>
      <a:lvl6pPr marL="1993909" algn="l" defTabSz="797565" rtl="0" eaLnBrk="1" latinLnBrk="0" hangingPunct="1">
        <a:defRPr kumimoji="1" sz="1569" kern="1200">
          <a:solidFill>
            <a:schemeClr val="tx1"/>
          </a:solidFill>
          <a:latin typeface="+mn-lt"/>
          <a:ea typeface="+mn-ea"/>
          <a:cs typeface="+mn-cs"/>
        </a:defRPr>
      </a:lvl6pPr>
      <a:lvl7pPr marL="2392691" algn="l" defTabSz="797565" rtl="0" eaLnBrk="1" latinLnBrk="0" hangingPunct="1">
        <a:defRPr kumimoji="1" sz="1569" kern="1200">
          <a:solidFill>
            <a:schemeClr val="tx1"/>
          </a:solidFill>
          <a:latin typeface="+mn-lt"/>
          <a:ea typeface="+mn-ea"/>
          <a:cs typeface="+mn-cs"/>
        </a:defRPr>
      </a:lvl7pPr>
      <a:lvl8pPr marL="2791474" algn="l" defTabSz="797565" rtl="0" eaLnBrk="1" latinLnBrk="0" hangingPunct="1">
        <a:defRPr kumimoji="1" sz="1569" kern="1200">
          <a:solidFill>
            <a:schemeClr val="tx1"/>
          </a:solidFill>
          <a:latin typeface="+mn-lt"/>
          <a:ea typeface="+mn-ea"/>
          <a:cs typeface="+mn-cs"/>
        </a:defRPr>
      </a:lvl8pPr>
      <a:lvl9pPr marL="3190256" algn="l" defTabSz="797565" rtl="0" eaLnBrk="1" latinLnBrk="0" hangingPunct="1">
        <a:defRPr kumimoji="1" sz="1569"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1340" y="451576"/>
            <a:ext cx="8232225" cy="723600"/>
          </a:xfrm>
          <a:prstGeom prst="rect">
            <a:avLst/>
          </a:prstGeom>
        </p:spPr>
        <p:txBody>
          <a:bodyPr vert="horz" lIns="0" tIns="0" rIns="0" bIns="0" rtlCol="0" anchor="t" anchorCtr="0">
            <a:no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451341" y="1422400"/>
            <a:ext cx="8232223" cy="4604400"/>
          </a:xfrm>
          <a:prstGeom prst="rect">
            <a:avLst/>
          </a:prstGeom>
        </p:spPr>
        <p:txBody>
          <a:bodyPr vert="horz" lIns="0" tIns="0" rIns="0" bIns="0" rtlCol="0" anchor="t" anchorCtr="0">
            <a:no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29" name="Shape 8"/>
          <p:cNvSpPr txBox="1">
            <a:spLocks/>
          </p:cNvSpPr>
          <p:nvPr userDrawn="1"/>
        </p:nvSpPr>
        <p:spPr>
          <a:xfrm>
            <a:off x="8332615" y="6320118"/>
            <a:ext cx="360046" cy="149413"/>
          </a:xfrm>
          <a:prstGeom prst="rect">
            <a:avLst/>
          </a:prstGeom>
        </p:spPr>
        <p:txBody>
          <a:bodyPr lIns="0" tIns="0" rIns="0" bIns="0" anchor="t" anchorCtr="0"/>
          <a:lstStyle>
            <a:defPPr>
              <a:defRPr lang="en-US"/>
            </a:defPPr>
            <a:lvl1pPr marL="0" algn="l" defTabSz="457200" rtl="0" eaLnBrk="1" latinLnBrk="0" hangingPunct="1">
              <a:defRPr sz="1000" kern="1200">
                <a:solidFill>
                  <a:srgbClr val="0061A8"/>
                </a:solidFill>
                <a:latin typeface="Arial"/>
                <a:ea typeface="Arial"/>
                <a:cs typeface="Arial"/>
                <a:sym typeface="Arial"/>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a:endParaRPr kumimoji="0" lang="en-US" sz="831" dirty="0">
              <a:solidFill>
                <a:srgbClr val="00338D"/>
              </a:solidFill>
              <a:cs typeface="Arial" panose="020B0604020202020204" pitchFamily="34" charset="0"/>
            </a:endParaRPr>
          </a:p>
        </p:txBody>
      </p:sp>
    </p:spTree>
    <p:extLst>
      <p:ext uri="{BB962C8B-B14F-4D97-AF65-F5344CB8AC3E}">
        <p14:creationId xmlns:p14="http://schemas.microsoft.com/office/powerpoint/2010/main" val="3575556635"/>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20" r:id="rId8"/>
    <p:sldLayoutId id="2147483721" r:id="rId9"/>
  </p:sldLayoutIdLst>
  <p:hf sldNum="0" hdr="0" ftr="0" dt="0"/>
  <p:txStyles>
    <p:titleStyle>
      <a:lvl1pPr algn="l" defTabSz="844073" rtl="0" eaLnBrk="1" latinLnBrk="0" hangingPunct="1">
        <a:lnSpc>
          <a:spcPct val="100000"/>
        </a:lnSpc>
        <a:spcBef>
          <a:spcPct val="0"/>
        </a:spcBef>
        <a:buNone/>
        <a:defRPr kumimoji="1" sz="2215" kern="1200">
          <a:solidFill>
            <a:schemeClr val="tx2"/>
          </a:solidFill>
          <a:latin typeface="+mj-lt"/>
          <a:ea typeface="+mj-ea"/>
          <a:cs typeface="+mj-cs"/>
        </a:defRPr>
      </a:lvl1pPr>
    </p:titleStyle>
    <p:bodyStyle>
      <a:lvl1pPr marL="0" indent="0" algn="l" defTabSz="844073" rtl="0" eaLnBrk="1" latinLnBrk="0" hangingPunct="1">
        <a:lnSpc>
          <a:spcPct val="100000"/>
        </a:lnSpc>
        <a:spcBef>
          <a:spcPts val="0"/>
        </a:spcBef>
        <a:spcAft>
          <a:spcPts val="553"/>
        </a:spcAft>
        <a:buFontTx/>
        <a:buNone/>
        <a:defRPr kumimoji="1" sz="1477" b="0" kern="1200">
          <a:solidFill>
            <a:schemeClr val="tx2"/>
          </a:solidFill>
          <a:latin typeface="+mn-lt"/>
          <a:ea typeface="+mn-ea"/>
          <a:cs typeface="+mn-cs"/>
        </a:defRPr>
      </a:lvl1pPr>
      <a:lvl2pPr marL="0" indent="0" algn="l" defTabSz="844073" rtl="0" eaLnBrk="1" latinLnBrk="0" hangingPunct="1">
        <a:lnSpc>
          <a:spcPct val="100000"/>
        </a:lnSpc>
        <a:spcBef>
          <a:spcPts val="0"/>
        </a:spcBef>
        <a:spcAft>
          <a:spcPts val="553"/>
        </a:spcAft>
        <a:buFontTx/>
        <a:buNone/>
        <a:defRPr kumimoji="1" sz="1477" b="0" kern="1200">
          <a:solidFill>
            <a:schemeClr val="tx2"/>
          </a:solidFill>
          <a:latin typeface="+mn-lt"/>
          <a:ea typeface="+mn-ea"/>
          <a:cs typeface="+mn-cs"/>
        </a:defRPr>
      </a:lvl2pPr>
      <a:lvl3pPr marL="199388" indent="-199388"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1477" b="0" kern="1200">
          <a:solidFill>
            <a:schemeClr val="tx2"/>
          </a:solidFill>
          <a:latin typeface="+mn-lt"/>
          <a:ea typeface="+mn-ea"/>
          <a:cs typeface="+mn-cs"/>
        </a:defRPr>
      </a:lvl3pPr>
      <a:lvl4pPr marL="332311" indent="-132925"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1477" b="0" kern="1200">
          <a:solidFill>
            <a:schemeClr val="tx2"/>
          </a:solidFill>
          <a:latin typeface="+mn-lt"/>
          <a:ea typeface="+mn-ea"/>
          <a:cs typeface="+mn-cs"/>
        </a:defRPr>
      </a:lvl4pPr>
      <a:lvl5pPr marL="531699" indent="-199388"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1477" b="0" kern="1200" baseline="0">
          <a:solidFill>
            <a:schemeClr val="tx2"/>
          </a:solidFill>
          <a:latin typeface="+mn-lt"/>
          <a:ea typeface="+mn-ea"/>
          <a:cs typeface="+mn-cs"/>
        </a:defRPr>
      </a:lvl5pPr>
      <a:lvl6pPr marL="1013552" indent="-212679"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831" kern="1200">
          <a:solidFill>
            <a:schemeClr val="tx2"/>
          </a:solidFill>
          <a:latin typeface="+mn-lt"/>
          <a:ea typeface="+mn-ea"/>
          <a:cs typeface="+mn-cs"/>
        </a:defRPr>
      </a:lvl6pPr>
      <a:lvl7pPr marL="1266109" indent="-262527"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831" kern="1200">
          <a:solidFill>
            <a:schemeClr val="tx2"/>
          </a:solidFill>
          <a:latin typeface="+mn-lt"/>
          <a:ea typeface="+mn-ea"/>
          <a:cs typeface="+mn-cs"/>
        </a:defRPr>
      </a:lvl7pPr>
      <a:lvl8pPr marL="1518666" indent="-211019" algn="l" defTabSz="844073" rtl="0" eaLnBrk="1" latinLnBrk="0" hangingPunct="1">
        <a:lnSpc>
          <a:spcPct val="100000"/>
        </a:lnSpc>
        <a:spcBef>
          <a:spcPts val="0"/>
        </a:spcBef>
        <a:spcAft>
          <a:spcPts val="553"/>
        </a:spcAft>
        <a:buClr>
          <a:schemeClr val="tx2"/>
        </a:buClr>
        <a:buFont typeface="Arial" panose="020B0604020202020204" pitchFamily="34" charset="0"/>
        <a:buChar char="-"/>
        <a:defRPr kumimoji="1" sz="831" kern="1200">
          <a:solidFill>
            <a:schemeClr val="tx2"/>
          </a:solidFill>
          <a:latin typeface="+mn-lt"/>
          <a:ea typeface="+mn-ea"/>
          <a:cs typeface="+mn-cs"/>
        </a:defRPr>
      </a:lvl8pPr>
      <a:lvl9pPr marL="3587307" indent="-211019" algn="l" defTabSz="844073" rtl="0" eaLnBrk="1" latinLnBrk="0" hangingPunct="1">
        <a:lnSpc>
          <a:spcPct val="90000"/>
        </a:lnSpc>
        <a:spcBef>
          <a:spcPts val="462"/>
        </a:spcBef>
        <a:buFont typeface="Arial" panose="020B0604020202020204" pitchFamily="34" charset="0"/>
        <a:buChar char="•"/>
        <a:defRPr kumimoji="1" sz="1662" kern="1200">
          <a:solidFill>
            <a:schemeClr val="tx1"/>
          </a:solidFill>
          <a:latin typeface="+mn-lt"/>
          <a:ea typeface="+mn-ea"/>
          <a:cs typeface="+mn-cs"/>
        </a:defRPr>
      </a:lvl9pPr>
    </p:bodyStyle>
    <p:otherStyle>
      <a:defPPr>
        <a:defRPr lang="en-US"/>
      </a:defPPr>
      <a:lvl1pPr marL="0" algn="l" defTabSz="844073" rtl="0" eaLnBrk="1" latinLnBrk="0" hangingPunct="1">
        <a:defRPr kumimoji="1" sz="1662" kern="1200">
          <a:solidFill>
            <a:schemeClr val="tx1"/>
          </a:solidFill>
          <a:latin typeface="+mn-lt"/>
          <a:ea typeface="+mn-ea"/>
          <a:cs typeface="+mn-cs"/>
        </a:defRPr>
      </a:lvl1pPr>
      <a:lvl2pPr marL="422036" algn="l" defTabSz="844073" rtl="0" eaLnBrk="1" latinLnBrk="0" hangingPunct="1">
        <a:defRPr kumimoji="1" sz="1662" kern="1200">
          <a:solidFill>
            <a:schemeClr val="tx1"/>
          </a:solidFill>
          <a:latin typeface="+mn-lt"/>
          <a:ea typeface="+mn-ea"/>
          <a:cs typeface="+mn-cs"/>
        </a:defRPr>
      </a:lvl2pPr>
      <a:lvl3pPr marL="844073" algn="l" defTabSz="844073" rtl="0" eaLnBrk="1" latinLnBrk="0" hangingPunct="1">
        <a:defRPr kumimoji="1" sz="1662" kern="1200">
          <a:solidFill>
            <a:schemeClr val="tx1"/>
          </a:solidFill>
          <a:latin typeface="+mn-lt"/>
          <a:ea typeface="+mn-ea"/>
          <a:cs typeface="+mn-cs"/>
        </a:defRPr>
      </a:lvl3pPr>
      <a:lvl4pPr marL="1266109" algn="l" defTabSz="844073" rtl="0" eaLnBrk="1" latinLnBrk="0" hangingPunct="1">
        <a:defRPr kumimoji="1" sz="1662" kern="1200">
          <a:solidFill>
            <a:schemeClr val="tx1"/>
          </a:solidFill>
          <a:latin typeface="+mn-lt"/>
          <a:ea typeface="+mn-ea"/>
          <a:cs typeface="+mn-cs"/>
        </a:defRPr>
      </a:lvl4pPr>
      <a:lvl5pPr marL="1688144" algn="l" defTabSz="844073" rtl="0" eaLnBrk="1" latinLnBrk="0" hangingPunct="1">
        <a:defRPr kumimoji="1" sz="1662" kern="1200">
          <a:solidFill>
            <a:schemeClr val="tx1"/>
          </a:solidFill>
          <a:latin typeface="+mn-lt"/>
          <a:ea typeface="+mn-ea"/>
          <a:cs typeface="+mn-cs"/>
        </a:defRPr>
      </a:lvl5pPr>
      <a:lvl6pPr marL="2110181" algn="l" defTabSz="844073" rtl="0" eaLnBrk="1" latinLnBrk="0" hangingPunct="1">
        <a:defRPr kumimoji="1" sz="1662" kern="1200">
          <a:solidFill>
            <a:schemeClr val="tx1"/>
          </a:solidFill>
          <a:latin typeface="+mn-lt"/>
          <a:ea typeface="+mn-ea"/>
          <a:cs typeface="+mn-cs"/>
        </a:defRPr>
      </a:lvl6pPr>
      <a:lvl7pPr marL="2532217" algn="l" defTabSz="844073" rtl="0" eaLnBrk="1" latinLnBrk="0" hangingPunct="1">
        <a:defRPr kumimoji="1" sz="1662" kern="1200">
          <a:solidFill>
            <a:schemeClr val="tx1"/>
          </a:solidFill>
          <a:latin typeface="+mn-lt"/>
          <a:ea typeface="+mn-ea"/>
          <a:cs typeface="+mn-cs"/>
        </a:defRPr>
      </a:lvl7pPr>
      <a:lvl8pPr marL="2954253" algn="l" defTabSz="844073" rtl="0" eaLnBrk="1" latinLnBrk="0" hangingPunct="1">
        <a:defRPr kumimoji="1" sz="1662" kern="1200">
          <a:solidFill>
            <a:schemeClr val="tx1"/>
          </a:solidFill>
          <a:latin typeface="+mn-lt"/>
          <a:ea typeface="+mn-ea"/>
          <a:cs typeface="+mn-cs"/>
        </a:defRPr>
      </a:lvl8pPr>
      <a:lvl9pPr marL="3376289" algn="l" defTabSz="844073" rtl="0" eaLnBrk="1" latinLnBrk="0" hangingPunct="1">
        <a:defRPr kumimoji="1" sz="1662"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793">
          <p15:clr>
            <a:srgbClr val="F26B43"/>
          </p15:clr>
        </p15:guide>
        <p15:guide id="2" pos="308">
          <p15:clr>
            <a:srgbClr val="F26B43"/>
          </p15:clr>
        </p15:guide>
        <p15:guide id="3" pos="5932">
          <p15:clr>
            <a:srgbClr val="F26B43"/>
          </p15:clr>
        </p15:guide>
        <p15:guide id="4" orient="horz" pos="742">
          <p15:clr>
            <a:srgbClr val="F26B43"/>
          </p15:clr>
        </p15:guide>
        <p15:guide id="5" orient="horz" pos="279">
          <p15:clr>
            <a:srgbClr val="F26B43"/>
          </p15:clr>
        </p15:guide>
        <p15:guide id="6" pos="3029">
          <p15:clr>
            <a:srgbClr val="F26B43"/>
          </p15:clr>
        </p15:guide>
        <p15:guide id="7" pos="3211">
          <p15:clr>
            <a:srgbClr val="F26B43"/>
          </p15:clr>
        </p15:guide>
        <p15:guide id="8" orient="horz" pos="890">
          <p15:clr>
            <a:srgbClr val="F26B43"/>
          </p15:clr>
        </p15:guide>
        <p15:guide id="9" orient="horz" pos="1344">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0132953"/>
      </p:ext>
    </p:extLst>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Lst>
  <p:hf sldNum="0" hdr="0" ftr="0" dt="0"/>
  <p:txStyles>
    <p:titleStyle>
      <a:lvl1pPr algn="l" defTabSz="797574" rtl="0" eaLnBrk="1" latinLnBrk="0" hangingPunct="1">
        <a:lnSpc>
          <a:spcPct val="90000"/>
        </a:lnSpc>
        <a:spcBef>
          <a:spcPct val="0"/>
        </a:spcBef>
        <a:buNone/>
        <a:defRPr kumimoji="1" sz="3838" kern="1200">
          <a:solidFill>
            <a:schemeClr val="tx1"/>
          </a:solidFill>
          <a:latin typeface="+mj-lt"/>
          <a:ea typeface="+mj-ea"/>
          <a:cs typeface="+mj-cs"/>
        </a:defRPr>
      </a:lvl1pPr>
    </p:titleStyle>
    <p:bodyStyle>
      <a:lvl1pPr marL="199393" indent="-199393" algn="l" defTabSz="797574" rtl="0" eaLnBrk="1" latinLnBrk="0" hangingPunct="1">
        <a:lnSpc>
          <a:spcPct val="90000"/>
        </a:lnSpc>
        <a:spcBef>
          <a:spcPts val="872"/>
        </a:spcBef>
        <a:buFont typeface="Arial" panose="020B0604020202020204" pitchFamily="34" charset="0"/>
        <a:buChar char="•"/>
        <a:defRPr kumimoji="1" sz="2443" kern="1200">
          <a:solidFill>
            <a:schemeClr val="tx1"/>
          </a:solidFill>
          <a:latin typeface="+mn-lt"/>
          <a:ea typeface="+mn-ea"/>
          <a:cs typeface="+mn-cs"/>
        </a:defRPr>
      </a:lvl1pPr>
      <a:lvl2pPr marL="598180" indent="-199393" algn="l" defTabSz="797574" rtl="0" eaLnBrk="1" latinLnBrk="0" hangingPunct="1">
        <a:lnSpc>
          <a:spcPct val="90000"/>
        </a:lnSpc>
        <a:spcBef>
          <a:spcPts val="436"/>
        </a:spcBef>
        <a:buFont typeface="Arial" panose="020B0604020202020204" pitchFamily="34" charset="0"/>
        <a:buChar char="•"/>
        <a:defRPr kumimoji="1" sz="2094" kern="1200">
          <a:solidFill>
            <a:schemeClr val="tx1"/>
          </a:solidFill>
          <a:latin typeface="+mn-lt"/>
          <a:ea typeface="+mn-ea"/>
          <a:cs typeface="+mn-cs"/>
        </a:defRPr>
      </a:lvl2pPr>
      <a:lvl3pPr marL="996967" indent="-199393" algn="l" defTabSz="797574" rtl="0" eaLnBrk="1" latinLnBrk="0" hangingPunct="1">
        <a:lnSpc>
          <a:spcPct val="90000"/>
        </a:lnSpc>
        <a:spcBef>
          <a:spcPts val="436"/>
        </a:spcBef>
        <a:buFont typeface="Arial" panose="020B0604020202020204" pitchFamily="34" charset="0"/>
        <a:buChar char="•"/>
        <a:defRPr kumimoji="1" sz="1745" kern="1200">
          <a:solidFill>
            <a:schemeClr val="tx1"/>
          </a:solidFill>
          <a:latin typeface="+mn-lt"/>
          <a:ea typeface="+mn-ea"/>
          <a:cs typeface="+mn-cs"/>
        </a:defRPr>
      </a:lvl3pPr>
      <a:lvl4pPr marL="1395754" indent="-199393" algn="l" defTabSz="797574" rtl="0" eaLnBrk="1" latinLnBrk="0" hangingPunct="1">
        <a:lnSpc>
          <a:spcPct val="90000"/>
        </a:lnSpc>
        <a:spcBef>
          <a:spcPts val="436"/>
        </a:spcBef>
        <a:buFont typeface="Arial" panose="020B0604020202020204" pitchFamily="34" charset="0"/>
        <a:buChar char="•"/>
        <a:defRPr kumimoji="1" sz="1570" kern="1200">
          <a:solidFill>
            <a:schemeClr val="tx1"/>
          </a:solidFill>
          <a:latin typeface="+mn-lt"/>
          <a:ea typeface="+mn-ea"/>
          <a:cs typeface="+mn-cs"/>
        </a:defRPr>
      </a:lvl4pPr>
      <a:lvl5pPr marL="1794541" indent="-199393" algn="l" defTabSz="797574" rtl="0" eaLnBrk="1" latinLnBrk="0" hangingPunct="1">
        <a:lnSpc>
          <a:spcPct val="90000"/>
        </a:lnSpc>
        <a:spcBef>
          <a:spcPts val="436"/>
        </a:spcBef>
        <a:buFont typeface="Arial" panose="020B0604020202020204" pitchFamily="34" charset="0"/>
        <a:buChar char="•"/>
        <a:defRPr kumimoji="1" sz="1570" kern="1200">
          <a:solidFill>
            <a:schemeClr val="tx1"/>
          </a:solidFill>
          <a:latin typeface="+mn-lt"/>
          <a:ea typeface="+mn-ea"/>
          <a:cs typeface="+mn-cs"/>
        </a:defRPr>
      </a:lvl5pPr>
      <a:lvl6pPr marL="2193328" indent="-199393" algn="l" defTabSz="797574" rtl="0" eaLnBrk="1" latinLnBrk="0" hangingPunct="1">
        <a:lnSpc>
          <a:spcPct val="90000"/>
        </a:lnSpc>
        <a:spcBef>
          <a:spcPts val="436"/>
        </a:spcBef>
        <a:buFont typeface="Arial" panose="020B0604020202020204" pitchFamily="34" charset="0"/>
        <a:buChar char="•"/>
        <a:defRPr kumimoji="1" sz="1570" kern="1200">
          <a:solidFill>
            <a:schemeClr val="tx1"/>
          </a:solidFill>
          <a:latin typeface="+mn-lt"/>
          <a:ea typeface="+mn-ea"/>
          <a:cs typeface="+mn-cs"/>
        </a:defRPr>
      </a:lvl6pPr>
      <a:lvl7pPr marL="2592115" indent="-199393" algn="l" defTabSz="797574" rtl="0" eaLnBrk="1" latinLnBrk="0" hangingPunct="1">
        <a:lnSpc>
          <a:spcPct val="90000"/>
        </a:lnSpc>
        <a:spcBef>
          <a:spcPts val="436"/>
        </a:spcBef>
        <a:buFont typeface="Arial" panose="020B0604020202020204" pitchFamily="34" charset="0"/>
        <a:buChar char="•"/>
        <a:defRPr kumimoji="1" sz="1570" kern="1200">
          <a:solidFill>
            <a:schemeClr val="tx1"/>
          </a:solidFill>
          <a:latin typeface="+mn-lt"/>
          <a:ea typeface="+mn-ea"/>
          <a:cs typeface="+mn-cs"/>
        </a:defRPr>
      </a:lvl7pPr>
      <a:lvl8pPr marL="2990901" indent="-199393" algn="l" defTabSz="797574" rtl="0" eaLnBrk="1" latinLnBrk="0" hangingPunct="1">
        <a:lnSpc>
          <a:spcPct val="90000"/>
        </a:lnSpc>
        <a:spcBef>
          <a:spcPts val="436"/>
        </a:spcBef>
        <a:buFont typeface="Arial" panose="020B0604020202020204" pitchFamily="34" charset="0"/>
        <a:buChar char="•"/>
        <a:defRPr kumimoji="1" sz="1570" kern="1200">
          <a:solidFill>
            <a:schemeClr val="tx1"/>
          </a:solidFill>
          <a:latin typeface="+mn-lt"/>
          <a:ea typeface="+mn-ea"/>
          <a:cs typeface="+mn-cs"/>
        </a:defRPr>
      </a:lvl8pPr>
      <a:lvl9pPr marL="3389688" indent="-199393" algn="l" defTabSz="797574" rtl="0" eaLnBrk="1" latinLnBrk="0" hangingPunct="1">
        <a:lnSpc>
          <a:spcPct val="90000"/>
        </a:lnSpc>
        <a:spcBef>
          <a:spcPts val="436"/>
        </a:spcBef>
        <a:buFont typeface="Arial" panose="020B0604020202020204" pitchFamily="34" charset="0"/>
        <a:buChar char="•"/>
        <a:defRPr kumimoji="1" sz="1570" kern="1200">
          <a:solidFill>
            <a:schemeClr val="tx1"/>
          </a:solidFill>
          <a:latin typeface="+mn-lt"/>
          <a:ea typeface="+mn-ea"/>
          <a:cs typeface="+mn-cs"/>
        </a:defRPr>
      </a:lvl9pPr>
    </p:bodyStyle>
    <p:otherStyle>
      <a:defPPr>
        <a:defRPr lang="en-US"/>
      </a:defPPr>
      <a:lvl1pPr marL="0" algn="l" defTabSz="797574" rtl="0" eaLnBrk="1" latinLnBrk="0" hangingPunct="1">
        <a:defRPr kumimoji="1" sz="1570" kern="1200">
          <a:solidFill>
            <a:schemeClr val="tx1"/>
          </a:solidFill>
          <a:latin typeface="+mn-lt"/>
          <a:ea typeface="+mn-ea"/>
          <a:cs typeface="+mn-cs"/>
        </a:defRPr>
      </a:lvl1pPr>
      <a:lvl2pPr marL="398787" algn="l" defTabSz="797574" rtl="0" eaLnBrk="1" latinLnBrk="0" hangingPunct="1">
        <a:defRPr kumimoji="1" sz="1570" kern="1200">
          <a:solidFill>
            <a:schemeClr val="tx1"/>
          </a:solidFill>
          <a:latin typeface="+mn-lt"/>
          <a:ea typeface="+mn-ea"/>
          <a:cs typeface="+mn-cs"/>
        </a:defRPr>
      </a:lvl2pPr>
      <a:lvl3pPr marL="797574" algn="l" defTabSz="797574" rtl="0" eaLnBrk="1" latinLnBrk="0" hangingPunct="1">
        <a:defRPr kumimoji="1" sz="1570" kern="1200">
          <a:solidFill>
            <a:schemeClr val="tx1"/>
          </a:solidFill>
          <a:latin typeface="+mn-lt"/>
          <a:ea typeface="+mn-ea"/>
          <a:cs typeface="+mn-cs"/>
        </a:defRPr>
      </a:lvl3pPr>
      <a:lvl4pPr marL="1196361" algn="l" defTabSz="797574" rtl="0" eaLnBrk="1" latinLnBrk="0" hangingPunct="1">
        <a:defRPr kumimoji="1" sz="1570" kern="1200">
          <a:solidFill>
            <a:schemeClr val="tx1"/>
          </a:solidFill>
          <a:latin typeface="+mn-lt"/>
          <a:ea typeface="+mn-ea"/>
          <a:cs typeface="+mn-cs"/>
        </a:defRPr>
      </a:lvl4pPr>
      <a:lvl5pPr marL="1595147" algn="l" defTabSz="797574" rtl="0" eaLnBrk="1" latinLnBrk="0" hangingPunct="1">
        <a:defRPr kumimoji="1" sz="1570" kern="1200">
          <a:solidFill>
            <a:schemeClr val="tx1"/>
          </a:solidFill>
          <a:latin typeface="+mn-lt"/>
          <a:ea typeface="+mn-ea"/>
          <a:cs typeface="+mn-cs"/>
        </a:defRPr>
      </a:lvl5pPr>
      <a:lvl6pPr marL="1993934" algn="l" defTabSz="797574" rtl="0" eaLnBrk="1" latinLnBrk="0" hangingPunct="1">
        <a:defRPr kumimoji="1" sz="1570" kern="1200">
          <a:solidFill>
            <a:schemeClr val="tx1"/>
          </a:solidFill>
          <a:latin typeface="+mn-lt"/>
          <a:ea typeface="+mn-ea"/>
          <a:cs typeface="+mn-cs"/>
        </a:defRPr>
      </a:lvl6pPr>
      <a:lvl7pPr marL="2392721" algn="l" defTabSz="797574" rtl="0" eaLnBrk="1" latinLnBrk="0" hangingPunct="1">
        <a:defRPr kumimoji="1" sz="1570" kern="1200">
          <a:solidFill>
            <a:schemeClr val="tx1"/>
          </a:solidFill>
          <a:latin typeface="+mn-lt"/>
          <a:ea typeface="+mn-ea"/>
          <a:cs typeface="+mn-cs"/>
        </a:defRPr>
      </a:lvl7pPr>
      <a:lvl8pPr marL="2791508" algn="l" defTabSz="797574" rtl="0" eaLnBrk="1" latinLnBrk="0" hangingPunct="1">
        <a:defRPr kumimoji="1" sz="1570" kern="1200">
          <a:solidFill>
            <a:schemeClr val="tx1"/>
          </a:solidFill>
          <a:latin typeface="+mn-lt"/>
          <a:ea typeface="+mn-ea"/>
          <a:cs typeface="+mn-cs"/>
        </a:defRPr>
      </a:lvl8pPr>
      <a:lvl9pPr marL="3190295" algn="l" defTabSz="797574" rtl="0" eaLnBrk="1" latinLnBrk="0" hangingPunct="1">
        <a:defRPr kumimoji="1" sz="157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34.xml"/></Relationships>
</file>

<file path=ppt/slides/_rels/slide2.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package" Target="../embeddings/Microsoft_Excel_Worksheet.xlsx"/><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949287" y="1628800"/>
            <a:ext cx="7245425" cy="2232248"/>
          </a:xfrm>
          <a:ln w="25400">
            <a:solidFill>
              <a:schemeClr val="tx1"/>
            </a:solidFill>
          </a:ln>
        </p:spPr>
        <p:txBody>
          <a:bodyPr anchor="ctr" anchorCtr="0">
            <a:normAutofit/>
          </a:bodyPr>
          <a:lstStyle/>
          <a:p>
            <a:r>
              <a:rPr lang="ja-JP" altLang="en-US" sz="3600" b="1" dirty="0">
                <a:solidFill>
                  <a:schemeClr val="tx1"/>
                </a:solidFill>
                <a:latin typeface="游ゴシック" panose="020B0400000000000000" pitchFamily="50" charset="-128"/>
                <a:ea typeface="游ゴシック" panose="020B0400000000000000" pitchFamily="50" charset="-128"/>
              </a:rPr>
              <a:t>令和７年度事業計画及び予算</a:t>
            </a:r>
            <a:br>
              <a:rPr lang="en-US" altLang="ja-JP" sz="3600" b="1" dirty="0">
                <a:solidFill>
                  <a:schemeClr val="tx1"/>
                </a:solidFill>
                <a:latin typeface="游ゴシック" panose="020B0400000000000000" pitchFamily="50" charset="-128"/>
                <a:ea typeface="游ゴシック" panose="020B0400000000000000" pitchFamily="50" charset="-128"/>
              </a:rPr>
            </a:br>
            <a:br>
              <a:rPr lang="en-US" altLang="ja-JP" sz="3600" b="1" dirty="0">
                <a:solidFill>
                  <a:schemeClr val="tx1"/>
                </a:solidFill>
                <a:latin typeface="游ゴシック" panose="020B0400000000000000" pitchFamily="50" charset="-128"/>
                <a:ea typeface="游ゴシック" panose="020B0400000000000000" pitchFamily="50" charset="-128"/>
              </a:rPr>
            </a:br>
            <a:r>
              <a:rPr lang="ja-JP" altLang="en-US" sz="3600" b="1" dirty="0">
                <a:solidFill>
                  <a:schemeClr val="tx1"/>
                </a:solidFill>
                <a:latin typeface="游ゴシック" panose="020B0400000000000000" pitchFamily="50" charset="-128"/>
                <a:ea typeface="游ゴシック" panose="020B0400000000000000" pitchFamily="50" charset="-128"/>
              </a:rPr>
              <a:t>説明資料</a:t>
            </a:r>
          </a:p>
        </p:txBody>
      </p:sp>
      <p:sp>
        <p:nvSpPr>
          <p:cNvPr id="3" name="テキスト ボックス 2">
            <a:extLst>
              <a:ext uri="{FF2B5EF4-FFF2-40B4-BE49-F238E27FC236}">
                <a16:creationId xmlns:a16="http://schemas.microsoft.com/office/drawing/2014/main" id="{16FF9BBC-2E54-E725-E104-CB556DB6C7E0}"/>
              </a:ext>
            </a:extLst>
          </p:cNvPr>
          <p:cNvSpPr txBox="1"/>
          <p:nvPr/>
        </p:nvSpPr>
        <p:spPr>
          <a:xfrm>
            <a:off x="2483768" y="5157192"/>
            <a:ext cx="4176464" cy="504056"/>
          </a:xfrm>
          <a:prstGeom prst="rect">
            <a:avLst/>
          </a:prstGeom>
          <a:noFill/>
        </p:spPr>
        <p:txBody>
          <a:bodyPr wrap="square" lIns="54610" tIns="54610" rIns="54610" bIns="54610" rtlCol="0">
            <a:noAutofit/>
          </a:bodyPr>
          <a:lstStyle/>
          <a:p>
            <a:pPr algn="ctr">
              <a:spcAft>
                <a:spcPts val="600"/>
              </a:spcAft>
            </a:pPr>
            <a:r>
              <a:rPr kumimoji="1" lang="ja-JP" altLang="en-US" sz="2000" dirty="0"/>
              <a:t>地方公務員災害補償基金</a:t>
            </a:r>
          </a:p>
        </p:txBody>
      </p:sp>
    </p:spTree>
    <p:extLst>
      <p:ext uri="{BB962C8B-B14F-4D97-AF65-F5344CB8AC3E}">
        <p14:creationId xmlns:p14="http://schemas.microsoft.com/office/powerpoint/2010/main" val="3877262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14C42A-EF67-C830-064D-4C5094D982EE}"/>
            </a:ext>
          </a:extLst>
        </p:cNvPr>
        <p:cNvGrpSpPr/>
        <p:nvPr/>
      </p:nvGrpSpPr>
      <p:grpSpPr>
        <a:xfrm>
          <a:off x="0" y="0"/>
          <a:ext cx="0" cy="0"/>
          <a:chOff x="0" y="0"/>
          <a:chExt cx="0" cy="0"/>
        </a:xfrm>
      </p:grpSpPr>
      <p:sp>
        <p:nvSpPr>
          <p:cNvPr id="34" name="矢印: 右 33">
            <a:extLst>
              <a:ext uri="{FF2B5EF4-FFF2-40B4-BE49-F238E27FC236}">
                <a16:creationId xmlns:a16="http://schemas.microsoft.com/office/drawing/2014/main" id="{5053BE10-0460-58C7-F86E-2288451DC908}"/>
              </a:ext>
            </a:extLst>
          </p:cNvPr>
          <p:cNvSpPr/>
          <p:nvPr/>
        </p:nvSpPr>
        <p:spPr>
          <a:xfrm>
            <a:off x="5575432" y="1495105"/>
            <a:ext cx="3424710" cy="335417"/>
          </a:xfrm>
          <a:prstGeom prst="rightArrow">
            <a:avLst/>
          </a:prstGeom>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endParaRPr lang="ja-JP" altLang="en-US" sz="1662"/>
          </a:p>
        </p:txBody>
      </p:sp>
      <p:sp>
        <p:nvSpPr>
          <p:cNvPr id="60" name="正方形/長方形 59">
            <a:extLst>
              <a:ext uri="{FF2B5EF4-FFF2-40B4-BE49-F238E27FC236}">
                <a16:creationId xmlns:a16="http://schemas.microsoft.com/office/drawing/2014/main" id="{26E7D141-D140-95B9-4FE8-5CCBBB76C06F}"/>
              </a:ext>
            </a:extLst>
          </p:cNvPr>
          <p:cNvSpPr/>
          <p:nvPr/>
        </p:nvSpPr>
        <p:spPr>
          <a:xfrm>
            <a:off x="-54708" y="5008309"/>
            <a:ext cx="9198708" cy="1375514"/>
          </a:xfrm>
          <a:prstGeom prst="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18" name="正方形/長方形 17">
            <a:extLst>
              <a:ext uri="{FF2B5EF4-FFF2-40B4-BE49-F238E27FC236}">
                <a16:creationId xmlns:a16="http://schemas.microsoft.com/office/drawing/2014/main" id="{BF6E5AD5-6F3E-7FB9-09B5-59EC552C14D3}"/>
              </a:ext>
            </a:extLst>
          </p:cNvPr>
          <p:cNvSpPr/>
          <p:nvPr/>
        </p:nvSpPr>
        <p:spPr>
          <a:xfrm>
            <a:off x="5649774" y="2516417"/>
            <a:ext cx="3237948" cy="484797"/>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17" name="正方形/長方形 16">
            <a:extLst>
              <a:ext uri="{FF2B5EF4-FFF2-40B4-BE49-F238E27FC236}">
                <a16:creationId xmlns:a16="http://schemas.microsoft.com/office/drawing/2014/main" id="{2A3B671D-06C5-3CC9-803E-6E8699DF02E6}"/>
              </a:ext>
            </a:extLst>
          </p:cNvPr>
          <p:cNvSpPr/>
          <p:nvPr/>
        </p:nvSpPr>
        <p:spPr>
          <a:xfrm>
            <a:off x="3045872" y="4314786"/>
            <a:ext cx="2310926" cy="587985"/>
          </a:xfrm>
          <a:prstGeom prst="rect">
            <a:avLst/>
          </a:prstGeom>
          <a:solidFill>
            <a:schemeClr val="accent2">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15" name="正方形/長方形 14">
            <a:extLst>
              <a:ext uri="{FF2B5EF4-FFF2-40B4-BE49-F238E27FC236}">
                <a16:creationId xmlns:a16="http://schemas.microsoft.com/office/drawing/2014/main" id="{6E71777F-C2A5-0238-06FB-5CCAF5C00975}"/>
              </a:ext>
            </a:extLst>
          </p:cNvPr>
          <p:cNvSpPr/>
          <p:nvPr/>
        </p:nvSpPr>
        <p:spPr>
          <a:xfrm>
            <a:off x="2818564" y="1388194"/>
            <a:ext cx="2720849" cy="1700134"/>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13" name="正方形/長方形 12">
            <a:extLst>
              <a:ext uri="{FF2B5EF4-FFF2-40B4-BE49-F238E27FC236}">
                <a16:creationId xmlns:a16="http://schemas.microsoft.com/office/drawing/2014/main" id="{F796F327-6296-53D4-8AA2-BFC4B90AE5E5}"/>
              </a:ext>
            </a:extLst>
          </p:cNvPr>
          <p:cNvSpPr/>
          <p:nvPr/>
        </p:nvSpPr>
        <p:spPr>
          <a:xfrm>
            <a:off x="1" y="1392260"/>
            <a:ext cx="2855927" cy="3631186"/>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4" name="タイトル 3">
            <a:extLst>
              <a:ext uri="{FF2B5EF4-FFF2-40B4-BE49-F238E27FC236}">
                <a16:creationId xmlns:a16="http://schemas.microsoft.com/office/drawing/2014/main" id="{B1299858-03E9-B1ED-A853-DF5186B138F8}"/>
              </a:ext>
            </a:extLst>
          </p:cNvPr>
          <p:cNvSpPr>
            <a:spLocks noGrp="1"/>
          </p:cNvSpPr>
          <p:nvPr>
            <p:ph type="title"/>
          </p:nvPr>
        </p:nvSpPr>
        <p:spPr>
          <a:xfrm>
            <a:off x="133151" y="203010"/>
            <a:ext cx="7994125" cy="471000"/>
          </a:xfrm>
        </p:spPr>
        <p:txBody>
          <a:bodyPr>
            <a:normAutofit/>
          </a:bodyPr>
          <a:lstStyle/>
          <a:p>
            <a:r>
              <a:rPr lang="ja-JP" altLang="en-US" sz="1569" dirty="0"/>
              <a:t>今回の制度改正後の責任準備金の積立と取り崩しの考え方</a:t>
            </a:r>
          </a:p>
        </p:txBody>
      </p:sp>
      <p:cxnSp>
        <p:nvCxnSpPr>
          <p:cNvPr id="8" name="直線コネクタ 7">
            <a:extLst>
              <a:ext uri="{FF2B5EF4-FFF2-40B4-BE49-F238E27FC236}">
                <a16:creationId xmlns:a16="http://schemas.microsoft.com/office/drawing/2014/main" id="{1B55E367-5EAC-78C2-467B-29996EC1C614}"/>
              </a:ext>
            </a:extLst>
          </p:cNvPr>
          <p:cNvCxnSpPr>
            <a:cxnSpLocks/>
          </p:cNvCxnSpPr>
          <p:nvPr/>
        </p:nvCxnSpPr>
        <p:spPr>
          <a:xfrm flipH="1">
            <a:off x="2841732" y="1103289"/>
            <a:ext cx="16536" cy="5296231"/>
          </a:xfrm>
          <a:prstGeom prst="line">
            <a:avLst/>
          </a:prstGeom>
          <a:ln w="31750">
            <a:solidFill>
              <a:schemeClr val="accent6"/>
            </a:solidFill>
          </a:ln>
        </p:spPr>
        <p:style>
          <a:lnRef idx="1">
            <a:schemeClr val="dk1"/>
          </a:lnRef>
          <a:fillRef idx="0">
            <a:schemeClr val="dk1"/>
          </a:fillRef>
          <a:effectRef idx="0">
            <a:schemeClr val="dk1"/>
          </a:effectRef>
          <a:fontRef idx="minor">
            <a:schemeClr val="tx1"/>
          </a:fontRef>
        </p:style>
      </p:cxnSp>
      <p:cxnSp>
        <p:nvCxnSpPr>
          <p:cNvPr id="11" name="直線コネクタ 10">
            <a:extLst>
              <a:ext uri="{FF2B5EF4-FFF2-40B4-BE49-F238E27FC236}">
                <a16:creationId xmlns:a16="http://schemas.microsoft.com/office/drawing/2014/main" id="{6AC131F1-DB42-77BB-4F04-4D4C70EEAF74}"/>
              </a:ext>
            </a:extLst>
          </p:cNvPr>
          <p:cNvCxnSpPr>
            <a:cxnSpLocks/>
          </p:cNvCxnSpPr>
          <p:nvPr/>
        </p:nvCxnSpPr>
        <p:spPr>
          <a:xfrm flipH="1">
            <a:off x="5542926" y="1109185"/>
            <a:ext cx="3512" cy="5287430"/>
          </a:xfrm>
          <a:prstGeom prst="line">
            <a:avLst/>
          </a:prstGeom>
          <a:ln w="31750">
            <a:solidFill>
              <a:schemeClr val="accent1">
                <a:lumMod val="75000"/>
              </a:schemeClr>
            </a:solidFill>
          </a:ln>
        </p:spPr>
        <p:style>
          <a:lnRef idx="1">
            <a:schemeClr val="dk1"/>
          </a:lnRef>
          <a:fillRef idx="0">
            <a:schemeClr val="dk1"/>
          </a:fillRef>
          <a:effectRef idx="0">
            <a:schemeClr val="dk1"/>
          </a:effectRef>
          <a:fontRef idx="minor">
            <a:schemeClr val="tx1"/>
          </a:fontRef>
        </p:style>
      </p:cxnSp>
      <p:cxnSp>
        <p:nvCxnSpPr>
          <p:cNvPr id="14" name="直線コネクタ 13">
            <a:extLst>
              <a:ext uri="{FF2B5EF4-FFF2-40B4-BE49-F238E27FC236}">
                <a16:creationId xmlns:a16="http://schemas.microsoft.com/office/drawing/2014/main" id="{39710D6C-53AB-B62F-7DDC-640D77F54452}"/>
              </a:ext>
            </a:extLst>
          </p:cNvPr>
          <p:cNvCxnSpPr>
            <a:cxnSpLocks/>
          </p:cNvCxnSpPr>
          <p:nvPr/>
        </p:nvCxnSpPr>
        <p:spPr>
          <a:xfrm>
            <a:off x="-54708" y="3082729"/>
            <a:ext cx="9198708" cy="9863"/>
          </a:xfrm>
          <a:prstGeom prst="line">
            <a:avLst/>
          </a:prstGeom>
          <a:ln w="15875">
            <a:solidFill>
              <a:schemeClr val="accent6">
                <a:lumMod val="75000"/>
              </a:schemeClr>
            </a:solidFill>
            <a:prstDash val="dash"/>
          </a:ln>
        </p:spPr>
        <p:style>
          <a:lnRef idx="1">
            <a:schemeClr val="dk1"/>
          </a:lnRef>
          <a:fillRef idx="0">
            <a:schemeClr val="dk1"/>
          </a:fillRef>
          <a:effectRef idx="0">
            <a:schemeClr val="dk1"/>
          </a:effectRef>
          <a:fontRef idx="minor">
            <a:schemeClr val="tx1"/>
          </a:fontRef>
        </p:style>
      </p:cxnSp>
      <p:cxnSp>
        <p:nvCxnSpPr>
          <p:cNvPr id="16" name="直線コネクタ 15">
            <a:extLst>
              <a:ext uri="{FF2B5EF4-FFF2-40B4-BE49-F238E27FC236}">
                <a16:creationId xmlns:a16="http://schemas.microsoft.com/office/drawing/2014/main" id="{BBB7C35C-2C8D-388D-4A23-A214F82579DD}"/>
              </a:ext>
            </a:extLst>
          </p:cNvPr>
          <p:cNvCxnSpPr>
            <a:cxnSpLocks/>
          </p:cNvCxnSpPr>
          <p:nvPr/>
        </p:nvCxnSpPr>
        <p:spPr>
          <a:xfrm flipV="1">
            <a:off x="-25828" y="4992874"/>
            <a:ext cx="9198708" cy="14235"/>
          </a:xfrm>
          <a:prstGeom prst="line">
            <a:avLst/>
          </a:prstGeom>
          <a:ln w="19050">
            <a:solidFill>
              <a:schemeClr val="accent6">
                <a:lumMod val="75000"/>
              </a:schemeClr>
            </a:solidFill>
            <a:prstDash val="dash"/>
          </a:ln>
        </p:spPr>
        <p:style>
          <a:lnRef idx="1">
            <a:schemeClr val="dk1"/>
          </a:lnRef>
          <a:fillRef idx="0">
            <a:schemeClr val="dk1"/>
          </a:fillRef>
          <a:effectRef idx="0">
            <a:schemeClr val="dk1"/>
          </a:effectRef>
          <a:fontRef idx="minor">
            <a:schemeClr val="tx1"/>
          </a:fontRef>
        </p:style>
      </p:cxnSp>
      <p:sp>
        <p:nvSpPr>
          <p:cNvPr id="21" name="テキスト ボックス 20">
            <a:extLst>
              <a:ext uri="{FF2B5EF4-FFF2-40B4-BE49-F238E27FC236}">
                <a16:creationId xmlns:a16="http://schemas.microsoft.com/office/drawing/2014/main" id="{E9F3A27C-836E-C8A6-F1D1-23E8B377DD03}"/>
              </a:ext>
            </a:extLst>
          </p:cNvPr>
          <p:cNvSpPr txBox="1"/>
          <p:nvPr/>
        </p:nvSpPr>
        <p:spPr>
          <a:xfrm>
            <a:off x="120882" y="5098435"/>
            <a:ext cx="2555856" cy="1164550"/>
          </a:xfrm>
          <a:prstGeom prst="rect">
            <a:avLst/>
          </a:prstGeom>
          <a:ln w="31750">
            <a:solidFill>
              <a:schemeClr val="accent1">
                <a:lumMod val="60000"/>
                <a:lumOff val="40000"/>
              </a:schemeClr>
            </a:solidFill>
          </a:ln>
        </p:spPr>
        <p:style>
          <a:lnRef idx="2">
            <a:schemeClr val="accent5"/>
          </a:lnRef>
          <a:fillRef idx="1">
            <a:schemeClr val="lt1"/>
          </a:fillRef>
          <a:effectRef idx="0">
            <a:schemeClr val="accent5"/>
          </a:effectRef>
          <a:fontRef idx="minor">
            <a:schemeClr val="dk1"/>
          </a:fontRef>
        </p:style>
        <p:txBody>
          <a:bodyPr wrap="square" rtlCol="0">
            <a:spAutoFit/>
          </a:bodyPr>
          <a:lstStyle/>
          <a:p>
            <a:r>
              <a:rPr lang="en-US" altLang="ja-JP" sz="969" b="1" dirty="0">
                <a:latin typeface="ＭＳ ゴシック" panose="020B0609070205080204" pitchFamily="49" charset="-128"/>
                <a:ea typeface="ＭＳ ゴシック" panose="020B0609070205080204" pitchFamily="49" charset="-128"/>
              </a:rPr>
              <a:t>H25</a:t>
            </a:r>
            <a:r>
              <a:rPr lang="ja-JP" altLang="en-US" sz="969" b="1" dirty="0">
                <a:latin typeface="ＭＳ ゴシック" panose="020B0609070205080204" pitchFamily="49" charset="-128"/>
                <a:ea typeface="ＭＳ ゴシック" panose="020B0609070205080204" pitchFamily="49" charset="-128"/>
              </a:rPr>
              <a:t>年度以前に発生した公務災害等に係る後年度の年金給付に備えるための</a:t>
            </a:r>
            <a:endParaRPr lang="en-US" altLang="ja-JP" sz="969" b="1" dirty="0">
              <a:latin typeface="ＭＳ ゴシック" panose="020B0609070205080204" pitchFamily="49" charset="-128"/>
              <a:ea typeface="ＭＳ ゴシック" panose="020B0609070205080204" pitchFamily="49" charset="-128"/>
            </a:endParaRPr>
          </a:p>
          <a:p>
            <a:r>
              <a:rPr lang="ja-JP" altLang="en-US" sz="969" b="1" dirty="0">
                <a:latin typeface="ＭＳ ゴシック" panose="020B0609070205080204" pitchFamily="49" charset="-128"/>
                <a:ea typeface="ＭＳ ゴシック" panose="020B0609070205080204" pitchFamily="49" charset="-128"/>
              </a:rPr>
              <a:t>責任準備金</a:t>
            </a:r>
            <a:endParaRPr lang="en-US" altLang="ja-JP" sz="969" b="1" dirty="0">
              <a:latin typeface="ＭＳ ゴシック" panose="020B0609070205080204" pitchFamily="49" charset="-128"/>
              <a:ea typeface="ＭＳ ゴシック" panose="020B0609070205080204" pitchFamily="49" charset="-128"/>
            </a:endParaRPr>
          </a:p>
          <a:p>
            <a:endParaRPr lang="en-US" altLang="ja-JP" sz="1015" u="sng" dirty="0">
              <a:latin typeface="ＭＳ ゴシック" panose="020B0609070205080204" pitchFamily="49" charset="-128"/>
              <a:ea typeface="ＭＳ ゴシック" panose="020B0609070205080204" pitchFamily="49" charset="-128"/>
            </a:endParaRPr>
          </a:p>
          <a:p>
            <a:r>
              <a:rPr lang="ja-JP" altLang="en-US" sz="1015" b="1" dirty="0">
                <a:solidFill>
                  <a:srgbClr val="FF0000"/>
                </a:solidFill>
                <a:latin typeface="ＭＳ ゴシック" panose="020B0609070205080204" pitchFamily="49" charset="-128"/>
                <a:ea typeface="ＭＳ ゴシック" panose="020B0609070205080204" pitchFamily="49" charset="-128"/>
              </a:rPr>
              <a:t>従前の例による</a:t>
            </a:r>
            <a:endParaRPr lang="en-US" altLang="ja-JP" sz="1015" b="1" dirty="0">
              <a:solidFill>
                <a:srgbClr val="FF0000"/>
              </a:solidFill>
              <a:latin typeface="ＭＳ ゴシック" panose="020B0609070205080204" pitchFamily="49" charset="-128"/>
              <a:ea typeface="ＭＳ ゴシック" panose="020B0609070205080204" pitchFamily="49" charset="-128"/>
            </a:endParaRPr>
          </a:p>
          <a:p>
            <a:r>
              <a:rPr lang="ja-JP" altLang="en-US" sz="1015" b="1" dirty="0">
                <a:solidFill>
                  <a:srgbClr val="FF0000"/>
                </a:solidFill>
                <a:latin typeface="ＭＳ ゴシック" panose="020B0609070205080204" pitchFamily="49" charset="-128"/>
                <a:ea typeface="ＭＳ ゴシック" panose="020B0609070205080204" pitchFamily="49" charset="-128"/>
              </a:rPr>
              <a:t>（平成</a:t>
            </a:r>
            <a:r>
              <a:rPr lang="en-US" altLang="ja-JP" sz="1015" b="1" dirty="0">
                <a:solidFill>
                  <a:srgbClr val="FF0000"/>
                </a:solidFill>
                <a:latin typeface="ＭＳ ゴシック" panose="020B0609070205080204" pitchFamily="49" charset="-128"/>
                <a:ea typeface="ＭＳ ゴシック" panose="020B0609070205080204" pitchFamily="49" charset="-128"/>
              </a:rPr>
              <a:t>25</a:t>
            </a:r>
            <a:r>
              <a:rPr lang="ja-JP" altLang="en-US" sz="1015" b="1" dirty="0">
                <a:solidFill>
                  <a:srgbClr val="FF0000"/>
                </a:solidFill>
                <a:latin typeface="ＭＳ ゴシック" panose="020B0609070205080204" pitchFamily="49" charset="-128"/>
                <a:ea typeface="ＭＳ ゴシック" panose="020B0609070205080204" pitchFamily="49" charset="-128"/>
              </a:rPr>
              <a:t>年度末に積み立てられていた額をベースに会計処理）</a:t>
            </a:r>
          </a:p>
        </p:txBody>
      </p:sp>
      <p:sp>
        <p:nvSpPr>
          <p:cNvPr id="23" name="テキスト ボックス 22">
            <a:extLst>
              <a:ext uri="{FF2B5EF4-FFF2-40B4-BE49-F238E27FC236}">
                <a16:creationId xmlns:a16="http://schemas.microsoft.com/office/drawing/2014/main" id="{1F956F8D-5069-8745-51CA-4AE8A43CAD1B}"/>
              </a:ext>
            </a:extLst>
          </p:cNvPr>
          <p:cNvSpPr txBox="1"/>
          <p:nvPr/>
        </p:nvSpPr>
        <p:spPr>
          <a:xfrm>
            <a:off x="2791470" y="1103291"/>
            <a:ext cx="911887" cy="262829"/>
          </a:xfrm>
          <a:prstGeom prst="rect">
            <a:avLst/>
          </a:prstGeom>
          <a:noFill/>
        </p:spPr>
        <p:txBody>
          <a:bodyPr wrap="square" rtlCol="0">
            <a:spAutoFit/>
          </a:bodyPr>
          <a:lstStyle/>
          <a:p>
            <a:pPr algn="ctr"/>
            <a:r>
              <a:rPr lang="ja-JP" altLang="en-US" sz="1108" dirty="0">
                <a:latin typeface="ＭＳ ゴシック" panose="020B0609070205080204" pitchFamily="49" charset="-128"/>
                <a:ea typeface="ＭＳ ゴシック" panose="020B0609070205080204" pitchFamily="49" charset="-128"/>
              </a:rPr>
              <a:t>平成</a:t>
            </a:r>
            <a:r>
              <a:rPr lang="en-US" altLang="ja-JP" sz="1108" dirty="0">
                <a:latin typeface="ＭＳ ゴシック" panose="020B0609070205080204" pitchFamily="49" charset="-128"/>
                <a:ea typeface="ＭＳ ゴシック" panose="020B0609070205080204" pitchFamily="49" charset="-128"/>
              </a:rPr>
              <a:t>26</a:t>
            </a:r>
            <a:r>
              <a:rPr lang="ja-JP" altLang="en-US" sz="1108" dirty="0">
                <a:latin typeface="ＭＳ ゴシック" panose="020B0609070205080204" pitchFamily="49" charset="-128"/>
                <a:ea typeface="ＭＳ ゴシック" panose="020B0609070205080204" pitchFamily="49" charset="-128"/>
              </a:rPr>
              <a:t>年度</a:t>
            </a:r>
          </a:p>
        </p:txBody>
      </p:sp>
      <p:sp>
        <p:nvSpPr>
          <p:cNvPr id="24" name="テキスト ボックス 23">
            <a:extLst>
              <a:ext uri="{FF2B5EF4-FFF2-40B4-BE49-F238E27FC236}">
                <a16:creationId xmlns:a16="http://schemas.microsoft.com/office/drawing/2014/main" id="{00431AB8-9819-1106-EA50-768E7E56686A}"/>
              </a:ext>
            </a:extLst>
          </p:cNvPr>
          <p:cNvSpPr txBox="1"/>
          <p:nvPr/>
        </p:nvSpPr>
        <p:spPr>
          <a:xfrm>
            <a:off x="4685611" y="1070004"/>
            <a:ext cx="911887" cy="262829"/>
          </a:xfrm>
          <a:prstGeom prst="rect">
            <a:avLst/>
          </a:prstGeom>
          <a:noFill/>
        </p:spPr>
        <p:txBody>
          <a:bodyPr wrap="square" rtlCol="0">
            <a:spAutoFit/>
          </a:bodyPr>
          <a:lstStyle/>
          <a:p>
            <a:pPr algn="ctr"/>
            <a:r>
              <a:rPr lang="ja-JP" altLang="en-US" sz="1108" dirty="0">
                <a:latin typeface="ＭＳ ゴシック" panose="020B0609070205080204" pitchFamily="49" charset="-128"/>
                <a:ea typeface="ＭＳ ゴシック" panose="020B0609070205080204" pitchFamily="49" charset="-128"/>
              </a:rPr>
              <a:t>令和</a:t>
            </a:r>
            <a:r>
              <a:rPr lang="en-US" altLang="ja-JP" sz="1108" dirty="0">
                <a:latin typeface="ＭＳ ゴシック" panose="020B0609070205080204" pitchFamily="49" charset="-128"/>
                <a:ea typeface="ＭＳ ゴシック" panose="020B0609070205080204" pitchFamily="49" charset="-128"/>
              </a:rPr>
              <a:t>5</a:t>
            </a:r>
            <a:r>
              <a:rPr lang="ja-JP" altLang="en-US" sz="1108" dirty="0">
                <a:latin typeface="ＭＳ ゴシック" panose="020B0609070205080204" pitchFamily="49" charset="-128"/>
                <a:ea typeface="ＭＳ ゴシック" panose="020B0609070205080204" pitchFamily="49" charset="-128"/>
              </a:rPr>
              <a:t>年度</a:t>
            </a:r>
          </a:p>
        </p:txBody>
      </p:sp>
      <p:sp>
        <p:nvSpPr>
          <p:cNvPr id="25" name="テキスト ボックス 24">
            <a:extLst>
              <a:ext uri="{FF2B5EF4-FFF2-40B4-BE49-F238E27FC236}">
                <a16:creationId xmlns:a16="http://schemas.microsoft.com/office/drawing/2014/main" id="{531DD6F0-B8FC-87DF-0AEC-2D04EF647D37}"/>
              </a:ext>
            </a:extLst>
          </p:cNvPr>
          <p:cNvSpPr txBox="1"/>
          <p:nvPr/>
        </p:nvSpPr>
        <p:spPr>
          <a:xfrm>
            <a:off x="2950774" y="3583110"/>
            <a:ext cx="2466627" cy="1384866"/>
          </a:xfrm>
          <a:prstGeom prst="rect">
            <a:avLst/>
          </a:prstGeom>
          <a:noFill/>
          <a:ln w="31750"/>
        </p:spPr>
        <p:style>
          <a:lnRef idx="2">
            <a:schemeClr val="accent2"/>
          </a:lnRef>
          <a:fillRef idx="1">
            <a:schemeClr val="lt1"/>
          </a:fillRef>
          <a:effectRef idx="0">
            <a:schemeClr val="accent2"/>
          </a:effectRef>
          <a:fontRef idx="minor">
            <a:schemeClr val="dk1"/>
          </a:fontRef>
        </p:style>
        <p:txBody>
          <a:bodyPr wrap="square" lIns="83077" rIns="0" rtlCol="0">
            <a:spAutoFit/>
          </a:bodyPr>
          <a:lstStyle/>
          <a:p>
            <a:r>
              <a:rPr lang="en-US" altLang="ja-JP" sz="969" b="1" dirty="0">
                <a:latin typeface="ＭＳ ゴシック" panose="020B0609070205080204" pitchFamily="49" charset="-128"/>
                <a:ea typeface="ＭＳ ゴシック" panose="020B0609070205080204" pitchFamily="49" charset="-128"/>
              </a:rPr>
              <a:t>H26</a:t>
            </a:r>
            <a:r>
              <a:rPr lang="ja-JP" altLang="en-US" sz="969" b="1" dirty="0">
                <a:latin typeface="ＭＳ ゴシック" panose="020B0609070205080204" pitchFamily="49" charset="-128"/>
                <a:ea typeface="ＭＳ ゴシック" panose="020B0609070205080204" pitchFamily="49" charset="-128"/>
              </a:rPr>
              <a:t>年度から令和</a:t>
            </a:r>
            <a:r>
              <a:rPr lang="en-US" altLang="ja-JP" sz="969" b="1" dirty="0">
                <a:latin typeface="ＭＳ ゴシック" panose="020B0609070205080204" pitchFamily="49" charset="-128"/>
                <a:ea typeface="ＭＳ ゴシック" panose="020B0609070205080204" pitchFamily="49" charset="-128"/>
              </a:rPr>
              <a:t>5</a:t>
            </a:r>
            <a:r>
              <a:rPr lang="ja-JP" altLang="en-US" sz="969" b="1" dirty="0">
                <a:latin typeface="ＭＳ ゴシック" panose="020B0609070205080204" pitchFamily="49" charset="-128"/>
                <a:ea typeface="ＭＳ ゴシック" panose="020B0609070205080204" pitchFamily="49" charset="-128"/>
              </a:rPr>
              <a:t>年度までの間に発生した</a:t>
            </a:r>
            <a:endParaRPr lang="en-US" altLang="ja-JP" sz="969" b="1" dirty="0">
              <a:latin typeface="ＭＳ ゴシック" panose="020B0609070205080204" pitchFamily="49" charset="-128"/>
              <a:ea typeface="ＭＳ ゴシック" panose="020B0609070205080204" pitchFamily="49" charset="-128"/>
            </a:endParaRPr>
          </a:p>
          <a:p>
            <a:r>
              <a:rPr lang="ja-JP" altLang="en-US" sz="969" b="1" dirty="0">
                <a:latin typeface="ＭＳ ゴシック" panose="020B0609070205080204" pitchFamily="49" charset="-128"/>
                <a:ea typeface="ＭＳ ゴシック" panose="020B0609070205080204" pitchFamily="49" charset="-128"/>
              </a:rPr>
              <a:t>公務災害等に係る</a:t>
            </a:r>
            <a:endParaRPr lang="en-US" altLang="ja-JP" sz="969" b="1" dirty="0">
              <a:latin typeface="ＭＳ ゴシック" panose="020B0609070205080204" pitchFamily="49" charset="-128"/>
              <a:ea typeface="ＭＳ ゴシック" panose="020B0609070205080204" pitchFamily="49" charset="-128"/>
            </a:endParaRPr>
          </a:p>
          <a:p>
            <a:r>
              <a:rPr lang="ja-JP" altLang="en-US" sz="969" b="1" dirty="0">
                <a:latin typeface="ＭＳ ゴシック" panose="020B0609070205080204" pitchFamily="49" charset="-128"/>
                <a:ea typeface="ＭＳ ゴシック" panose="020B0609070205080204" pitchFamily="49" charset="-128"/>
              </a:rPr>
              <a:t>後年度の年金給付に備えるための</a:t>
            </a:r>
            <a:endParaRPr lang="en-US" altLang="ja-JP" sz="969" b="1" dirty="0">
              <a:latin typeface="ＭＳ ゴシック" panose="020B0609070205080204" pitchFamily="49" charset="-128"/>
              <a:ea typeface="ＭＳ ゴシック" panose="020B0609070205080204" pitchFamily="49" charset="-128"/>
            </a:endParaRPr>
          </a:p>
          <a:p>
            <a:r>
              <a:rPr lang="ja-JP" altLang="en-US" sz="969" b="1" dirty="0">
                <a:latin typeface="ＭＳ ゴシック" panose="020B0609070205080204" pitchFamily="49" charset="-128"/>
                <a:ea typeface="ＭＳ ゴシック" panose="020B0609070205080204" pitchFamily="49" charset="-128"/>
              </a:rPr>
              <a:t>責任準備金</a:t>
            </a:r>
            <a:endParaRPr lang="en-US" altLang="ja-JP" sz="969" b="1" dirty="0">
              <a:latin typeface="ＭＳ ゴシック" panose="020B0609070205080204" pitchFamily="49" charset="-128"/>
              <a:ea typeface="ＭＳ ゴシック" panose="020B0609070205080204" pitchFamily="49" charset="-128"/>
            </a:endParaRPr>
          </a:p>
          <a:p>
            <a:endParaRPr lang="en-US" altLang="ja-JP" sz="646" dirty="0">
              <a:latin typeface="ＭＳ ゴシック" panose="020B0609070205080204" pitchFamily="49" charset="-128"/>
              <a:ea typeface="ＭＳ ゴシック" panose="020B0609070205080204" pitchFamily="49" charset="-128"/>
            </a:endParaRPr>
          </a:p>
          <a:p>
            <a:r>
              <a:rPr lang="ja-JP" altLang="en-US" sz="969" dirty="0">
                <a:solidFill>
                  <a:schemeClr val="tx1"/>
                </a:solidFill>
                <a:latin typeface="ＭＳ ゴシック" panose="020B0609070205080204" pitchFamily="49" charset="-128"/>
                <a:ea typeface="ＭＳ ゴシック" panose="020B0609070205080204" pitchFamily="49" charset="-128"/>
              </a:rPr>
              <a:t>前年度末までに発生した災害のすべての年金受給者の平均の年齢、年金額等を元に将来年金所要見込額の現在価値を算出し、その額を積立</a:t>
            </a:r>
            <a:endParaRPr lang="en-US" altLang="ja-JP" sz="969" dirty="0">
              <a:solidFill>
                <a:schemeClr val="tx1"/>
              </a:solidFill>
              <a:latin typeface="ＭＳ ゴシック" panose="020B0609070205080204" pitchFamily="49" charset="-128"/>
              <a:ea typeface="ＭＳ ゴシック" panose="020B0609070205080204" pitchFamily="49" charset="-128"/>
            </a:endParaRPr>
          </a:p>
        </p:txBody>
      </p:sp>
      <p:sp>
        <p:nvSpPr>
          <p:cNvPr id="26" name="テキスト ボックス 25">
            <a:extLst>
              <a:ext uri="{FF2B5EF4-FFF2-40B4-BE49-F238E27FC236}">
                <a16:creationId xmlns:a16="http://schemas.microsoft.com/office/drawing/2014/main" id="{3B8ACA50-CDC5-0B45-0199-701367C9B3DF}"/>
              </a:ext>
            </a:extLst>
          </p:cNvPr>
          <p:cNvSpPr txBox="1"/>
          <p:nvPr/>
        </p:nvSpPr>
        <p:spPr>
          <a:xfrm>
            <a:off x="5589499" y="1873415"/>
            <a:ext cx="3407202" cy="1195327"/>
          </a:xfrm>
          <a:prstGeom prst="rect">
            <a:avLst/>
          </a:prstGeom>
          <a:noFill/>
          <a:ln w="31750">
            <a:solidFill>
              <a:schemeClr val="accent6"/>
            </a:solidFill>
          </a:ln>
        </p:spPr>
        <p:style>
          <a:lnRef idx="2">
            <a:schemeClr val="accent6"/>
          </a:lnRef>
          <a:fillRef idx="1">
            <a:schemeClr val="lt1"/>
          </a:fillRef>
          <a:effectRef idx="0">
            <a:schemeClr val="accent6"/>
          </a:effectRef>
          <a:fontRef idx="minor">
            <a:schemeClr val="dk1"/>
          </a:fontRef>
        </p:style>
        <p:txBody>
          <a:bodyPr wrap="square" rtlCol="0">
            <a:spAutoFit/>
          </a:bodyPr>
          <a:lstStyle/>
          <a:p>
            <a:r>
              <a:rPr lang="en-US" altLang="ja-JP" sz="969" b="1" dirty="0">
                <a:latin typeface="ＭＳ ゴシック" panose="020B0609070205080204" pitchFamily="49" charset="-128"/>
                <a:ea typeface="ＭＳ ゴシック" panose="020B0609070205080204" pitchFamily="49" charset="-128"/>
              </a:rPr>
              <a:t>R6</a:t>
            </a:r>
            <a:r>
              <a:rPr lang="ja-JP" altLang="en-US" sz="969" b="1" dirty="0">
                <a:latin typeface="ＭＳ ゴシック" panose="020B0609070205080204" pitchFamily="49" charset="-128"/>
                <a:ea typeface="ＭＳ ゴシック" panose="020B0609070205080204" pitchFamily="49" charset="-128"/>
              </a:rPr>
              <a:t>年度以降に発生した公務災害等に係る後年度の年金給付に備えるための責任準備金</a:t>
            </a:r>
            <a:endParaRPr lang="en-US" altLang="ja-JP" sz="969" b="1" dirty="0">
              <a:latin typeface="ＭＳ ゴシック" panose="020B0609070205080204" pitchFamily="49" charset="-128"/>
              <a:ea typeface="ＭＳ ゴシック" panose="020B0609070205080204" pitchFamily="49" charset="-128"/>
            </a:endParaRPr>
          </a:p>
          <a:p>
            <a:endParaRPr lang="en-US" altLang="ja-JP" sz="1015" dirty="0">
              <a:latin typeface="ＭＳ ゴシック" panose="020B0609070205080204" pitchFamily="49" charset="-128"/>
              <a:ea typeface="ＭＳ ゴシック" panose="020B0609070205080204" pitchFamily="49" charset="-128"/>
            </a:endParaRPr>
          </a:p>
          <a:p>
            <a:endParaRPr lang="en-US" altLang="ja-JP" sz="1015" dirty="0">
              <a:latin typeface="ＭＳ ゴシック" panose="020B0609070205080204" pitchFamily="49" charset="-128"/>
              <a:ea typeface="ＭＳ ゴシック" panose="020B0609070205080204" pitchFamily="49" charset="-128"/>
            </a:endParaRPr>
          </a:p>
          <a:p>
            <a:r>
              <a:rPr lang="ja-JP" altLang="en-US" sz="969" dirty="0">
                <a:solidFill>
                  <a:srgbClr val="FF0000"/>
                </a:solidFill>
                <a:latin typeface="ＭＳ ゴシック" panose="020B0609070205080204" pitchFamily="49" charset="-128"/>
                <a:ea typeface="ＭＳ ゴシック" panose="020B0609070205080204" pitchFamily="49" charset="-128"/>
              </a:rPr>
              <a:t>令和</a:t>
            </a:r>
            <a:r>
              <a:rPr lang="en-US" altLang="ja-JP" sz="969" dirty="0">
                <a:solidFill>
                  <a:srgbClr val="FF0000"/>
                </a:solidFill>
                <a:latin typeface="ＭＳ ゴシック" panose="020B0609070205080204" pitchFamily="49" charset="-128"/>
                <a:ea typeface="ＭＳ ゴシック" panose="020B0609070205080204" pitchFamily="49" charset="-128"/>
              </a:rPr>
              <a:t>6</a:t>
            </a:r>
            <a:r>
              <a:rPr lang="ja-JP" altLang="en-US" sz="969" dirty="0">
                <a:solidFill>
                  <a:srgbClr val="FF0000"/>
                </a:solidFill>
                <a:latin typeface="ＭＳ ゴシック" panose="020B0609070205080204" pitchFamily="49" charset="-128"/>
                <a:ea typeface="ＭＳ ゴシック" panose="020B0609070205080204" pitchFamily="49" charset="-128"/>
              </a:rPr>
              <a:t>年度以降の各年度の年金受給者の年齢、年金額、</a:t>
            </a:r>
            <a:endParaRPr lang="en-US" altLang="ja-JP" sz="969" dirty="0">
              <a:solidFill>
                <a:srgbClr val="FF0000"/>
              </a:solidFill>
              <a:latin typeface="ＭＳ ゴシック" panose="020B0609070205080204" pitchFamily="49" charset="-128"/>
              <a:ea typeface="ＭＳ ゴシック" panose="020B0609070205080204" pitchFamily="49" charset="-128"/>
            </a:endParaRPr>
          </a:p>
          <a:p>
            <a:r>
              <a:rPr lang="ja-JP" altLang="en-US" sz="969" dirty="0">
                <a:solidFill>
                  <a:srgbClr val="FF0000"/>
                </a:solidFill>
                <a:latin typeface="ＭＳ ゴシック" panose="020B0609070205080204" pitchFamily="49" charset="-128"/>
                <a:ea typeface="ＭＳ ゴシック" panose="020B0609070205080204" pitchFamily="49" charset="-128"/>
              </a:rPr>
              <a:t>年金改定率、失権率等を元に将来年金所要見込額の現在価値を算出し、その額を積立</a:t>
            </a:r>
            <a:endParaRPr lang="en-US" altLang="ja-JP" sz="969" dirty="0">
              <a:solidFill>
                <a:srgbClr val="FF0000"/>
              </a:solidFill>
              <a:latin typeface="ＭＳ ゴシック" panose="020B0609070205080204" pitchFamily="49" charset="-128"/>
              <a:ea typeface="ＭＳ ゴシック" panose="020B0609070205080204" pitchFamily="49" charset="-128"/>
            </a:endParaRPr>
          </a:p>
          <a:p>
            <a:pPr>
              <a:lnSpc>
                <a:spcPts val="277"/>
              </a:lnSpc>
            </a:pPr>
            <a:endParaRPr lang="en-US" altLang="ja-JP" sz="738" dirty="0">
              <a:solidFill>
                <a:srgbClr val="FF0000"/>
              </a:solidFill>
              <a:latin typeface="ＭＳ ゴシック" panose="020B0609070205080204" pitchFamily="49" charset="-128"/>
              <a:ea typeface="ＭＳ ゴシック" panose="020B0609070205080204" pitchFamily="49" charset="-128"/>
            </a:endParaRPr>
          </a:p>
        </p:txBody>
      </p:sp>
      <p:sp>
        <p:nvSpPr>
          <p:cNvPr id="30" name="矢印: 右 29">
            <a:extLst>
              <a:ext uri="{FF2B5EF4-FFF2-40B4-BE49-F238E27FC236}">
                <a16:creationId xmlns:a16="http://schemas.microsoft.com/office/drawing/2014/main" id="{4F427595-9408-E721-8548-D7A832A74417}"/>
              </a:ext>
            </a:extLst>
          </p:cNvPr>
          <p:cNvSpPr/>
          <p:nvPr/>
        </p:nvSpPr>
        <p:spPr>
          <a:xfrm>
            <a:off x="2676739" y="5741307"/>
            <a:ext cx="6378184" cy="335417"/>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dirty="0"/>
          </a:p>
        </p:txBody>
      </p:sp>
      <p:sp>
        <p:nvSpPr>
          <p:cNvPr id="31" name="テキスト ボックス 30">
            <a:extLst>
              <a:ext uri="{FF2B5EF4-FFF2-40B4-BE49-F238E27FC236}">
                <a16:creationId xmlns:a16="http://schemas.microsoft.com/office/drawing/2014/main" id="{404FA0C2-FBD0-E4AB-9B32-2B42837D6DF3}"/>
              </a:ext>
            </a:extLst>
          </p:cNvPr>
          <p:cNvSpPr txBox="1"/>
          <p:nvPr/>
        </p:nvSpPr>
        <p:spPr>
          <a:xfrm>
            <a:off x="2909037" y="5351076"/>
            <a:ext cx="3663170" cy="404726"/>
          </a:xfrm>
          <a:prstGeom prst="rect">
            <a:avLst/>
          </a:prstGeom>
          <a:ln w="6350">
            <a:prstDash val="solid"/>
          </a:ln>
        </p:spPr>
        <p:style>
          <a:lnRef idx="2">
            <a:schemeClr val="accent1"/>
          </a:lnRef>
          <a:fillRef idx="1">
            <a:schemeClr val="lt1"/>
          </a:fillRef>
          <a:effectRef idx="0">
            <a:schemeClr val="accent1"/>
          </a:effectRef>
          <a:fontRef idx="minor">
            <a:schemeClr val="dk1"/>
          </a:fontRef>
        </p:style>
        <p:txBody>
          <a:bodyPr wrap="square" lIns="33231" rIns="33231" rtlCol="0">
            <a:spAutoFit/>
          </a:bodyPr>
          <a:lstStyle/>
          <a:p>
            <a:r>
              <a:rPr lang="ja-JP" altLang="en-US" sz="1015" dirty="0">
                <a:latin typeface="ＭＳ Ｐ明朝" panose="02020600040205080304" pitchFamily="18" charset="-128"/>
                <a:ea typeface="ＭＳ Ｐ明朝" panose="02020600040205080304" pitchFamily="18" charset="-128"/>
              </a:rPr>
              <a:t>約２割の保有率</a:t>
            </a:r>
            <a:r>
              <a:rPr lang="ja-JP" altLang="en-US" sz="738" dirty="0">
                <a:latin typeface="ＭＳ Ｐ明朝" panose="02020600040205080304" pitchFamily="18" charset="-128"/>
                <a:ea typeface="ＭＳ Ｐ明朝" panose="02020600040205080304" pitchFamily="18" charset="-128"/>
              </a:rPr>
              <a:t>（責任準備金積立額／充足賦課方式による積み立て額）</a:t>
            </a:r>
            <a:r>
              <a:rPr lang="ja-JP" altLang="en-US" sz="1015" dirty="0">
                <a:latin typeface="ＭＳ Ｐ明朝" panose="02020600040205080304" pitchFamily="18" charset="-128"/>
                <a:ea typeface="ＭＳ Ｐ明朝" panose="02020600040205080304" pitchFamily="18" charset="-128"/>
              </a:rPr>
              <a:t>に応じて各年度の年金給付に充てるため戻入（取崩し）</a:t>
            </a:r>
            <a:endParaRPr lang="en-US" altLang="ja-JP" sz="1015" dirty="0">
              <a:latin typeface="ＭＳ Ｐ明朝" panose="02020600040205080304" pitchFamily="18" charset="-128"/>
              <a:ea typeface="ＭＳ Ｐ明朝" panose="02020600040205080304" pitchFamily="18" charset="-128"/>
            </a:endParaRPr>
          </a:p>
        </p:txBody>
      </p:sp>
      <p:sp>
        <p:nvSpPr>
          <p:cNvPr id="32" name="矢印: 右 31">
            <a:extLst>
              <a:ext uri="{FF2B5EF4-FFF2-40B4-BE49-F238E27FC236}">
                <a16:creationId xmlns:a16="http://schemas.microsoft.com/office/drawing/2014/main" id="{0A050E4C-06DB-6EAD-55CC-0139CBC6309E}"/>
              </a:ext>
            </a:extLst>
          </p:cNvPr>
          <p:cNvSpPr/>
          <p:nvPr/>
        </p:nvSpPr>
        <p:spPr>
          <a:xfrm>
            <a:off x="5444503" y="4104214"/>
            <a:ext cx="3633466" cy="335417"/>
          </a:xfrm>
          <a:prstGeom prst="rightArrow">
            <a:avLst/>
          </a:prstGeom>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ja-JP" altLang="en-US" sz="1662"/>
          </a:p>
        </p:txBody>
      </p:sp>
      <p:sp>
        <p:nvSpPr>
          <p:cNvPr id="3" name="テキスト ボックス 2">
            <a:extLst>
              <a:ext uri="{FF2B5EF4-FFF2-40B4-BE49-F238E27FC236}">
                <a16:creationId xmlns:a16="http://schemas.microsoft.com/office/drawing/2014/main" id="{67F6DB8F-7D28-26AF-4718-03EBA5D50C58}"/>
              </a:ext>
            </a:extLst>
          </p:cNvPr>
          <p:cNvSpPr txBox="1"/>
          <p:nvPr/>
        </p:nvSpPr>
        <p:spPr>
          <a:xfrm>
            <a:off x="6977254" y="3887863"/>
            <a:ext cx="1722413" cy="390620"/>
          </a:xfrm>
          <a:prstGeom prst="rect">
            <a:avLst/>
          </a:prstGeom>
          <a:ln w="6350">
            <a:prstDash val="solid"/>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sz="969" dirty="0">
                <a:latin typeface="ＭＳ ゴシック" panose="020B0609070205080204" pitchFamily="49" charset="-128"/>
                <a:ea typeface="ＭＳ ゴシック" panose="020B0609070205080204" pitchFamily="49" charset="-128"/>
              </a:rPr>
              <a:t>各年度の年金給付額全額に充てるため戻入（取崩し）</a:t>
            </a:r>
            <a:endParaRPr lang="en-US" altLang="ja-JP" sz="969" dirty="0">
              <a:latin typeface="ＭＳ ゴシック" panose="020B0609070205080204" pitchFamily="49" charset="-128"/>
              <a:ea typeface="ＭＳ ゴシック" panose="020B0609070205080204" pitchFamily="49" charset="-128"/>
            </a:endParaRPr>
          </a:p>
        </p:txBody>
      </p:sp>
      <p:sp>
        <p:nvSpPr>
          <p:cNvPr id="6" name="テキスト ボックス 5">
            <a:extLst>
              <a:ext uri="{FF2B5EF4-FFF2-40B4-BE49-F238E27FC236}">
                <a16:creationId xmlns:a16="http://schemas.microsoft.com/office/drawing/2014/main" id="{35A2D97E-C521-A826-08A0-136D9643CBB8}"/>
              </a:ext>
            </a:extLst>
          </p:cNvPr>
          <p:cNvSpPr txBox="1"/>
          <p:nvPr/>
        </p:nvSpPr>
        <p:spPr>
          <a:xfrm>
            <a:off x="1869408" y="1106011"/>
            <a:ext cx="1052822" cy="262829"/>
          </a:xfrm>
          <a:prstGeom prst="rect">
            <a:avLst/>
          </a:prstGeom>
          <a:noFill/>
        </p:spPr>
        <p:txBody>
          <a:bodyPr wrap="square" rtlCol="0">
            <a:spAutoFit/>
          </a:bodyPr>
          <a:lstStyle/>
          <a:p>
            <a:pPr algn="ctr"/>
            <a:r>
              <a:rPr lang="ja-JP" altLang="en-US" sz="1108" dirty="0">
                <a:latin typeface="ＭＳ ゴシック" panose="020B0609070205080204" pitchFamily="49" charset="-128"/>
                <a:ea typeface="ＭＳ ゴシック" panose="020B0609070205080204" pitchFamily="49" charset="-128"/>
              </a:rPr>
              <a:t>～平成</a:t>
            </a:r>
            <a:r>
              <a:rPr lang="en-US" altLang="ja-JP" sz="1108" dirty="0">
                <a:latin typeface="ＭＳ ゴシック" panose="020B0609070205080204" pitchFamily="49" charset="-128"/>
                <a:ea typeface="ＭＳ ゴシック" panose="020B0609070205080204" pitchFamily="49" charset="-128"/>
              </a:rPr>
              <a:t>25</a:t>
            </a:r>
            <a:r>
              <a:rPr lang="ja-JP" altLang="en-US" sz="1108" dirty="0">
                <a:latin typeface="ＭＳ ゴシック" panose="020B0609070205080204" pitchFamily="49" charset="-128"/>
                <a:ea typeface="ＭＳ ゴシック" panose="020B0609070205080204" pitchFamily="49" charset="-128"/>
              </a:rPr>
              <a:t>年度</a:t>
            </a:r>
          </a:p>
        </p:txBody>
      </p:sp>
      <p:sp>
        <p:nvSpPr>
          <p:cNvPr id="9" name="テキスト ボックス 8">
            <a:extLst>
              <a:ext uri="{FF2B5EF4-FFF2-40B4-BE49-F238E27FC236}">
                <a16:creationId xmlns:a16="http://schemas.microsoft.com/office/drawing/2014/main" id="{E976BF49-5F8A-1CED-B2E7-B0385B989DA3}"/>
              </a:ext>
            </a:extLst>
          </p:cNvPr>
          <p:cNvSpPr txBox="1"/>
          <p:nvPr/>
        </p:nvSpPr>
        <p:spPr>
          <a:xfrm>
            <a:off x="2922229" y="6022421"/>
            <a:ext cx="4572000" cy="319446"/>
          </a:xfrm>
          <a:prstGeom prst="rect">
            <a:avLst/>
          </a:prstGeom>
          <a:noFill/>
        </p:spPr>
        <p:txBody>
          <a:bodyPr wrap="square">
            <a:spAutoFit/>
          </a:bodyPr>
          <a:lstStyle/>
          <a:p>
            <a:r>
              <a:rPr lang="ja-JP" altLang="en-US" sz="738" dirty="0">
                <a:latin typeface="ＭＳ ゴシック" panose="020B0609070205080204" pitchFamily="49" charset="-128"/>
                <a:ea typeface="ＭＳ ゴシック" panose="020B0609070205080204" pitchFamily="49" charset="-128"/>
              </a:rPr>
              <a:t>　</a:t>
            </a:r>
            <a:r>
              <a:rPr lang="en-US" altLang="ja-JP" sz="738" dirty="0">
                <a:latin typeface="ＭＳ ゴシック" panose="020B0609070205080204" pitchFamily="49" charset="-128"/>
                <a:ea typeface="ＭＳ ゴシック" panose="020B0609070205080204" pitchFamily="49" charset="-128"/>
              </a:rPr>
              <a:t>H26</a:t>
            </a:r>
            <a:r>
              <a:rPr lang="ja-JP" altLang="en-US" sz="738" dirty="0">
                <a:latin typeface="ＭＳ ゴシック" panose="020B0609070205080204" pitchFamily="49" charset="-128"/>
                <a:ea typeface="ＭＳ ゴシック" panose="020B0609070205080204" pitchFamily="49" charset="-128"/>
              </a:rPr>
              <a:t>～</a:t>
            </a:r>
            <a:r>
              <a:rPr lang="en-US" altLang="ja-JP" sz="738" dirty="0">
                <a:latin typeface="ＭＳ ゴシック" panose="020B0609070205080204" pitchFamily="49" charset="-128"/>
                <a:ea typeface="ＭＳ ゴシック" panose="020B0609070205080204" pitchFamily="49" charset="-128"/>
              </a:rPr>
              <a:t>H28</a:t>
            </a:r>
            <a:r>
              <a:rPr lang="ja-JP" altLang="en-US" sz="738" dirty="0">
                <a:latin typeface="ＭＳ ゴシック" panose="020B0609070205080204" pitchFamily="49" charset="-128"/>
                <a:ea typeface="ＭＳ ゴシック" panose="020B0609070205080204" pitchFamily="49" charset="-128"/>
              </a:rPr>
              <a:t>：約</a:t>
            </a:r>
            <a:r>
              <a:rPr lang="en-US" altLang="ja-JP" sz="738" dirty="0">
                <a:latin typeface="ＭＳ ゴシック" panose="020B0609070205080204" pitchFamily="49" charset="-128"/>
                <a:ea typeface="ＭＳ ゴシック" panose="020B0609070205080204" pitchFamily="49" charset="-128"/>
              </a:rPr>
              <a:t>24.7</a:t>
            </a:r>
            <a:r>
              <a:rPr lang="ja-JP" altLang="en-US" sz="738" dirty="0">
                <a:latin typeface="ＭＳ ゴシック" panose="020B0609070205080204" pitchFamily="49" charset="-128"/>
                <a:ea typeface="ＭＳ ゴシック" panose="020B0609070205080204" pitchFamily="49" charset="-128"/>
              </a:rPr>
              <a:t>％　</a:t>
            </a:r>
            <a:r>
              <a:rPr lang="en-US" altLang="ja-JP" sz="738" dirty="0">
                <a:latin typeface="ＭＳ ゴシック" panose="020B0609070205080204" pitchFamily="49" charset="-128"/>
                <a:ea typeface="ＭＳ ゴシック" panose="020B0609070205080204" pitchFamily="49" charset="-128"/>
              </a:rPr>
              <a:t>H29</a:t>
            </a:r>
            <a:r>
              <a:rPr lang="ja-JP" altLang="en-US" sz="738" dirty="0">
                <a:latin typeface="ＭＳ ゴシック" panose="020B0609070205080204" pitchFamily="49" charset="-128"/>
                <a:ea typeface="ＭＳ ゴシック" panose="020B0609070205080204" pitchFamily="49" charset="-128"/>
              </a:rPr>
              <a:t>～</a:t>
            </a:r>
            <a:r>
              <a:rPr lang="en-US" altLang="ja-JP" sz="738" dirty="0">
                <a:latin typeface="ＭＳ ゴシック" panose="020B0609070205080204" pitchFamily="49" charset="-128"/>
                <a:ea typeface="ＭＳ ゴシック" panose="020B0609070205080204" pitchFamily="49" charset="-128"/>
              </a:rPr>
              <a:t>R</a:t>
            </a:r>
            <a:r>
              <a:rPr lang="ja-JP" altLang="en-US" sz="738" dirty="0">
                <a:latin typeface="ＭＳ ゴシック" panose="020B0609070205080204" pitchFamily="49" charset="-128"/>
                <a:ea typeface="ＭＳ ゴシック" panose="020B0609070205080204" pitchFamily="49" charset="-128"/>
              </a:rPr>
              <a:t>１：約</a:t>
            </a:r>
            <a:r>
              <a:rPr lang="en-US" altLang="ja-JP" sz="738" dirty="0">
                <a:latin typeface="ＭＳ ゴシック" panose="020B0609070205080204" pitchFamily="49" charset="-128"/>
                <a:ea typeface="ＭＳ ゴシック" panose="020B0609070205080204" pitchFamily="49" charset="-128"/>
              </a:rPr>
              <a:t>23.7</a:t>
            </a:r>
            <a:r>
              <a:rPr lang="ja-JP" altLang="en-US" sz="738" dirty="0">
                <a:latin typeface="ＭＳ ゴシック" panose="020B0609070205080204" pitchFamily="49" charset="-128"/>
                <a:ea typeface="ＭＳ ゴシック" panose="020B0609070205080204" pitchFamily="49" charset="-128"/>
              </a:rPr>
              <a:t>％　</a:t>
            </a:r>
            <a:endParaRPr lang="en-US" altLang="ja-JP" sz="738" dirty="0">
              <a:latin typeface="ＭＳ ゴシック" panose="020B0609070205080204" pitchFamily="49" charset="-128"/>
              <a:ea typeface="ＭＳ ゴシック" panose="020B0609070205080204" pitchFamily="49" charset="-128"/>
            </a:endParaRPr>
          </a:p>
          <a:p>
            <a:r>
              <a:rPr lang="en-US" altLang="ja-JP" sz="738" dirty="0">
                <a:latin typeface="ＭＳ ゴシック" panose="020B0609070205080204" pitchFamily="49" charset="-128"/>
                <a:ea typeface="ＭＳ ゴシック" panose="020B0609070205080204" pitchFamily="49" charset="-128"/>
              </a:rPr>
              <a:t>  R</a:t>
            </a:r>
            <a:r>
              <a:rPr lang="ja-JP" altLang="en-US" sz="738" dirty="0">
                <a:latin typeface="ＭＳ ゴシック" panose="020B0609070205080204" pitchFamily="49" charset="-128"/>
                <a:ea typeface="ＭＳ ゴシック" panose="020B0609070205080204" pitchFamily="49" charset="-128"/>
              </a:rPr>
              <a:t>２～</a:t>
            </a:r>
            <a:r>
              <a:rPr lang="en-US" altLang="ja-JP" sz="738" dirty="0">
                <a:latin typeface="ＭＳ ゴシック" panose="020B0609070205080204" pitchFamily="49" charset="-128"/>
                <a:ea typeface="ＭＳ ゴシック" panose="020B0609070205080204" pitchFamily="49" charset="-128"/>
              </a:rPr>
              <a:t>R</a:t>
            </a:r>
            <a:r>
              <a:rPr lang="ja-JP" altLang="en-US" sz="738" dirty="0">
                <a:latin typeface="ＭＳ ゴシック" panose="020B0609070205080204" pitchFamily="49" charset="-128"/>
                <a:ea typeface="ＭＳ ゴシック" panose="020B0609070205080204" pitchFamily="49" charset="-128"/>
              </a:rPr>
              <a:t>５：約</a:t>
            </a:r>
            <a:r>
              <a:rPr lang="en-US" altLang="ja-JP" sz="738" dirty="0">
                <a:latin typeface="ＭＳ ゴシック" panose="020B0609070205080204" pitchFamily="49" charset="-128"/>
                <a:ea typeface="ＭＳ ゴシック" panose="020B0609070205080204" pitchFamily="49" charset="-128"/>
              </a:rPr>
              <a:t>20.2</a:t>
            </a:r>
            <a:r>
              <a:rPr lang="ja-JP" altLang="en-US" sz="738" dirty="0">
                <a:latin typeface="ＭＳ ゴシック" panose="020B0609070205080204" pitchFamily="49" charset="-128"/>
                <a:ea typeface="ＭＳ ゴシック" panose="020B0609070205080204" pitchFamily="49" charset="-128"/>
              </a:rPr>
              <a:t>％</a:t>
            </a:r>
          </a:p>
        </p:txBody>
      </p:sp>
      <p:sp>
        <p:nvSpPr>
          <p:cNvPr id="12" name="テキスト ボックス 11">
            <a:extLst>
              <a:ext uri="{FF2B5EF4-FFF2-40B4-BE49-F238E27FC236}">
                <a16:creationId xmlns:a16="http://schemas.microsoft.com/office/drawing/2014/main" id="{46F622F8-00C0-4345-6D4C-9F6A69CB801A}"/>
              </a:ext>
            </a:extLst>
          </p:cNvPr>
          <p:cNvSpPr txBox="1"/>
          <p:nvPr/>
        </p:nvSpPr>
        <p:spPr>
          <a:xfrm>
            <a:off x="5467893" y="1061567"/>
            <a:ext cx="911887" cy="262829"/>
          </a:xfrm>
          <a:prstGeom prst="rect">
            <a:avLst/>
          </a:prstGeom>
          <a:noFill/>
        </p:spPr>
        <p:txBody>
          <a:bodyPr wrap="square" rtlCol="0">
            <a:spAutoFit/>
          </a:bodyPr>
          <a:lstStyle/>
          <a:p>
            <a:pPr algn="ctr"/>
            <a:r>
              <a:rPr lang="ja-JP" altLang="en-US" sz="1108" dirty="0">
                <a:latin typeface="ＭＳ ゴシック" panose="020B0609070205080204" pitchFamily="49" charset="-128"/>
                <a:ea typeface="ＭＳ ゴシック" panose="020B0609070205080204" pitchFamily="49" charset="-128"/>
              </a:rPr>
              <a:t>令和</a:t>
            </a:r>
            <a:r>
              <a:rPr lang="en-US" altLang="ja-JP" sz="1108" dirty="0">
                <a:latin typeface="ＭＳ ゴシック" panose="020B0609070205080204" pitchFamily="49" charset="-128"/>
                <a:ea typeface="ＭＳ ゴシック" panose="020B0609070205080204" pitchFamily="49" charset="-128"/>
              </a:rPr>
              <a:t>6</a:t>
            </a:r>
            <a:r>
              <a:rPr lang="ja-JP" altLang="en-US" sz="1108" dirty="0">
                <a:latin typeface="ＭＳ ゴシック" panose="020B0609070205080204" pitchFamily="49" charset="-128"/>
                <a:ea typeface="ＭＳ ゴシック" panose="020B0609070205080204" pitchFamily="49" charset="-128"/>
              </a:rPr>
              <a:t>年度</a:t>
            </a:r>
          </a:p>
        </p:txBody>
      </p:sp>
      <p:sp>
        <p:nvSpPr>
          <p:cNvPr id="19" name="テキスト ボックス 18">
            <a:extLst>
              <a:ext uri="{FF2B5EF4-FFF2-40B4-BE49-F238E27FC236}">
                <a16:creationId xmlns:a16="http://schemas.microsoft.com/office/drawing/2014/main" id="{E2D621D1-2AFA-9846-7F42-F179261E3650}"/>
              </a:ext>
            </a:extLst>
          </p:cNvPr>
          <p:cNvSpPr txBox="1"/>
          <p:nvPr/>
        </p:nvSpPr>
        <p:spPr>
          <a:xfrm>
            <a:off x="5569248" y="2265975"/>
            <a:ext cx="1135637" cy="234360"/>
          </a:xfrm>
          <a:prstGeom prst="rect">
            <a:avLst/>
          </a:prstGeom>
          <a:noFill/>
        </p:spPr>
        <p:txBody>
          <a:bodyPr wrap="square" rtlCol="0">
            <a:spAutoFit/>
          </a:bodyPr>
          <a:lstStyle/>
          <a:p>
            <a:r>
              <a:rPr lang="ja-JP" altLang="en-US" sz="923" b="1" dirty="0">
                <a:solidFill>
                  <a:srgbClr val="FF0000"/>
                </a:solidFill>
                <a:latin typeface="Segoe UI Black" panose="020B0A02040204020203" pitchFamily="34" charset="0"/>
              </a:rPr>
              <a:t>＜新積立ルール＞</a:t>
            </a:r>
          </a:p>
        </p:txBody>
      </p:sp>
      <p:sp>
        <p:nvSpPr>
          <p:cNvPr id="22" name="テキスト ボックス 21">
            <a:extLst>
              <a:ext uri="{FF2B5EF4-FFF2-40B4-BE49-F238E27FC236}">
                <a16:creationId xmlns:a16="http://schemas.microsoft.com/office/drawing/2014/main" id="{22BA188D-E279-352B-9D75-C8BACCC5EFEC}"/>
              </a:ext>
            </a:extLst>
          </p:cNvPr>
          <p:cNvSpPr txBox="1"/>
          <p:nvPr/>
        </p:nvSpPr>
        <p:spPr>
          <a:xfrm>
            <a:off x="3633093" y="3163122"/>
            <a:ext cx="1894074" cy="390620"/>
          </a:xfrm>
          <a:prstGeom prst="rect">
            <a:avLst/>
          </a:prstGeom>
          <a:ln w="19050">
            <a:prstDash val="dash"/>
          </a:ln>
        </p:spPr>
        <p:style>
          <a:lnRef idx="2">
            <a:schemeClr val="accent2"/>
          </a:lnRef>
          <a:fillRef idx="1">
            <a:schemeClr val="lt1"/>
          </a:fillRef>
          <a:effectRef idx="0">
            <a:schemeClr val="accent2"/>
          </a:effectRef>
          <a:fontRef idx="minor">
            <a:schemeClr val="dk1"/>
          </a:fontRef>
        </p:style>
        <p:txBody>
          <a:bodyPr wrap="square" rIns="0" rtlCol="0">
            <a:spAutoFit/>
          </a:bodyPr>
          <a:lstStyle/>
          <a:p>
            <a:pPr>
              <a:defRPr/>
            </a:pPr>
            <a:r>
              <a:rPr lang="ja-JP" altLang="en-US" sz="969" dirty="0">
                <a:solidFill>
                  <a:prstClr val="black"/>
                </a:solidFill>
                <a:latin typeface="Calibri" panose="020F0502020204030204"/>
                <a:ea typeface="游ゴシック" panose="020B0400000000000000" pitchFamily="50" charset="-128"/>
              </a:rPr>
              <a:t>新積立ルールによる積立額との</a:t>
            </a:r>
            <a:endParaRPr lang="en-US" altLang="ja-JP" sz="969" dirty="0">
              <a:solidFill>
                <a:prstClr val="black"/>
              </a:solidFill>
              <a:latin typeface="Calibri" panose="020F0502020204030204"/>
              <a:ea typeface="游ゴシック" panose="020B0400000000000000" pitchFamily="50" charset="-128"/>
            </a:endParaRPr>
          </a:p>
          <a:p>
            <a:pPr>
              <a:defRPr/>
            </a:pPr>
            <a:r>
              <a:rPr lang="en-US" altLang="ja-JP" sz="969" dirty="0">
                <a:solidFill>
                  <a:prstClr val="black"/>
                </a:solidFill>
                <a:latin typeface="Calibri" panose="020F0502020204030204"/>
                <a:ea typeface="游ゴシック" panose="020B0400000000000000" pitchFamily="50" charset="-128"/>
              </a:rPr>
              <a:t>R5</a:t>
            </a:r>
            <a:r>
              <a:rPr lang="ja-JP" altLang="en-US" sz="969" dirty="0">
                <a:solidFill>
                  <a:prstClr val="black"/>
                </a:solidFill>
                <a:latin typeface="Calibri" panose="020F0502020204030204"/>
                <a:ea typeface="游ゴシック" panose="020B0400000000000000" pitchFamily="50" charset="-128"/>
              </a:rPr>
              <a:t>年度末差額：</a:t>
            </a:r>
            <a:r>
              <a:rPr lang="ja-JP" altLang="en-US" sz="969" b="1" dirty="0">
                <a:solidFill>
                  <a:srgbClr val="FF0000"/>
                </a:solidFill>
                <a:latin typeface="Calibri" panose="020F0502020204030204"/>
                <a:ea typeface="游ゴシック" panose="020B0400000000000000" pitchFamily="50" charset="-128"/>
              </a:rPr>
              <a:t>約３３０億円</a:t>
            </a:r>
          </a:p>
        </p:txBody>
      </p:sp>
      <p:sp>
        <p:nvSpPr>
          <p:cNvPr id="27" name="矢印: 右 26">
            <a:extLst>
              <a:ext uri="{FF2B5EF4-FFF2-40B4-BE49-F238E27FC236}">
                <a16:creationId xmlns:a16="http://schemas.microsoft.com/office/drawing/2014/main" id="{7D574FD9-BE90-2524-ABF5-D9B6B501E80C}"/>
              </a:ext>
            </a:extLst>
          </p:cNvPr>
          <p:cNvSpPr/>
          <p:nvPr/>
        </p:nvSpPr>
        <p:spPr>
          <a:xfrm>
            <a:off x="2862194" y="1578995"/>
            <a:ext cx="1976797" cy="1152390"/>
          </a:xfrm>
          <a:prstGeom prst="rightArrow">
            <a:avLst/>
          </a:prstGeom>
          <a:solidFill>
            <a:schemeClr val="bg1"/>
          </a:solidFill>
          <a:ln w="31750">
            <a:solidFill>
              <a:schemeClr val="accent6">
                <a:lumMod val="7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662" b="1" dirty="0">
                <a:solidFill>
                  <a:schemeClr val="accent6">
                    <a:lumMod val="50000"/>
                  </a:schemeClr>
                </a:solidFill>
              </a:rPr>
              <a:t>充足賦課方式へ転換</a:t>
            </a:r>
          </a:p>
        </p:txBody>
      </p:sp>
      <p:cxnSp>
        <p:nvCxnSpPr>
          <p:cNvPr id="36" name="直線矢印コネクタ 35">
            <a:extLst>
              <a:ext uri="{FF2B5EF4-FFF2-40B4-BE49-F238E27FC236}">
                <a16:creationId xmlns:a16="http://schemas.microsoft.com/office/drawing/2014/main" id="{E586709F-721F-4178-0C94-7B3156722695}"/>
              </a:ext>
            </a:extLst>
          </p:cNvPr>
          <p:cNvCxnSpPr>
            <a:cxnSpLocks/>
          </p:cNvCxnSpPr>
          <p:nvPr/>
        </p:nvCxnSpPr>
        <p:spPr>
          <a:xfrm>
            <a:off x="5469936" y="2815524"/>
            <a:ext cx="0" cy="346637"/>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39" name="直線コネクタ 38">
            <a:extLst>
              <a:ext uri="{FF2B5EF4-FFF2-40B4-BE49-F238E27FC236}">
                <a16:creationId xmlns:a16="http://schemas.microsoft.com/office/drawing/2014/main" id="{0A9B96AC-50B7-3C9E-B31C-B9257B587A35}"/>
              </a:ext>
            </a:extLst>
          </p:cNvPr>
          <p:cNvCxnSpPr>
            <a:cxnSpLocks/>
          </p:cNvCxnSpPr>
          <p:nvPr/>
        </p:nvCxnSpPr>
        <p:spPr>
          <a:xfrm>
            <a:off x="5469936" y="2825973"/>
            <a:ext cx="189393" cy="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43" name="矢印: 山形 42">
            <a:extLst>
              <a:ext uri="{FF2B5EF4-FFF2-40B4-BE49-F238E27FC236}">
                <a16:creationId xmlns:a16="http://schemas.microsoft.com/office/drawing/2014/main" id="{C1E75DA0-46A8-BE89-946D-FC918834DA1C}"/>
              </a:ext>
            </a:extLst>
          </p:cNvPr>
          <p:cNvSpPr/>
          <p:nvPr/>
        </p:nvSpPr>
        <p:spPr>
          <a:xfrm>
            <a:off x="5732701" y="3172197"/>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44" name="矢印: 山形 43">
            <a:extLst>
              <a:ext uri="{FF2B5EF4-FFF2-40B4-BE49-F238E27FC236}">
                <a16:creationId xmlns:a16="http://schemas.microsoft.com/office/drawing/2014/main" id="{64C7883A-1710-7C20-3A60-DA56559F4AE5}"/>
              </a:ext>
            </a:extLst>
          </p:cNvPr>
          <p:cNvSpPr/>
          <p:nvPr/>
        </p:nvSpPr>
        <p:spPr>
          <a:xfrm>
            <a:off x="5934839" y="3172197"/>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45" name="矢印: 山形 44">
            <a:extLst>
              <a:ext uri="{FF2B5EF4-FFF2-40B4-BE49-F238E27FC236}">
                <a16:creationId xmlns:a16="http://schemas.microsoft.com/office/drawing/2014/main" id="{D50BB7E8-7670-4855-E138-697A96D42A4B}"/>
              </a:ext>
            </a:extLst>
          </p:cNvPr>
          <p:cNvSpPr/>
          <p:nvPr/>
        </p:nvSpPr>
        <p:spPr>
          <a:xfrm>
            <a:off x="6136977" y="3172197"/>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46" name="矢印: 山形 45">
            <a:extLst>
              <a:ext uri="{FF2B5EF4-FFF2-40B4-BE49-F238E27FC236}">
                <a16:creationId xmlns:a16="http://schemas.microsoft.com/office/drawing/2014/main" id="{02793EA1-304D-8598-BC51-7DABE8523432}"/>
              </a:ext>
            </a:extLst>
          </p:cNvPr>
          <p:cNvSpPr/>
          <p:nvPr/>
        </p:nvSpPr>
        <p:spPr>
          <a:xfrm>
            <a:off x="6552683" y="3172941"/>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47" name="矢印: 山形 46">
            <a:extLst>
              <a:ext uri="{FF2B5EF4-FFF2-40B4-BE49-F238E27FC236}">
                <a16:creationId xmlns:a16="http://schemas.microsoft.com/office/drawing/2014/main" id="{D7A797B2-B9DB-CA3E-B9AA-C77B89625F03}"/>
              </a:ext>
            </a:extLst>
          </p:cNvPr>
          <p:cNvSpPr/>
          <p:nvPr/>
        </p:nvSpPr>
        <p:spPr>
          <a:xfrm>
            <a:off x="6341774" y="3172197"/>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48" name="矢印: 山形 47">
            <a:extLst>
              <a:ext uri="{FF2B5EF4-FFF2-40B4-BE49-F238E27FC236}">
                <a16:creationId xmlns:a16="http://schemas.microsoft.com/office/drawing/2014/main" id="{7B56B5B4-DDE2-F055-3CCD-951DF01EDB61}"/>
              </a:ext>
            </a:extLst>
          </p:cNvPr>
          <p:cNvSpPr/>
          <p:nvPr/>
        </p:nvSpPr>
        <p:spPr>
          <a:xfrm>
            <a:off x="6743431" y="3165571"/>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49" name="矢印: 山形 48">
            <a:extLst>
              <a:ext uri="{FF2B5EF4-FFF2-40B4-BE49-F238E27FC236}">
                <a16:creationId xmlns:a16="http://schemas.microsoft.com/office/drawing/2014/main" id="{8BFD82AA-DF06-F878-A26C-CC659FC96F26}"/>
              </a:ext>
            </a:extLst>
          </p:cNvPr>
          <p:cNvSpPr/>
          <p:nvPr/>
        </p:nvSpPr>
        <p:spPr>
          <a:xfrm>
            <a:off x="6943290" y="3164179"/>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50" name="矢印: 山形 49">
            <a:extLst>
              <a:ext uri="{FF2B5EF4-FFF2-40B4-BE49-F238E27FC236}">
                <a16:creationId xmlns:a16="http://schemas.microsoft.com/office/drawing/2014/main" id="{B2305DFC-0D31-3B9F-9DB9-34B6875E45D8}"/>
              </a:ext>
            </a:extLst>
          </p:cNvPr>
          <p:cNvSpPr/>
          <p:nvPr/>
        </p:nvSpPr>
        <p:spPr>
          <a:xfrm>
            <a:off x="7166619" y="3172197"/>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51" name="矢印: 山形 50">
            <a:extLst>
              <a:ext uri="{FF2B5EF4-FFF2-40B4-BE49-F238E27FC236}">
                <a16:creationId xmlns:a16="http://schemas.microsoft.com/office/drawing/2014/main" id="{83275A49-EE79-251E-4AAA-2C61942A1288}"/>
              </a:ext>
            </a:extLst>
          </p:cNvPr>
          <p:cNvSpPr/>
          <p:nvPr/>
        </p:nvSpPr>
        <p:spPr>
          <a:xfrm>
            <a:off x="7368758" y="3172197"/>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52" name="矢印: 山形 51">
            <a:extLst>
              <a:ext uri="{FF2B5EF4-FFF2-40B4-BE49-F238E27FC236}">
                <a16:creationId xmlns:a16="http://schemas.microsoft.com/office/drawing/2014/main" id="{CC8E794B-0DF6-2FC0-2858-091246153FBB}"/>
              </a:ext>
            </a:extLst>
          </p:cNvPr>
          <p:cNvSpPr/>
          <p:nvPr/>
        </p:nvSpPr>
        <p:spPr>
          <a:xfrm>
            <a:off x="7570896" y="3172197"/>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53" name="矢印: 山形 52">
            <a:extLst>
              <a:ext uri="{FF2B5EF4-FFF2-40B4-BE49-F238E27FC236}">
                <a16:creationId xmlns:a16="http://schemas.microsoft.com/office/drawing/2014/main" id="{A4A472FE-1CC9-1F69-C9D2-C5D142DFE54A}"/>
              </a:ext>
            </a:extLst>
          </p:cNvPr>
          <p:cNvSpPr/>
          <p:nvPr/>
        </p:nvSpPr>
        <p:spPr>
          <a:xfrm>
            <a:off x="7986602" y="3172941"/>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54" name="矢印: 山形 53">
            <a:extLst>
              <a:ext uri="{FF2B5EF4-FFF2-40B4-BE49-F238E27FC236}">
                <a16:creationId xmlns:a16="http://schemas.microsoft.com/office/drawing/2014/main" id="{9EC49160-FDA8-1A6A-8ED9-498C144C4392}"/>
              </a:ext>
            </a:extLst>
          </p:cNvPr>
          <p:cNvSpPr/>
          <p:nvPr/>
        </p:nvSpPr>
        <p:spPr>
          <a:xfrm>
            <a:off x="7775692" y="3172197"/>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55" name="矢印: 山形 54">
            <a:extLst>
              <a:ext uri="{FF2B5EF4-FFF2-40B4-BE49-F238E27FC236}">
                <a16:creationId xmlns:a16="http://schemas.microsoft.com/office/drawing/2014/main" id="{32CE6E1D-4CD3-7A5B-AD1C-028CD5C2D2EB}"/>
              </a:ext>
            </a:extLst>
          </p:cNvPr>
          <p:cNvSpPr/>
          <p:nvPr/>
        </p:nvSpPr>
        <p:spPr>
          <a:xfrm>
            <a:off x="8177350" y="3165571"/>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56" name="矢印: 山形 55">
            <a:extLst>
              <a:ext uri="{FF2B5EF4-FFF2-40B4-BE49-F238E27FC236}">
                <a16:creationId xmlns:a16="http://schemas.microsoft.com/office/drawing/2014/main" id="{A0A5AED5-CEA5-77F1-26AB-3EB2E199CA1D}"/>
              </a:ext>
            </a:extLst>
          </p:cNvPr>
          <p:cNvSpPr/>
          <p:nvPr/>
        </p:nvSpPr>
        <p:spPr>
          <a:xfrm>
            <a:off x="8377209" y="3164179"/>
            <a:ext cx="281349" cy="300066"/>
          </a:xfrm>
          <a:prstGeom prst="chevron">
            <a:avLst/>
          </a:prstGeom>
          <a:solidFill>
            <a:schemeClr val="accent2">
              <a:lumMod val="20000"/>
              <a:lumOff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solidFill>
                <a:schemeClr val="tx1"/>
              </a:solidFill>
            </a:endParaRPr>
          </a:p>
        </p:txBody>
      </p:sp>
      <p:sp>
        <p:nvSpPr>
          <p:cNvPr id="57" name="テキスト ボックス 56">
            <a:extLst>
              <a:ext uri="{FF2B5EF4-FFF2-40B4-BE49-F238E27FC236}">
                <a16:creationId xmlns:a16="http://schemas.microsoft.com/office/drawing/2014/main" id="{C001159F-6179-7D89-EEF6-2BC4B107AA6F}"/>
              </a:ext>
            </a:extLst>
          </p:cNvPr>
          <p:cNvSpPr txBox="1"/>
          <p:nvPr/>
        </p:nvSpPr>
        <p:spPr>
          <a:xfrm>
            <a:off x="5546438" y="4449602"/>
            <a:ext cx="3633466" cy="319446"/>
          </a:xfrm>
          <a:prstGeom prst="rect">
            <a:avLst/>
          </a:prstGeom>
          <a:noFill/>
        </p:spPr>
        <p:txBody>
          <a:bodyPr wrap="square" rtlCol="0">
            <a:spAutoFit/>
          </a:bodyPr>
          <a:lstStyle/>
          <a:p>
            <a:r>
              <a:rPr lang="en-US" altLang="ja-JP" sz="738" dirty="0"/>
              <a:t>※</a:t>
            </a:r>
            <a:r>
              <a:rPr lang="ja-JP" altLang="en-US" sz="738" dirty="0"/>
              <a:t>新積立ルールによる積立額（分割計上する</a:t>
            </a:r>
            <a:r>
              <a:rPr lang="en-US" altLang="ja-JP" sz="738" dirty="0"/>
              <a:t>5</a:t>
            </a:r>
            <a:r>
              <a:rPr lang="ja-JP" altLang="en-US" sz="738" dirty="0"/>
              <a:t>年度末時点の差額の残存額は控除）との間に生じた差異は、毎年度積み立て又は戻入</a:t>
            </a:r>
          </a:p>
        </p:txBody>
      </p:sp>
      <p:sp>
        <p:nvSpPr>
          <p:cNvPr id="58" name="テキスト ボックス 57">
            <a:extLst>
              <a:ext uri="{FF2B5EF4-FFF2-40B4-BE49-F238E27FC236}">
                <a16:creationId xmlns:a16="http://schemas.microsoft.com/office/drawing/2014/main" id="{B1B592A3-E31E-4A8E-2518-9BDA515AC87E}"/>
              </a:ext>
            </a:extLst>
          </p:cNvPr>
          <p:cNvSpPr txBox="1"/>
          <p:nvPr/>
        </p:nvSpPr>
        <p:spPr>
          <a:xfrm>
            <a:off x="6243497" y="3182629"/>
            <a:ext cx="2654795" cy="319639"/>
          </a:xfrm>
          <a:prstGeom prst="rect">
            <a:avLst/>
          </a:prstGeom>
          <a:noFill/>
        </p:spPr>
        <p:txBody>
          <a:bodyPr wrap="square" rtlCol="0">
            <a:spAutoFit/>
          </a:bodyPr>
          <a:lstStyle/>
          <a:p>
            <a:r>
              <a:rPr lang="en-US" altLang="ja-JP" sz="1477" b="1" dirty="0">
                <a:solidFill>
                  <a:schemeClr val="accent2">
                    <a:lumMod val="50000"/>
                  </a:schemeClr>
                </a:solidFill>
              </a:rPr>
              <a:t>30</a:t>
            </a:r>
            <a:r>
              <a:rPr lang="ja-JP" altLang="en-US" sz="1477" b="1" dirty="0">
                <a:solidFill>
                  <a:schemeClr val="accent2">
                    <a:lumMod val="50000"/>
                  </a:schemeClr>
                </a:solidFill>
              </a:rPr>
              <a:t>年間で分割計上</a:t>
            </a:r>
          </a:p>
        </p:txBody>
      </p:sp>
      <p:sp>
        <p:nvSpPr>
          <p:cNvPr id="61" name="テキスト ボックス 60">
            <a:extLst>
              <a:ext uri="{FF2B5EF4-FFF2-40B4-BE49-F238E27FC236}">
                <a16:creationId xmlns:a16="http://schemas.microsoft.com/office/drawing/2014/main" id="{18D63A56-A601-3471-19FA-672ED1A1C113}"/>
              </a:ext>
            </a:extLst>
          </p:cNvPr>
          <p:cNvSpPr txBox="1"/>
          <p:nvPr/>
        </p:nvSpPr>
        <p:spPr>
          <a:xfrm>
            <a:off x="6845559" y="1444579"/>
            <a:ext cx="1730657" cy="390620"/>
          </a:xfrm>
          <a:prstGeom prst="rect">
            <a:avLst/>
          </a:prstGeom>
          <a:ln w="6350">
            <a:solidFill>
              <a:schemeClr val="accent6"/>
            </a:solidFill>
            <a:prstDash val="solid"/>
          </a:ln>
        </p:spPr>
        <p:style>
          <a:lnRef idx="2">
            <a:schemeClr val="accent2"/>
          </a:lnRef>
          <a:fillRef idx="1">
            <a:schemeClr val="lt1"/>
          </a:fillRef>
          <a:effectRef idx="0">
            <a:schemeClr val="accent2"/>
          </a:effectRef>
          <a:fontRef idx="minor">
            <a:schemeClr val="dk1"/>
          </a:fontRef>
        </p:style>
        <p:txBody>
          <a:bodyPr wrap="square" rtlCol="0">
            <a:spAutoFit/>
          </a:bodyPr>
          <a:lstStyle/>
          <a:p>
            <a:pPr algn="ctr"/>
            <a:r>
              <a:rPr lang="ja-JP" altLang="en-US" sz="969" dirty="0">
                <a:latin typeface="ＭＳ ゴシック" panose="020B0609070205080204" pitchFamily="49" charset="-128"/>
                <a:ea typeface="ＭＳ ゴシック" panose="020B0609070205080204" pitchFamily="49" charset="-128"/>
              </a:rPr>
              <a:t>各年度の年金給付額全額に充てるため戻入（取崩し）</a:t>
            </a:r>
            <a:endParaRPr lang="en-US" altLang="ja-JP" sz="969" dirty="0">
              <a:latin typeface="ＭＳ ゴシック" panose="020B0609070205080204" pitchFamily="49" charset="-128"/>
              <a:ea typeface="ＭＳ ゴシック" panose="020B0609070205080204" pitchFamily="49" charset="-128"/>
            </a:endParaRPr>
          </a:p>
        </p:txBody>
      </p:sp>
      <p:cxnSp>
        <p:nvCxnSpPr>
          <p:cNvPr id="68" name="直線矢印コネクタ 67">
            <a:extLst>
              <a:ext uri="{FF2B5EF4-FFF2-40B4-BE49-F238E27FC236}">
                <a16:creationId xmlns:a16="http://schemas.microsoft.com/office/drawing/2014/main" id="{5EE8C8EB-1265-9968-1A5E-E21A2A01B5BE}"/>
              </a:ext>
            </a:extLst>
          </p:cNvPr>
          <p:cNvCxnSpPr>
            <a:cxnSpLocks/>
          </p:cNvCxnSpPr>
          <p:nvPr/>
        </p:nvCxnSpPr>
        <p:spPr>
          <a:xfrm>
            <a:off x="4994031" y="6151712"/>
            <a:ext cx="744142"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69" name="テキスト ボックス 68">
            <a:extLst>
              <a:ext uri="{FF2B5EF4-FFF2-40B4-BE49-F238E27FC236}">
                <a16:creationId xmlns:a16="http://schemas.microsoft.com/office/drawing/2014/main" id="{EB0A7D75-C895-B970-3007-5A82752ED2B5}"/>
              </a:ext>
            </a:extLst>
          </p:cNvPr>
          <p:cNvSpPr txBox="1"/>
          <p:nvPr/>
        </p:nvSpPr>
        <p:spPr>
          <a:xfrm>
            <a:off x="5694155" y="6022226"/>
            <a:ext cx="2779721" cy="234360"/>
          </a:xfrm>
          <a:prstGeom prst="rect">
            <a:avLst/>
          </a:prstGeom>
          <a:noFill/>
        </p:spPr>
        <p:txBody>
          <a:bodyPr wrap="square" rtlCol="0">
            <a:spAutoFit/>
          </a:bodyPr>
          <a:lstStyle/>
          <a:p>
            <a:r>
              <a:rPr lang="en-US" altLang="ja-JP" sz="923" dirty="0"/>
              <a:t>※</a:t>
            </a:r>
            <a:r>
              <a:rPr lang="ja-JP" altLang="en-US" sz="923" dirty="0"/>
              <a:t>保有率は概ね３年に１回の財政検証の際に更新</a:t>
            </a:r>
          </a:p>
        </p:txBody>
      </p:sp>
      <p:sp>
        <p:nvSpPr>
          <p:cNvPr id="70" name="テキスト ボックス 69">
            <a:extLst>
              <a:ext uri="{FF2B5EF4-FFF2-40B4-BE49-F238E27FC236}">
                <a16:creationId xmlns:a16="http://schemas.microsoft.com/office/drawing/2014/main" id="{E16B3E74-8BBB-F83D-740C-1E6FE90BD78D}"/>
              </a:ext>
            </a:extLst>
          </p:cNvPr>
          <p:cNvSpPr txBox="1"/>
          <p:nvPr/>
        </p:nvSpPr>
        <p:spPr>
          <a:xfrm>
            <a:off x="6704885" y="5098434"/>
            <a:ext cx="2439115" cy="688907"/>
          </a:xfrm>
          <a:prstGeom prst="rect">
            <a:avLst/>
          </a:prstGeom>
          <a:noFill/>
        </p:spPr>
        <p:txBody>
          <a:bodyPr wrap="square" rtlCol="0">
            <a:spAutoFit/>
          </a:bodyPr>
          <a:lstStyle/>
          <a:p>
            <a:r>
              <a:rPr lang="en-US" altLang="ja-JP" sz="969" dirty="0"/>
              <a:t>10</a:t>
            </a:r>
            <a:r>
              <a:rPr lang="ja-JP" altLang="en-US" sz="969" dirty="0"/>
              <a:t>年以上前に発生した公務災害等に係る年金給付は、その</a:t>
            </a:r>
            <a:r>
              <a:rPr lang="en-US" altLang="ja-JP" sz="969" dirty="0"/>
              <a:t>8</a:t>
            </a:r>
            <a:r>
              <a:rPr lang="ja-JP" altLang="en-US" sz="969" dirty="0"/>
              <a:t>割を毎年度の費用に計上するが、当該年金給付額が毎年度逓減するため、今後の費用減に大きく寄与</a:t>
            </a:r>
          </a:p>
        </p:txBody>
      </p:sp>
      <p:sp>
        <p:nvSpPr>
          <p:cNvPr id="2" name="スライド番号プレースホルダー 1">
            <a:extLst>
              <a:ext uri="{FF2B5EF4-FFF2-40B4-BE49-F238E27FC236}">
                <a16:creationId xmlns:a16="http://schemas.microsoft.com/office/drawing/2014/main" id="{0A4397C7-E512-49B9-068D-F695CB9FD609}"/>
              </a:ext>
            </a:extLst>
          </p:cNvPr>
          <p:cNvSpPr txBox="1">
            <a:spLocks/>
          </p:cNvSpPr>
          <p:nvPr/>
        </p:nvSpPr>
        <p:spPr>
          <a:xfrm>
            <a:off x="8316416" y="6381327"/>
            <a:ext cx="614888"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丸ｺﾞｼｯｸM-PRO" panose="020F0600000000000000" pitchFamily="50" charset="-128"/>
                <a:ea typeface="HG丸ｺﾞｼｯｸM-PRO" panose="020F0600000000000000" pitchFamily="50" charset="-128"/>
              </a:rPr>
              <a:t>９</a:t>
            </a:r>
          </a:p>
        </p:txBody>
      </p:sp>
    </p:spTree>
    <p:extLst>
      <p:ext uri="{BB962C8B-B14F-4D97-AF65-F5344CB8AC3E}">
        <p14:creationId xmlns:p14="http://schemas.microsoft.com/office/powerpoint/2010/main" val="2813046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2" name="直線コネクタ 11">
            <a:extLst>
              <a:ext uri="{FF2B5EF4-FFF2-40B4-BE49-F238E27FC236}">
                <a16:creationId xmlns:a16="http://schemas.microsoft.com/office/drawing/2014/main" id="{ED7FB7EF-BEC4-C478-29EA-C81F255B1214}"/>
              </a:ext>
            </a:extLst>
          </p:cNvPr>
          <p:cNvCxnSpPr>
            <a:cxnSpLocks/>
          </p:cNvCxnSpPr>
          <p:nvPr/>
        </p:nvCxnSpPr>
        <p:spPr>
          <a:xfrm>
            <a:off x="2489319" y="2683998"/>
            <a:ext cx="0" cy="3392107"/>
          </a:xfrm>
          <a:prstGeom prst="line">
            <a:avLst/>
          </a:prstGeom>
          <a:ln w="57150">
            <a:solidFill>
              <a:schemeClr val="bg1">
                <a:lumMod val="75000"/>
              </a:schemeClr>
            </a:solidFill>
            <a:prstDash val="sysDot"/>
          </a:ln>
        </p:spPr>
        <p:style>
          <a:lnRef idx="1">
            <a:schemeClr val="dk1"/>
          </a:lnRef>
          <a:fillRef idx="0">
            <a:schemeClr val="dk1"/>
          </a:fillRef>
          <a:effectRef idx="0">
            <a:schemeClr val="dk1"/>
          </a:effectRef>
          <a:fontRef idx="minor">
            <a:schemeClr val="tx1"/>
          </a:fontRef>
        </p:style>
      </p:cxnSp>
      <p:graphicFrame>
        <p:nvGraphicFramePr>
          <p:cNvPr id="11" name="グラフ 10">
            <a:extLst>
              <a:ext uri="{FF2B5EF4-FFF2-40B4-BE49-F238E27FC236}">
                <a16:creationId xmlns:a16="http://schemas.microsoft.com/office/drawing/2014/main" id="{FA4DA333-3816-FF1C-0A37-FCFB0212999D}"/>
              </a:ext>
            </a:extLst>
          </p:cNvPr>
          <p:cNvGraphicFramePr>
            <a:graphicFrameLocks/>
          </p:cNvGraphicFramePr>
          <p:nvPr/>
        </p:nvGraphicFramePr>
        <p:xfrm>
          <a:off x="0" y="4352964"/>
          <a:ext cx="9136464" cy="194547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0" name="グラフ 9">
            <a:extLst>
              <a:ext uri="{FF2B5EF4-FFF2-40B4-BE49-F238E27FC236}">
                <a16:creationId xmlns:a16="http://schemas.microsoft.com/office/drawing/2014/main" id="{91AFDC2C-A23D-21D4-FCD6-ACF6EF79A7A7}"/>
              </a:ext>
            </a:extLst>
          </p:cNvPr>
          <p:cNvGraphicFramePr>
            <a:graphicFrameLocks/>
          </p:cNvGraphicFramePr>
          <p:nvPr/>
        </p:nvGraphicFramePr>
        <p:xfrm>
          <a:off x="0" y="2162086"/>
          <a:ext cx="9136465" cy="1968549"/>
        </p:xfrm>
        <a:graphic>
          <a:graphicData uri="http://schemas.openxmlformats.org/drawingml/2006/chart">
            <c:chart xmlns:c="http://schemas.openxmlformats.org/drawingml/2006/chart" xmlns:r="http://schemas.openxmlformats.org/officeDocument/2006/relationships" r:id="rId3"/>
          </a:graphicData>
        </a:graphic>
      </p:graphicFrame>
      <p:sp>
        <p:nvSpPr>
          <p:cNvPr id="4" name="タイトル 3"/>
          <p:cNvSpPr>
            <a:spLocks noGrp="1"/>
          </p:cNvSpPr>
          <p:nvPr>
            <p:ph type="title"/>
          </p:nvPr>
        </p:nvSpPr>
        <p:spPr>
          <a:xfrm>
            <a:off x="49094" y="76801"/>
            <a:ext cx="9144000" cy="471000"/>
          </a:xfrm>
        </p:spPr>
        <p:txBody>
          <a:bodyPr>
            <a:noAutofit/>
          </a:bodyPr>
          <a:lstStyle/>
          <a:p>
            <a:r>
              <a:rPr lang="ja-JP" altLang="en-US" sz="1477" dirty="0"/>
              <a:t>改正後の責任準備金の算定ルールに基づく今後の財務状況（長期推計）</a:t>
            </a:r>
          </a:p>
        </p:txBody>
      </p:sp>
      <p:sp>
        <p:nvSpPr>
          <p:cNvPr id="6" name="正方形/長方形 5"/>
          <p:cNvSpPr/>
          <p:nvPr/>
        </p:nvSpPr>
        <p:spPr>
          <a:xfrm>
            <a:off x="8152551" y="1999663"/>
            <a:ext cx="991449" cy="124943"/>
          </a:xfrm>
          <a:prstGeom prst="rect">
            <a:avLst/>
          </a:prstGeom>
          <a:solidFill>
            <a:schemeClr val="bg1"/>
          </a:solidFill>
          <a:ln>
            <a:noFill/>
          </a:ln>
        </p:spPr>
        <p:style>
          <a:lnRef idx="2">
            <a:schemeClr val="dk1"/>
          </a:lnRef>
          <a:fillRef idx="1">
            <a:schemeClr val="lt1"/>
          </a:fillRef>
          <a:effectRef idx="0">
            <a:schemeClr val="dk1"/>
          </a:effectRef>
          <a:fontRef idx="minor">
            <a:schemeClr val="dk1"/>
          </a:fontRef>
        </p:style>
        <p:txBody>
          <a:bodyPr wrap="none" rtlCol="0" anchor="ctr"/>
          <a:lstStyle/>
          <a:p>
            <a:pPr algn="ctr" defTabSz="422041"/>
            <a:r>
              <a:rPr lang="ja-JP" altLang="en-US" sz="831" dirty="0">
                <a:solidFill>
                  <a:prstClr val="black"/>
                </a:solidFill>
                <a:latin typeface="ＭＳ ゴシック" panose="020B0609070205080204" pitchFamily="49" charset="-128"/>
                <a:ea typeface="ＭＳ ゴシック" panose="020B0609070205080204" pitchFamily="49" charset="-128"/>
              </a:rPr>
              <a:t>（単位：億円）</a:t>
            </a:r>
          </a:p>
        </p:txBody>
      </p:sp>
      <p:cxnSp>
        <p:nvCxnSpPr>
          <p:cNvPr id="9" name="直線矢印コネクタ 8">
            <a:extLst>
              <a:ext uri="{FF2B5EF4-FFF2-40B4-BE49-F238E27FC236}">
                <a16:creationId xmlns:a16="http://schemas.microsoft.com/office/drawing/2014/main" id="{8018A442-D1AF-5F0B-95F4-5AC2CAE16EAF}"/>
              </a:ext>
            </a:extLst>
          </p:cNvPr>
          <p:cNvCxnSpPr>
            <a:cxnSpLocks/>
            <a:stCxn id="3" idx="2"/>
            <a:endCxn id="8" idx="0"/>
          </p:cNvCxnSpPr>
          <p:nvPr/>
        </p:nvCxnSpPr>
        <p:spPr>
          <a:xfrm flipH="1">
            <a:off x="3720648" y="5384684"/>
            <a:ext cx="268581" cy="1800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3" name="テキスト ボックス 7">
            <a:extLst>
              <a:ext uri="{FF2B5EF4-FFF2-40B4-BE49-F238E27FC236}">
                <a16:creationId xmlns:a16="http://schemas.microsoft.com/office/drawing/2014/main" id="{7CB5B8E2-A1F5-0526-902F-91B522F9F296}"/>
              </a:ext>
            </a:extLst>
          </p:cNvPr>
          <p:cNvSpPr txBox="1"/>
          <p:nvPr/>
        </p:nvSpPr>
        <p:spPr>
          <a:xfrm>
            <a:off x="3232380" y="5100632"/>
            <a:ext cx="1513698" cy="284052"/>
          </a:xfrm>
          <a:prstGeom prst="rect">
            <a:avLst/>
          </a:prstGeom>
          <a:solidFill>
            <a:schemeClr val="bg1"/>
          </a:solidFill>
          <a:ln>
            <a:noFill/>
            <a:prstDash val="solid"/>
          </a:ln>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defTabSz="422041"/>
            <a:r>
              <a:rPr lang="ja-JP" altLang="en-US" sz="923" dirty="0">
                <a:solidFill>
                  <a:prstClr val="black"/>
                </a:solidFill>
                <a:latin typeface="ＭＳ Ｐゴシック" panose="020B0600070205080204" pitchFamily="50" charset="-128"/>
                <a:ea typeface="ＭＳ Ｐゴシック" panose="020B0600070205080204" pitchFamily="50" charset="-128"/>
              </a:rPr>
              <a:t>一時的な債務超過</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algn="ctr" defTabSz="422041"/>
            <a:r>
              <a:rPr lang="ja-JP" altLang="en-US" sz="923" dirty="0">
                <a:solidFill>
                  <a:prstClr val="black"/>
                </a:solidFill>
                <a:latin typeface="ＭＳ Ｐゴシック" panose="020B0600070205080204" pitchFamily="50" charset="-128"/>
                <a:ea typeface="ＭＳ Ｐゴシック" panose="020B0600070205080204" pitchFamily="50" charset="-128"/>
              </a:rPr>
              <a:t>（最大で令和</a:t>
            </a:r>
            <a:r>
              <a:rPr lang="en-US" altLang="ja-JP" sz="923" dirty="0">
                <a:solidFill>
                  <a:prstClr val="black"/>
                </a:solidFill>
                <a:latin typeface="ＭＳ Ｐゴシック" panose="020B0600070205080204" pitchFamily="50" charset="-128"/>
                <a:ea typeface="ＭＳ Ｐゴシック" panose="020B0600070205080204" pitchFamily="50" charset="-128"/>
              </a:rPr>
              <a:t>12</a:t>
            </a:r>
            <a:r>
              <a:rPr lang="ja-JP" altLang="en-US" sz="923" dirty="0">
                <a:solidFill>
                  <a:prstClr val="black"/>
                </a:solidFill>
                <a:latin typeface="ＭＳ Ｐゴシック" panose="020B0600070205080204" pitchFamily="50" charset="-128"/>
                <a:ea typeface="ＭＳ Ｐゴシック" panose="020B0600070205080204" pitchFamily="50" charset="-128"/>
              </a:rPr>
              <a:t>年度 約</a:t>
            </a:r>
            <a:r>
              <a:rPr lang="en-US" altLang="ja-JP" sz="923" dirty="0">
                <a:solidFill>
                  <a:prstClr val="black"/>
                </a:solidFill>
                <a:latin typeface="ＭＳ Ｐゴシック" panose="020B0600070205080204" pitchFamily="50" charset="-128"/>
                <a:ea typeface="ＭＳ Ｐゴシック" panose="020B0600070205080204" pitchFamily="50" charset="-128"/>
              </a:rPr>
              <a:t>26</a:t>
            </a:r>
            <a:r>
              <a:rPr lang="ja-JP" altLang="en-US" sz="923" dirty="0">
                <a:solidFill>
                  <a:prstClr val="black"/>
                </a:solidFill>
                <a:latin typeface="ＭＳ Ｐゴシック" panose="020B0600070205080204" pitchFamily="50" charset="-128"/>
                <a:ea typeface="ＭＳ Ｐゴシック" panose="020B0600070205080204" pitchFamily="50" charset="-128"/>
              </a:rPr>
              <a:t>億）</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p:txBody>
      </p:sp>
      <p:sp>
        <p:nvSpPr>
          <p:cNvPr id="17" name="テキスト ボックス 16">
            <a:extLst>
              <a:ext uri="{FF2B5EF4-FFF2-40B4-BE49-F238E27FC236}">
                <a16:creationId xmlns:a16="http://schemas.microsoft.com/office/drawing/2014/main" id="{0256F8A1-D94F-1199-CBEF-CCE528001CF0}"/>
              </a:ext>
            </a:extLst>
          </p:cNvPr>
          <p:cNvSpPr txBox="1"/>
          <p:nvPr/>
        </p:nvSpPr>
        <p:spPr>
          <a:xfrm>
            <a:off x="-123465" y="1873263"/>
            <a:ext cx="1614449" cy="319639"/>
          </a:xfrm>
          <a:prstGeom prst="rect">
            <a:avLst/>
          </a:prstGeom>
          <a:noFill/>
          <a:ln w="19050">
            <a:noFill/>
          </a:ln>
        </p:spPr>
        <p:txBody>
          <a:bodyPr wrap="square" rtlCol="0">
            <a:spAutoFit/>
          </a:bodyPr>
          <a:lstStyle/>
          <a:p>
            <a:pPr algn="ctr" defTabSz="422041"/>
            <a:r>
              <a:rPr lang="ja-JP" altLang="en-US" sz="1477" dirty="0">
                <a:solidFill>
                  <a:prstClr val="black"/>
                </a:solidFill>
                <a:latin typeface="ＭＳ ゴシック" panose="020B0609070205080204" pitchFamily="49" charset="-128"/>
                <a:ea typeface="ＭＳ ゴシック" panose="020B0609070205080204" pitchFamily="49" charset="-128"/>
              </a:rPr>
              <a:t>①　単年度損益</a:t>
            </a:r>
          </a:p>
        </p:txBody>
      </p:sp>
      <p:sp>
        <p:nvSpPr>
          <p:cNvPr id="18" name="テキスト ボックス 17">
            <a:extLst>
              <a:ext uri="{FF2B5EF4-FFF2-40B4-BE49-F238E27FC236}">
                <a16:creationId xmlns:a16="http://schemas.microsoft.com/office/drawing/2014/main" id="{98AFF2DB-81AF-6961-1F06-09692C58CCD0}"/>
              </a:ext>
            </a:extLst>
          </p:cNvPr>
          <p:cNvSpPr txBox="1"/>
          <p:nvPr/>
        </p:nvSpPr>
        <p:spPr>
          <a:xfrm>
            <a:off x="-162174" y="4087631"/>
            <a:ext cx="1115403" cy="319639"/>
          </a:xfrm>
          <a:prstGeom prst="rect">
            <a:avLst/>
          </a:prstGeom>
          <a:noFill/>
          <a:ln w="19050">
            <a:noFill/>
          </a:ln>
        </p:spPr>
        <p:txBody>
          <a:bodyPr wrap="square" rtlCol="0">
            <a:spAutoFit/>
          </a:bodyPr>
          <a:lstStyle/>
          <a:p>
            <a:pPr algn="ctr" defTabSz="422041"/>
            <a:r>
              <a:rPr lang="ja-JP" altLang="en-US" sz="1477" dirty="0">
                <a:solidFill>
                  <a:prstClr val="black"/>
                </a:solidFill>
                <a:latin typeface="ＭＳ ゴシック" panose="020B0609070205080204" pitchFamily="49" charset="-128"/>
                <a:ea typeface="ＭＳ ゴシック" panose="020B0609070205080204" pitchFamily="49" charset="-128"/>
              </a:rPr>
              <a:t>②　資本</a:t>
            </a:r>
          </a:p>
        </p:txBody>
      </p:sp>
      <p:sp>
        <p:nvSpPr>
          <p:cNvPr id="8" name="楕円 7">
            <a:extLst>
              <a:ext uri="{FF2B5EF4-FFF2-40B4-BE49-F238E27FC236}">
                <a16:creationId xmlns:a16="http://schemas.microsoft.com/office/drawing/2014/main" id="{DFD78A16-A69F-6E60-01B8-1CE1C3A29AEF}"/>
              </a:ext>
            </a:extLst>
          </p:cNvPr>
          <p:cNvSpPr/>
          <p:nvPr/>
        </p:nvSpPr>
        <p:spPr>
          <a:xfrm>
            <a:off x="3021987" y="5564766"/>
            <a:ext cx="1397322" cy="629081"/>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22041"/>
            <a:endParaRPr lang="ja-JP" altLang="en-US" sz="1662">
              <a:solidFill>
                <a:prstClr val="white"/>
              </a:solidFill>
              <a:latin typeface="Calibri" panose="020F0502020204030204"/>
              <a:ea typeface="游ゴシック" panose="020B0400000000000000" pitchFamily="50" charset="-128"/>
            </a:endParaRPr>
          </a:p>
        </p:txBody>
      </p:sp>
      <p:sp>
        <p:nvSpPr>
          <p:cNvPr id="19" name="テキスト ボックス 7">
            <a:extLst>
              <a:ext uri="{FF2B5EF4-FFF2-40B4-BE49-F238E27FC236}">
                <a16:creationId xmlns:a16="http://schemas.microsoft.com/office/drawing/2014/main" id="{EAFF23E3-E63F-8B9F-813D-E972C4449DF5}"/>
              </a:ext>
            </a:extLst>
          </p:cNvPr>
          <p:cNvSpPr txBox="1"/>
          <p:nvPr/>
        </p:nvSpPr>
        <p:spPr>
          <a:xfrm>
            <a:off x="452624" y="5292103"/>
            <a:ext cx="1115404" cy="284052"/>
          </a:xfrm>
          <a:prstGeom prst="rect">
            <a:avLst/>
          </a:prstGeom>
          <a:solidFill>
            <a:schemeClr val="bg1"/>
          </a:solidFill>
          <a:ln>
            <a:solidFill>
              <a:schemeClr val="tx1"/>
            </a:solidFill>
            <a:prstDash val="solid"/>
          </a:ln>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defTabSz="422041"/>
            <a:r>
              <a:rPr lang="ja-JP" altLang="en-US" sz="923" dirty="0">
                <a:solidFill>
                  <a:prstClr val="black"/>
                </a:solidFill>
                <a:latin typeface="ＭＳ Ｐゴシック" panose="020B0600070205080204" pitchFamily="50" charset="-128"/>
                <a:ea typeface="ＭＳ Ｐゴシック" panose="020B0600070205080204" pitchFamily="50" charset="-128"/>
              </a:rPr>
              <a:t>平成</a:t>
            </a:r>
            <a:r>
              <a:rPr lang="en-US" altLang="ja-JP" sz="923" dirty="0">
                <a:solidFill>
                  <a:prstClr val="black"/>
                </a:solidFill>
                <a:latin typeface="ＭＳ Ｐゴシック" panose="020B0600070205080204" pitchFamily="50" charset="-128"/>
                <a:ea typeface="ＭＳ Ｐゴシック" panose="020B0600070205080204" pitchFamily="50" charset="-128"/>
              </a:rPr>
              <a:t>27</a:t>
            </a:r>
            <a:r>
              <a:rPr lang="ja-JP" altLang="en-US" sz="923" dirty="0">
                <a:solidFill>
                  <a:prstClr val="black"/>
                </a:solidFill>
                <a:latin typeface="ＭＳ Ｐゴシック" panose="020B0600070205080204" pitchFamily="50" charset="-128"/>
                <a:ea typeface="ＭＳ Ｐゴシック" panose="020B0600070205080204" pitchFamily="50" charset="-128"/>
              </a:rPr>
              <a:t>年度</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algn="ctr" defTabSz="422041"/>
            <a:r>
              <a:rPr lang="ja-JP" altLang="en-US" sz="923" dirty="0">
                <a:solidFill>
                  <a:prstClr val="black"/>
                </a:solidFill>
                <a:latin typeface="ＭＳ Ｐゴシック" panose="020B0600070205080204" pitchFamily="50" charset="-128"/>
                <a:ea typeface="ＭＳ Ｐゴシック" panose="020B0600070205080204" pitchFamily="50" charset="-128"/>
              </a:rPr>
              <a:t>債務超過　約</a:t>
            </a:r>
            <a:r>
              <a:rPr lang="en-US" altLang="ja-JP" sz="923" dirty="0">
                <a:solidFill>
                  <a:prstClr val="black"/>
                </a:solidFill>
                <a:latin typeface="ＭＳ Ｐゴシック" panose="020B0600070205080204" pitchFamily="50" charset="-128"/>
                <a:ea typeface="ＭＳ Ｐゴシック" panose="020B0600070205080204" pitchFamily="50" charset="-128"/>
              </a:rPr>
              <a:t>35</a:t>
            </a:r>
            <a:r>
              <a:rPr lang="ja-JP" altLang="en-US" sz="923" dirty="0">
                <a:solidFill>
                  <a:prstClr val="black"/>
                </a:solidFill>
                <a:latin typeface="ＭＳ Ｐゴシック" panose="020B0600070205080204" pitchFamily="50" charset="-128"/>
                <a:ea typeface="ＭＳ Ｐゴシック" panose="020B0600070205080204" pitchFamily="50" charset="-128"/>
              </a:rPr>
              <a:t>億円</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p:txBody>
      </p:sp>
      <p:cxnSp>
        <p:nvCxnSpPr>
          <p:cNvPr id="21" name="直線矢印コネクタ 20">
            <a:extLst>
              <a:ext uri="{FF2B5EF4-FFF2-40B4-BE49-F238E27FC236}">
                <a16:creationId xmlns:a16="http://schemas.microsoft.com/office/drawing/2014/main" id="{F68D066B-ECBD-0BD6-D117-C048CE2342B9}"/>
              </a:ext>
            </a:extLst>
          </p:cNvPr>
          <p:cNvCxnSpPr>
            <a:cxnSpLocks/>
            <a:stCxn id="19" idx="2"/>
            <a:endCxn id="24" idx="0"/>
          </p:cNvCxnSpPr>
          <p:nvPr/>
        </p:nvCxnSpPr>
        <p:spPr>
          <a:xfrm flipH="1">
            <a:off x="683760" y="5576155"/>
            <a:ext cx="326566" cy="24550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4" name="楕円 23">
            <a:extLst>
              <a:ext uri="{FF2B5EF4-FFF2-40B4-BE49-F238E27FC236}">
                <a16:creationId xmlns:a16="http://schemas.microsoft.com/office/drawing/2014/main" id="{FF583AAA-F70B-B622-3A2F-B2A9A249DEF2}"/>
              </a:ext>
            </a:extLst>
          </p:cNvPr>
          <p:cNvSpPr/>
          <p:nvPr/>
        </p:nvSpPr>
        <p:spPr>
          <a:xfrm>
            <a:off x="542552" y="5821656"/>
            <a:ext cx="282415" cy="259245"/>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22041"/>
            <a:endParaRPr lang="ja-JP" altLang="en-US" sz="1662">
              <a:solidFill>
                <a:prstClr val="white"/>
              </a:solidFill>
              <a:latin typeface="Calibri" panose="020F0502020204030204"/>
              <a:ea typeface="游ゴシック" panose="020B0400000000000000" pitchFamily="50" charset="-128"/>
            </a:endParaRPr>
          </a:p>
        </p:txBody>
      </p:sp>
      <p:sp>
        <p:nvSpPr>
          <p:cNvPr id="28" name="テキスト ボックス 7">
            <a:extLst>
              <a:ext uri="{FF2B5EF4-FFF2-40B4-BE49-F238E27FC236}">
                <a16:creationId xmlns:a16="http://schemas.microsoft.com/office/drawing/2014/main" id="{871F825F-3EB8-414E-97BF-027A67F2771D}"/>
              </a:ext>
            </a:extLst>
          </p:cNvPr>
          <p:cNvSpPr txBox="1"/>
          <p:nvPr/>
        </p:nvSpPr>
        <p:spPr>
          <a:xfrm>
            <a:off x="1624988" y="2228972"/>
            <a:ext cx="1794881" cy="284052"/>
          </a:xfrm>
          <a:prstGeom prst="rect">
            <a:avLst/>
          </a:prstGeom>
          <a:solidFill>
            <a:schemeClr val="bg1"/>
          </a:solidFill>
          <a:ln>
            <a:solidFill>
              <a:schemeClr val="tx1"/>
            </a:solidFill>
            <a:prstDash val="solid"/>
          </a:ln>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defTabSz="422041"/>
            <a:r>
              <a:rPr lang="ja-JP" altLang="en-US" sz="923" dirty="0">
                <a:solidFill>
                  <a:prstClr val="black"/>
                </a:solidFill>
                <a:latin typeface="ＭＳ Ｐゴシック" panose="020B0600070205080204" pitchFamily="50" charset="-128"/>
                <a:ea typeface="ＭＳ Ｐゴシック" panose="020B0600070205080204" pitchFamily="50" charset="-128"/>
              </a:rPr>
              <a:t>令和６年度</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a:p>
            <a:pPr algn="ctr" defTabSz="422041"/>
            <a:r>
              <a:rPr lang="ja-JP" altLang="en-US" sz="923" dirty="0">
                <a:solidFill>
                  <a:prstClr val="black"/>
                </a:solidFill>
                <a:latin typeface="ＭＳ Ｐゴシック" panose="020B0600070205080204" pitchFamily="50" charset="-128"/>
                <a:ea typeface="ＭＳ Ｐゴシック" panose="020B0600070205080204" pitchFamily="50" charset="-128"/>
              </a:rPr>
              <a:t>責任準備金の算定ルールの見直し</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p:txBody>
      </p:sp>
      <p:cxnSp>
        <p:nvCxnSpPr>
          <p:cNvPr id="34" name="直線矢印コネクタ 33">
            <a:extLst>
              <a:ext uri="{FF2B5EF4-FFF2-40B4-BE49-F238E27FC236}">
                <a16:creationId xmlns:a16="http://schemas.microsoft.com/office/drawing/2014/main" id="{5FFB0229-433A-D6C2-C40A-DEDD296A9409}"/>
              </a:ext>
            </a:extLst>
          </p:cNvPr>
          <p:cNvCxnSpPr>
            <a:cxnSpLocks/>
            <a:stCxn id="28" idx="2"/>
          </p:cNvCxnSpPr>
          <p:nvPr/>
        </p:nvCxnSpPr>
        <p:spPr>
          <a:xfrm flipH="1">
            <a:off x="2489319" y="2513024"/>
            <a:ext cx="33110" cy="19276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16" name="テキスト ボックス 15">
            <a:extLst>
              <a:ext uri="{FF2B5EF4-FFF2-40B4-BE49-F238E27FC236}">
                <a16:creationId xmlns:a16="http://schemas.microsoft.com/office/drawing/2014/main" id="{30F30AA5-B4FC-6A8E-807A-C26C621DAD1E}"/>
              </a:ext>
            </a:extLst>
          </p:cNvPr>
          <p:cNvSpPr txBox="1"/>
          <p:nvPr/>
        </p:nvSpPr>
        <p:spPr>
          <a:xfrm>
            <a:off x="49094" y="857595"/>
            <a:ext cx="9038275" cy="973087"/>
          </a:xfrm>
          <a:prstGeom prst="rect">
            <a:avLst/>
          </a:prstGeom>
        </p:spPr>
        <p:style>
          <a:lnRef idx="2">
            <a:schemeClr val="dk1"/>
          </a:lnRef>
          <a:fillRef idx="1">
            <a:schemeClr val="lt1"/>
          </a:fillRef>
          <a:effectRef idx="0">
            <a:schemeClr val="dk1"/>
          </a:effectRef>
          <a:fontRef idx="minor">
            <a:schemeClr val="dk1"/>
          </a:fontRef>
        </p:style>
        <p:txBody>
          <a:bodyPr wrap="square" lIns="33231" rIns="33231" rtlCol="0">
            <a:spAutoFit/>
          </a:bodyPr>
          <a:lstStyle/>
          <a:p>
            <a:pPr marL="138045" indent="-138045" defTabSz="422041"/>
            <a:r>
              <a:rPr lang="ja-JP" altLang="en-US" sz="1431" dirty="0">
                <a:solidFill>
                  <a:prstClr val="black"/>
                </a:solidFill>
                <a:latin typeface="ＭＳ ゴシック" panose="020B0609070205080204" pitchFamily="49" charset="-128"/>
                <a:ea typeface="ＭＳ ゴシック" panose="020B0609070205080204" pitchFamily="49" charset="-128"/>
              </a:rPr>
              <a:t>○　今回の改正による、各年度の責任準備金の繰入額の増加等により、</a:t>
            </a:r>
            <a:endParaRPr lang="en-US" altLang="ja-JP" sz="1431" dirty="0">
              <a:solidFill>
                <a:prstClr val="black"/>
              </a:solidFill>
              <a:latin typeface="ＭＳ ゴシック" panose="020B0609070205080204" pitchFamily="49" charset="-128"/>
              <a:ea typeface="ＭＳ ゴシック" panose="020B0609070205080204" pitchFamily="49" charset="-128"/>
            </a:endParaRPr>
          </a:p>
          <a:p>
            <a:pPr marL="138045" indent="-138045" defTabSz="422041"/>
            <a:r>
              <a:rPr lang="ja-JP" altLang="en-US" sz="1431" dirty="0">
                <a:solidFill>
                  <a:prstClr val="black"/>
                </a:solidFill>
                <a:latin typeface="ＭＳ ゴシック" panose="020B0609070205080204" pitchFamily="49" charset="-128"/>
                <a:ea typeface="ＭＳ ゴシック" panose="020B0609070205080204" pitchFamily="49" charset="-128"/>
              </a:rPr>
              <a:t>　①令和６年度以降一定期間、単年度赤字が発生</a:t>
            </a:r>
            <a:endParaRPr lang="en-US" altLang="ja-JP" sz="1431" dirty="0">
              <a:solidFill>
                <a:prstClr val="black"/>
              </a:solidFill>
              <a:latin typeface="ＭＳ ゴシック" panose="020B0609070205080204" pitchFamily="49" charset="-128"/>
              <a:ea typeface="ＭＳ ゴシック" panose="020B0609070205080204" pitchFamily="49" charset="-128"/>
            </a:endParaRPr>
          </a:p>
          <a:p>
            <a:pPr marL="138045" indent="-138045" defTabSz="422041"/>
            <a:r>
              <a:rPr lang="ja-JP" altLang="en-US" sz="1431" dirty="0">
                <a:solidFill>
                  <a:prstClr val="black"/>
                </a:solidFill>
                <a:latin typeface="ＭＳ ゴシック" panose="020B0609070205080204" pitchFamily="49" charset="-128"/>
                <a:ea typeface="ＭＳ ゴシック" panose="020B0609070205080204" pitchFamily="49" charset="-128"/>
              </a:rPr>
              <a:t>　②令和９年度頃から一定期間、累積赤字となることが想定される。</a:t>
            </a:r>
            <a:endParaRPr lang="en-US" altLang="ja-JP" sz="1431" dirty="0">
              <a:solidFill>
                <a:prstClr val="black"/>
              </a:solidFill>
              <a:latin typeface="ＭＳ ゴシック" panose="020B0609070205080204" pitchFamily="49" charset="-128"/>
              <a:ea typeface="ＭＳ ゴシック" panose="020B0609070205080204" pitchFamily="49" charset="-128"/>
            </a:endParaRPr>
          </a:p>
          <a:p>
            <a:pPr marL="138045" indent="-138045" defTabSz="422041"/>
            <a:r>
              <a:rPr lang="ja-JP" altLang="en-US" sz="1431" dirty="0">
                <a:solidFill>
                  <a:prstClr val="black"/>
                </a:solidFill>
                <a:latin typeface="ＭＳ ゴシック" panose="020B0609070205080204" pitchFamily="49" charset="-128"/>
                <a:ea typeface="ＭＳ ゴシック" panose="020B0609070205080204" pitchFamily="49" charset="-128"/>
              </a:rPr>
              <a:t>○　ただし、単年度損益は令和</a:t>
            </a:r>
            <a:r>
              <a:rPr lang="en-US" altLang="ja-JP" sz="1431" dirty="0">
                <a:solidFill>
                  <a:prstClr val="black"/>
                </a:solidFill>
                <a:latin typeface="ＭＳ ゴシック" panose="020B0609070205080204" pitchFamily="49" charset="-128"/>
                <a:ea typeface="ＭＳ ゴシック" panose="020B0609070205080204" pitchFamily="49" charset="-128"/>
              </a:rPr>
              <a:t>13</a:t>
            </a:r>
            <a:r>
              <a:rPr lang="ja-JP" altLang="en-US" sz="1431" dirty="0">
                <a:solidFill>
                  <a:prstClr val="black"/>
                </a:solidFill>
                <a:latin typeface="ＭＳ ゴシック" panose="020B0609070205080204" pitchFamily="49" charset="-128"/>
                <a:ea typeface="ＭＳ ゴシック" panose="020B0609070205080204" pitchFamily="49" charset="-128"/>
              </a:rPr>
              <a:t>年度頃には黒字基調に転じることが想定される。</a:t>
            </a:r>
            <a:endParaRPr lang="en-US" altLang="ja-JP" sz="1431" dirty="0">
              <a:solidFill>
                <a:prstClr val="black"/>
              </a:solidFill>
              <a:latin typeface="ＭＳ ゴシック" panose="020B0609070205080204" pitchFamily="49" charset="-128"/>
              <a:ea typeface="ＭＳ ゴシック" panose="020B0609070205080204" pitchFamily="49" charset="-128"/>
            </a:endParaRPr>
          </a:p>
        </p:txBody>
      </p:sp>
      <p:sp>
        <p:nvSpPr>
          <p:cNvPr id="23" name="楕円 22">
            <a:extLst>
              <a:ext uri="{FF2B5EF4-FFF2-40B4-BE49-F238E27FC236}">
                <a16:creationId xmlns:a16="http://schemas.microsoft.com/office/drawing/2014/main" id="{FD842EFA-4C4E-36FA-5D4F-8C7518115F58}"/>
              </a:ext>
            </a:extLst>
          </p:cNvPr>
          <p:cNvSpPr/>
          <p:nvPr/>
        </p:nvSpPr>
        <p:spPr>
          <a:xfrm>
            <a:off x="2199951" y="3143677"/>
            <a:ext cx="1692748" cy="773910"/>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422041"/>
            <a:endParaRPr lang="ja-JP" altLang="en-US" sz="1662">
              <a:solidFill>
                <a:prstClr val="white"/>
              </a:solidFill>
              <a:latin typeface="Calibri" panose="020F0502020204030204"/>
              <a:ea typeface="游ゴシック" panose="020B0400000000000000" pitchFamily="50" charset="-128"/>
            </a:endParaRPr>
          </a:p>
        </p:txBody>
      </p:sp>
      <p:sp>
        <p:nvSpPr>
          <p:cNvPr id="31" name="テキスト ボックス 7">
            <a:extLst>
              <a:ext uri="{FF2B5EF4-FFF2-40B4-BE49-F238E27FC236}">
                <a16:creationId xmlns:a16="http://schemas.microsoft.com/office/drawing/2014/main" id="{70595FFD-CC8D-C7B1-525A-D8C62583F602}"/>
              </a:ext>
            </a:extLst>
          </p:cNvPr>
          <p:cNvSpPr txBox="1"/>
          <p:nvPr/>
        </p:nvSpPr>
        <p:spPr>
          <a:xfrm>
            <a:off x="2489319" y="2853062"/>
            <a:ext cx="1513698" cy="142027"/>
          </a:xfrm>
          <a:prstGeom prst="rect">
            <a:avLst/>
          </a:prstGeom>
          <a:solidFill>
            <a:schemeClr val="bg1"/>
          </a:solidFill>
          <a:ln>
            <a:noFill/>
            <a:prstDash val="solid"/>
          </a:ln>
        </p:spPr>
        <p:txBody>
          <a:bodyPr wrap="square" lIns="0" tIns="0" rIns="0" bIns="0"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defTabSz="422041"/>
            <a:r>
              <a:rPr lang="ja-JP" altLang="en-US" sz="923" dirty="0">
                <a:solidFill>
                  <a:prstClr val="black"/>
                </a:solidFill>
                <a:latin typeface="ＭＳ Ｐゴシック" panose="020B0600070205080204" pitchFamily="50" charset="-128"/>
                <a:ea typeface="ＭＳ Ｐゴシック" panose="020B0600070205080204" pitchFamily="50" charset="-128"/>
              </a:rPr>
              <a:t>一時的な単年度赤字</a:t>
            </a:r>
            <a:endParaRPr lang="en-US" altLang="ja-JP" sz="923" dirty="0">
              <a:solidFill>
                <a:prstClr val="black"/>
              </a:solidFill>
              <a:latin typeface="ＭＳ Ｐゴシック" panose="020B0600070205080204" pitchFamily="50" charset="-128"/>
              <a:ea typeface="ＭＳ Ｐゴシック" panose="020B0600070205080204" pitchFamily="50" charset="-128"/>
            </a:endParaRPr>
          </a:p>
        </p:txBody>
      </p:sp>
      <p:sp>
        <p:nvSpPr>
          <p:cNvPr id="2" name="スライド番号プレースホルダー 1">
            <a:extLst>
              <a:ext uri="{FF2B5EF4-FFF2-40B4-BE49-F238E27FC236}">
                <a16:creationId xmlns:a16="http://schemas.microsoft.com/office/drawing/2014/main" id="{019C5971-5FBC-EB28-2426-0A77BC79A000}"/>
              </a:ext>
            </a:extLst>
          </p:cNvPr>
          <p:cNvSpPr txBox="1">
            <a:spLocks/>
          </p:cNvSpPr>
          <p:nvPr/>
        </p:nvSpPr>
        <p:spPr>
          <a:xfrm>
            <a:off x="8316416" y="6381327"/>
            <a:ext cx="614888"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latin typeface="HG丸ｺﾞｼｯｸM-PRO" panose="020F0600000000000000" pitchFamily="50" charset="-128"/>
                <a:ea typeface="HG丸ｺﾞｼｯｸM-PRO" panose="020F0600000000000000" pitchFamily="50" charset="-128"/>
              </a:rPr>
              <a:t>1</a:t>
            </a:r>
            <a:r>
              <a:rPr lang="ja-JP" altLang="en-US" dirty="0">
                <a:latin typeface="HG丸ｺﾞｼｯｸM-PRO" panose="020F0600000000000000" pitchFamily="50" charset="-128"/>
                <a:ea typeface="HG丸ｺﾞｼｯｸM-PRO" panose="020F0600000000000000" pitchFamily="50" charset="-128"/>
              </a:rPr>
              <a:t>０</a:t>
            </a:r>
          </a:p>
        </p:txBody>
      </p:sp>
    </p:spTree>
    <p:extLst>
      <p:ext uri="{BB962C8B-B14F-4D97-AF65-F5344CB8AC3E}">
        <p14:creationId xmlns:p14="http://schemas.microsoft.com/office/powerpoint/2010/main" val="4615387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29587" y="6645849"/>
            <a:ext cx="4042099" cy="195486"/>
          </a:xfrm>
          <a:prstGeom prst="rect">
            <a:avLst/>
          </a:prstGeom>
          <a:noFill/>
          <a:ln>
            <a:noFill/>
          </a:ln>
        </p:spPr>
        <p:txBody>
          <a:bodyPr wrap="square" rtlCol="0" anchor="ctr" anchorCtr="1">
            <a:noAutofit/>
          </a:bodyPr>
          <a:lstStyle/>
          <a:p>
            <a:r>
              <a:rPr lang="ja-JP" altLang="en-US" sz="750" dirty="0">
                <a:solidFill>
                  <a:prstClr val="black"/>
                </a:solidFill>
                <a:latin typeface="Arial"/>
                <a:ea typeface="Meiryo UI"/>
              </a:rPr>
              <a:t>（注）　単位未満端数四捨五入処理のため、計及び増減額が一致しないことがある。</a:t>
            </a:r>
          </a:p>
        </p:txBody>
      </p:sp>
      <p:sp>
        <p:nvSpPr>
          <p:cNvPr id="28" name="テキスト ボックス 27"/>
          <p:cNvSpPr txBox="1"/>
          <p:nvPr/>
        </p:nvSpPr>
        <p:spPr>
          <a:xfrm>
            <a:off x="1049928" y="44624"/>
            <a:ext cx="6791337" cy="421973"/>
          </a:xfrm>
          <a:prstGeom prst="rect">
            <a:avLst/>
          </a:prstGeom>
          <a:solidFill>
            <a:schemeClr val="accent1">
              <a:lumMod val="20000"/>
              <a:lumOff val="80000"/>
            </a:schemeClr>
          </a:solidFill>
          <a:ln>
            <a:solidFill>
              <a:schemeClr val="accent1">
                <a:shade val="50000"/>
              </a:schemeClr>
            </a:solidFill>
          </a:ln>
        </p:spPr>
        <p:txBody>
          <a:bodyPr wrap="square" rtlCol="0" anchor="ctr" anchorCtr="1">
            <a:noAutofit/>
          </a:bodyPr>
          <a:lstStyle/>
          <a:p>
            <a:r>
              <a:rPr lang="ja-JP" altLang="en-US" sz="2000" dirty="0">
                <a:solidFill>
                  <a:prstClr val="black"/>
                </a:solidFill>
                <a:latin typeface="ＭＳ ゴシック" panose="020B0609070205080204" pitchFamily="49" charset="-128"/>
                <a:ea typeface="ＭＳ ゴシック" panose="020B0609070205080204" pitchFamily="49" charset="-128"/>
              </a:rPr>
              <a:t>令和７年度普通補償経理事業計画及び予算の概要</a:t>
            </a:r>
          </a:p>
        </p:txBody>
      </p:sp>
      <p:sp>
        <p:nvSpPr>
          <p:cNvPr id="5" name="スライド番号プレースホルダー 1">
            <a:extLst>
              <a:ext uri="{FF2B5EF4-FFF2-40B4-BE49-F238E27FC236}">
                <a16:creationId xmlns:a16="http://schemas.microsoft.com/office/drawing/2014/main" id="{E33450F3-6579-5035-8D60-2C6905345036}"/>
              </a:ext>
            </a:extLst>
          </p:cNvPr>
          <p:cNvSpPr txBox="1">
            <a:spLocks/>
          </p:cNvSpPr>
          <p:nvPr/>
        </p:nvSpPr>
        <p:spPr>
          <a:xfrm>
            <a:off x="8783960" y="6525344"/>
            <a:ext cx="360040"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丸ｺﾞｼｯｸM-PRO" panose="020F0600000000000000" pitchFamily="50" charset="-128"/>
                <a:ea typeface="HG丸ｺﾞｼｯｸM-PRO" panose="020F0600000000000000" pitchFamily="50" charset="-128"/>
              </a:rPr>
              <a:t>１</a:t>
            </a:r>
          </a:p>
        </p:txBody>
      </p:sp>
      <p:sp>
        <p:nvSpPr>
          <p:cNvPr id="4" name="テキスト ボックス 3">
            <a:extLst>
              <a:ext uri="{FF2B5EF4-FFF2-40B4-BE49-F238E27FC236}">
                <a16:creationId xmlns:a16="http://schemas.microsoft.com/office/drawing/2014/main" id="{FF9CC4C8-8151-5170-A997-08FC05601D4A}"/>
              </a:ext>
            </a:extLst>
          </p:cNvPr>
          <p:cNvSpPr txBox="1"/>
          <p:nvPr/>
        </p:nvSpPr>
        <p:spPr>
          <a:xfrm>
            <a:off x="395536" y="515539"/>
            <a:ext cx="2083770" cy="360040"/>
          </a:xfrm>
          <a:prstGeom prst="rect">
            <a:avLst/>
          </a:prstGeom>
          <a:noFill/>
        </p:spPr>
        <p:txBody>
          <a:bodyPr wrap="square" lIns="54610" tIns="54610" rIns="54610" bIns="54610" rtlCol="0">
            <a:noAutofit/>
          </a:bodyPr>
          <a:lstStyle/>
          <a:p>
            <a:pPr>
              <a:spcAft>
                <a:spcPts val="600"/>
              </a:spcAft>
            </a:pPr>
            <a:r>
              <a:rPr kumimoji="1" lang="ja-JP" altLang="en-US" sz="1600" dirty="0">
                <a:latin typeface="ＭＳ ゴシック" panose="020B0609070205080204" pitchFamily="49" charset="-128"/>
                <a:ea typeface="ＭＳ ゴシック" panose="020B0609070205080204" pitchFamily="49" charset="-128"/>
              </a:rPr>
              <a:t>〇予定損益計算書</a:t>
            </a:r>
          </a:p>
        </p:txBody>
      </p:sp>
      <p:pic>
        <p:nvPicPr>
          <p:cNvPr id="6" name="図 5">
            <a:extLst>
              <a:ext uri="{FF2B5EF4-FFF2-40B4-BE49-F238E27FC236}">
                <a16:creationId xmlns:a16="http://schemas.microsoft.com/office/drawing/2014/main" id="{F178B021-789C-0505-81BD-1A162E693A37}"/>
              </a:ext>
            </a:extLst>
          </p:cNvPr>
          <p:cNvPicPr>
            <a:picLocks noChangeAspect="1"/>
          </p:cNvPicPr>
          <p:nvPr/>
        </p:nvPicPr>
        <p:blipFill>
          <a:blip r:embed="rId2"/>
          <a:stretch>
            <a:fillRect/>
          </a:stretch>
        </p:blipFill>
        <p:spPr>
          <a:xfrm>
            <a:off x="788517" y="812455"/>
            <a:ext cx="7052748" cy="5746154"/>
          </a:xfrm>
          <a:prstGeom prst="rect">
            <a:avLst/>
          </a:prstGeom>
        </p:spPr>
      </p:pic>
    </p:spTree>
    <p:extLst>
      <p:ext uri="{BB962C8B-B14F-4D97-AF65-F5344CB8AC3E}">
        <p14:creationId xmlns:p14="http://schemas.microsoft.com/office/powerpoint/2010/main" val="13109269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467544" y="6616909"/>
            <a:ext cx="4042099" cy="195486"/>
          </a:xfrm>
          <a:prstGeom prst="rect">
            <a:avLst/>
          </a:prstGeom>
          <a:noFill/>
          <a:ln>
            <a:noFill/>
          </a:ln>
        </p:spPr>
        <p:txBody>
          <a:bodyPr wrap="square" rtlCol="0" anchor="ctr" anchorCtr="1">
            <a:noAutofit/>
          </a:bodyPr>
          <a:lstStyle/>
          <a:p>
            <a:pPr defTabSz="685800">
              <a:defRPr/>
            </a:pPr>
            <a:r>
              <a:rPr lang="ja-JP" altLang="en-US" sz="750" dirty="0">
                <a:solidFill>
                  <a:prstClr val="black"/>
                </a:solidFill>
                <a:latin typeface="Arial"/>
                <a:ea typeface="Meiryo UI"/>
              </a:rPr>
              <a:t>（注）　単位未満端数四捨五入処理のため、計及び増減額が一致しないことがある。</a:t>
            </a:r>
          </a:p>
        </p:txBody>
      </p:sp>
      <p:sp>
        <p:nvSpPr>
          <p:cNvPr id="5" name="スライド番号プレースホルダー 1">
            <a:extLst>
              <a:ext uri="{FF2B5EF4-FFF2-40B4-BE49-F238E27FC236}">
                <a16:creationId xmlns:a16="http://schemas.microsoft.com/office/drawing/2014/main" id="{EC705C0D-50FC-071F-1DC0-0943225C9997}"/>
              </a:ext>
            </a:extLst>
          </p:cNvPr>
          <p:cNvSpPr txBox="1">
            <a:spLocks/>
          </p:cNvSpPr>
          <p:nvPr/>
        </p:nvSpPr>
        <p:spPr>
          <a:xfrm>
            <a:off x="8614099" y="6472893"/>
            <a:ext cx="360040"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丸ｺﾞｼｯｸM-PRO" panose="020F0600000000000000" pitchFamily="50" charset="-128"/>
                <a:ea typeface="HG丸ｺﾞｼｯｸM-PRO" panose="020F0600000000000000" pitchFamily="50" charset="-128"/>
              </a:rPr>
              <a:t>２</a:t>
            </a:r>
          </a:p>
        </p:txBody>
      </p:sp>
      <p:sp>
        <p:nvSpPr>
          <p:cNvPr id="4" name="テキスト ボックス 3">
            <a:extLst>
              <a:ext uri="{FF2B5EF4-FFF2-40B4-BE49-F238E27FC236}">
                <a16:creationId xmlns:a16="http://schemas.microsoft.com/office/drawing/2014/main" id="{4EE843A6-023F-4D2F-2E1D-CA3A6BA7D3F7}"/>
              </a:ext>
            </a:extLst>
          </p:cNvPr>
          <p:cNvSpPr txBox="1"/>
          <p:nvPr/>
        </p:nvSpPr>
        <p:spPr>
          <a:xfrm>
            <a:off x="827584" y="83716"/>
            <a:ext cx="2083770" cy="360040"/>
          </a:xfrm>
          <a:prstGeom prst="rect">
            <a:avLst/>
          </a:prstGeom>
          <a:noFill/>
        </p:spPr>
        <p:txBody>
          <a:bodyPr wrap="square" lIns="54610" tIns="54610" rIns="54610" bIns="54610" rtlCol="0">
            <a:noAutofit/>
          </a:bodyPr>
          <a:lstStyle/>
          <a:p>
            <a:pPr>
              <a:spcAft>
                <a:spcPts val="600"/>
              </a:spcAft>
            </a:pPr>
            <a:r>
              <a:rPr kumimoji="1" lang="ja-JP" altLang="en-US" sz="1600" dirty="0">
                <a:latin typeface="ＭＳ ゴシック" panose="020B0609070205080204" pitchFamily="49" charset="-128"/>
                <a:ea typeface="ＭＳ ゴシック" panose="020B0609070205080204" pitchFamily="49" charset="-128"/>
              </a:rPr>
              <a:t>〇予定貸借対照表</a:t>
            </a:r>
          </a:p>
        </p:txBody>
      </p:sp>
      <p:pic>
        <p:nvPicPr>
          <p:cNvPr id="6" name="図 5">
            <a:extLst>
              <a:ext uri="{FF2B5EF4-FFF2-40B4-BE49-F238E27FC236}">
                <a16:creationId xmlns:a16="http://schemas.microsoft.com/office/drawing/2014/main" id="{389C6426-3A83-3883-E65D-AD895E7A199B}"/>
              </a:ext>
            </a:extLst>
          </p:cNvPr>
          <p:cNvPicPr>
            <a:picLocks noChangeAspect="1"/>
          </p:cNvPicPr>
          <p:nvPr/>
        </p:nvPicPr>
        <p:blipFill>
          <a:blip r:embed="rId2"/>
          <a:stretch>
            <a:fillRect/>
          </a:stretch>
        </p:blipFill>
        <p:spPr>
          <a:xfrm>
            <a:off x="971600" y="367755"/>
            <a:ext cx="6451417" cy="6137389"/>
          </a:xfrm>
          <a:prstGeom prst="rect">
            <a:avLst/>
          </a:prstGeom>
        </p:spPr>
      </p:pic>
    </p:spTree>
    <p:extLst>
      <p:ext uri="{BB962C8B-B14F-4D97-AF65-F5344CB8AC3E}">
        <p14:creationId xmlns:p14="http://schemas.microsoft.com/office/powerpoint/2010/main" val="6351876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正方形/長方形 34"/>
          <p:cNvSpPr/>
          <p:nvPr/>
        </p:nvSpPr>
        <p:spPr>
          <a:xfrm>
            <a:off x="320502" y="4708000"/>
            <a:ext cx="8311177" cy="17929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36" name="正方形/長方形 35"/>
          <p:cNvSpPr/>
          <p:nvPr/>
        </p:nvSpPr>
        <p:spPr>
          <a:xfrm>
            <a:off x="334107" y="3748776"/>
            <a:ext cx="8311177" cy="32721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dirty="0"/>
          </a:p>
        </p:txBody>
      </p:sp>
      <p:sp>
        <p:nvSpPr>
          <p:cNvPr id="37" name="正方形/長方形 36"/>
          <p:cNvSpPr/>
          <p:nvPr/>
        </p:nvSpPr>
        <p:spPr>
          <a:xfrm>
            <a:off x="334108" y="2430964"/>
            <a:ext cx="8311176" cy="92336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45" name="正方形/長方形 44"/>
          <p:cNvSpPr/>
          <p:nvPr/>
        </p:nvSpPr>
        <p:spPr>
          <a:xfrm>
            <a:off x="1243219" y="5445224"/>
            <a:ext cx="7529667" cy="940971"/>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t"/>
          <a:lstStyle/>
          <a:p>
            <a:r>
              <a:rPr lang="en-US" altLang="ja-JP" sz="1100" b="1" dirty="0">
                <a:solidFill>
                  <a:srgbClr val="00338D"/>
                </a:solidFill>
                <a:latin typeface="ＭＳ Ｐゴシック" panose="020B0600070205080204" pitchFamily="50" charset="-128"/>
                <a:ea typeface="ＭＳ Ｐゴシック" panose="020B0600070205080204" pitchFamily="50" charset="-128"/>
              </a:rPr>
              <a:t>【</a:t>
            </a:r>
            <a:r>
              <a:rPr lang="zh-CN" altLang="en-US" sz="1100" b="1" dirty="0">
                <a:solidFill>
                  <a:srgbClr val="00338D"/>
                </a:solidFill>
                <a:latin typeface="ＭＳ Ｐゴシック" panose="020B0600070205080204" pitchFamily="50" charset="-128"/>
                <a:ea typeface="ＭＳ Ｐゴシック" panose="020B0600070205080204" pitchFamily="50" charset="-128"/>
              </a:rPr>
              <a:t>自治体産業医研究会</a:t>
            </a:r>
            <a:r>
              <a:rPr lang="en-US" altLang="ja-JP" sz="1100" b="1" dirty="0">
                <a:solidFill>
                  <a:srgbClr val="00338D"/>
                </a:solidFill>
                <a:latin typeface="ＭＳ Ｐゴシック" panose="020B0600070205080204" pitchFamily="50" charset="-128"/>
                <a:ea typeface="ＭＳ Ｐゴシック" panose="020B0600070205080204" pitchFamily="50" charset="-128"/>
              </a:rPr>
              <a:t>】</a:t>
            </a:r>
          </a:p>
          <a:p>
            <a:r>
              <a:rPr lang="ja-JP" altLang="en-US" sz="1100" dirty="0">
                <a:solidFill>
                  <a:schemeClr val="tx1"/>
                </a:solidFill>
                <a:latin typeface="ＭＳ Ｐゴシック" panose="020B0600070205080204" pitchFamily="50" charset="-128"/>
                <a:ea typeface="ＭＳ Ｐゴシック" panose="020B0600070205080204" pitchFamily="50" charset="-128"/>
              </a:rPr>
              <a:t>▶地方公共団体において安全衛生管理業務の中核を担う産業医の更なる資質向上を目的とし「自治体産業医研究会」 を</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　開催し、公務職場特有の安全衛生上の課題に対する解決策の検討を行うとともに、</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　日常的に業務に関する情報共有や意見交換を行うことができるネットワーク体制を整備</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40" name="テキスト ボックス 39">
            <a:extLst>
              <a:ext uri="{FF2B5EF4-FFF2-40B4-BE49-F238E27FC236}">
                <a16:creationId xmlns:a16="http://schemas.microsoft.com/office/drawing/2014/main" id="{E40EC4B5-61B2-46A2-B2BD-0B9AE8149F22}"/>
              </a:ext>
            </a:extLst>
          </p:cNvPr>
          <p:cNvSpPr txBox="1"/>
          <p:nvPr/>
        </p:nvSpPr>
        <p:spPr>
          <a:xfrm>
            <a:off x="60974" y="1444905"/>
            <a:ext cx="1054642" cy="276999"/>
          </a:xfrm>
          <a:prstGeom prst="rect">
            <a:avLst/>
          </a:prstGeom>
          <a:solidFill>
            <a:schemeClr val="tx2"/>
          </a:solidFill>
          <a:ln>
            <a:noFill/>
          </a:ln>
        </p:spPr>
        <p:txBody>
          <a:bodyPr wrap="square" rtlCol="0" anchor="ctr" anchorCtr="0">
            <a:spAutoFit/>
          </a:bodyPr>
          <a:lstStyle/>
          <a:p>
            <a:pPr algn="ctr" defTabSz="844078" fontAlgn="base">
              <a:spcBef>
                <a:spcPct val="0"/>
              </a:spcBef>
              <a:spcAft>
                <a:spcPct val="0"/>
              </a:spcAft>
              <a:defRPr/>
            </a:pPr>
            <a:r>
              <a:rPr lang="ja-JP" altLang="en-US" sz="1200" b="1" dirty="0">
                <a:solidFill>
                  <a:prstClr val="white"/>
                </a:solidFill>
                <a:latin typeface="ＭＳ Ｐゴシック" panose="020B0600070205080204" pitchFamily="50" charset="-128"/>
                <a:ea typeface="ＭＳ Ｐゴシック" panose="020B0600070205080204" pitchFamily="50" charset="-128"/>
              </a:rPr>
              <a:t>事業内容</a:t>
            </a:r>
            <a:endParaRPr lang="en-US" altLang="ja-JP" sz="1200" b="1" dirty="0">
              <a:solidFill>
                <a:prstClr val="white"/>
              </a:solidFill>
              <a:latin typeface="ＭＳ Ｐゴシック" panose="020B0600070205080204" pitchFamily="50" charset="-128"/>
              <a:ea typeface="ＭＳ Ｐゴシック" panose="020B0600070205080204" pitchFamily="50" charset="-128"/>
            </a:endParaRPr>
          </a:p>
        </p:txBody>
      </p:sp>
      <p:sp>
        <p:nvSpPr>
          <p:cNvPr id="42" name="テキスト ボックス 41">
            <a:extLst>
              <a:ext uri="{FF2B5EF4-FFF2-40B4-BE49-F238E27FC236}">
                <a16:creationId xmlns:a16="http://schemas.microsoft.com/office/drawing/2014/main" id="{E40EC4B5-61B2-46A2-B2BD-0B9AE8149F22}"/>
              </a:ext>
            </a:extLst>
          </p:cNvPr>
          <p:cNvSpPr txBox="1"/>
          <p:nvPr/>
        </p:nvSpPr>
        <p:spPr>
          <a:xfrm>
            <a:off x="58564" y="5494964"/>
            <a:ext cx="1057054" cy="276999"/>
          </a:xfrm>
          <a:prstGeom prst="rect">
            <a:avLst/>
          </a:prstGeom>
          <a:solidFill>
            <a:schemeClr val="tx2"/>
          </a:solidFill>
          <a:ln>
            <a:noFill/>
          </a:ln>
        </p:spPr>
        <p:txBody>
          <a:bodyPr wrap="square" rtlCol="0" anchor="ctr" anchorCtr="0">
            <a:spAutoFit/>
          </a:bodyPr>
          <a:lstStyle/>
          <a:p>
            <a:pPr algn="ctr" defTabSz="844078" fontAlgn="base">
              <a:spcBef>
                <a:spcPct val="0"/>
              </a:spcBef>
              <a:spcAft>
                <a:spcPct val="0"/>
              </a:spcAft>
              <a:defRPr/>
            </a:pPr>
            <a:r>
              <a:rPr lang="ja-JP" altLang="en-US" sz="1200" b="1" dirty="0">
                <a:solidFill>
                  <a:prstClr val="white"/>
                </a:solidFill>
                <a:latin typeface="ＭＳ Ｐゴシック" panose="020B0600070205080204" pitchFamily="50" charset="-128"/>
                <a:ea typeface="ＭＳ Ｐゴシック" panose="020B0600070205080204" pitchFamily="50" charset="-128"/>
              </a:rPr>
              <a:t>新規事業</a:t>
            </a:r>
            <a:endParaRPr lang="ja-JP" altLang="en-US" sz="1200" b="1" dirty="0">
              <a:solidFill>
                <a:schemeClr val="bg1"/>
              </a:solidFill>
              <a:latin typeface="ＭＳ Ｐゴシック" panose="020B0600070205080204" pitchFamily="50" charset="-128"/>
              <a:ea typeface="ＭＳ Ｐゴシック" panose="020B0600070205080204" pitchFamily="50" charset="-128"/>
            </a:endParaRPr>
          </a:p>
        </p:txBody>
      </p:sp>
      <p:sp>
        <p:nvSpPr>
          <p:cNvPr id="15" name="タイトル 3"/>
          <p:cNvSpPr txBox="1">
            <a:spLocks/>
          </p:cNvSpPr>
          <p:nvPr/>
        </p:nvSpPr>
        <p:spPr>
          <a:xfrm>
            <a:off x="68211" y="481521"/>
            <a:ext cx="4935837" cy="355191"/>
          </a:xfrm>
          <a:prstGeom prst="rect">
            <a:avLst/>
          </a:prstGeom>
          <a:solidFill>
            <a:schemeClr val="accent1">
              <a:lumMod val="20000"/>
              <a:lumOff val="80000"/>
            </a:schemeClr>
          </a:solidFill>
          <a:ln>
            <a:solidFill>
              <a:schemeClr val="tx1"/>
            </a:solidFill>
          </a:ln>
        </p:spPr>
        <p:txBody>
          <a:bodyPr vert="horz" lIns="0" tIns="0" rIns="0" bIns="0" rtlCol="0" anchor="ctr" anchorCtr="0">
            <a:normAutofit/>
          </a:bodyPr>
          <a:lstStyle>
            <a:lvl1pPr algn="l" defTabSz="844073" rtl="0" eaLnBrk="1" latinLnBrk="0" hangingPunct="1">
              <a:lnSpc>
                <a:spcPct val="100000"/>
              </a:lnSpc>
              <a:spcBef>
                <a:spcPct val="0"/>
              </a:spcBef>
              <a:buNone/>
              <a:defRPr kumimoji="1" sz="2215" kern="1200">
                <a:solidFill>
                  <a:schemeClr val="tx2"/>
                </a:solidFill>
                <a:latin typeface="+mj-lt"/>
                <a:ea typeface="+mj-ea"/>
                <a:cs typeface="+mj-cs"/>
              </a:defRPr>
            </a:lvl1pPr>
          </a:lstStyle>
          <a:p>
            <a:r>
              <a:rPr lang="ja-JP" altLang="en-US" sz="1600" dirty="0">
                <a:solidFill>
                  <a:schemeClr val="tx1"/>
                </a:solidFill>
              </a:rPr>
              <a:t>　令和７年度における公務災害防止事業の概要について</a:t>
            </a:r>
          </a:p>
        </p:txBody>
      </p:sp>
      <p:sp>
        <p:nvSpPr>
          <p:cNvPr id="17" name="テキスト ボックス 16"/>
          <p:cNvSpPr txBox="1"/>
          <p:nvPr/>
        </p:nvSpPr>
        <p:spPr>
          <a:xfrm>
            <a:off x="34887" y="5771963"/>
            <a:ext cx="1278687" cy="321333"/>
          </a:xfrm>
          <a:prstGeom prst="rect">
            <a:avLst/>
          </a:prstGeom>
          <a:noFill/>
        </p:spPr>
        <p:txBody>
          <a:bodyPr wrap="square" lIns="54610" tIns="54610" rIns="54610" bIns="54610" rtlCol="0">
            <a:noAutofit/>
          </a:bodyPr>
          <a:lstStyle/>
          <a:p>
            <a:pPr>
              <a:spcAft>
                <a:spcPts val="600"/>
              </a:spcAft>
            </a:pPr>
            <a:r>
              <a:rPr lang="ja-JP" altLang="en-US" sz="900" dirty="0"/>
              <a:t>（上記</a:t>
            </a:r>
            <a:r>
              <a:rPr lang="ja-JP" altLang="en-US" sz="900" dirty="0">
                <a:solidFill>
                  <a:srgbClr val="FF0000"/>
                </a:solidFill>
                <a:latin typeface="+mj-ea"/>
              </a:rPr>
              <a:t>★</a:t>
            </a:r>
            <a:r>
              <a:rPr lang="ja-JP" altLang="en-US" sz="900" dirty="0"/>
              <a:t>印の事業）</a:t>
            </a:r>
            <a:endParaRPr lang="en-US" altLang="ja-JP" sz="900" dirty="0"/>
          </a:p>
        </p:txBody>
      </p:sp>
      <p:sp>
        <p:nvSpPr>
          <p:cNvPr id="4" name="テキスト ボックス 3">
            <a:extLst>
              <a:ext uri="{FF2B5EF4-FFF2-40B4-BE49-F238E27FC236}">
                <a16:creationId xmlns:a16="http://schemas.microsoft.com/office/drawing/2014/main" id="{D781FDA9-8D21-6842-A046-FD9A0BC53119}"/>
              </a:ext>
            </a:extLst>
          </p:cNvPr>
          <p:cNvSpPr txBox="1"/>
          <p:nvPr/>
        </p:nvSpPr>
        <p:spPr>
          <a:xfrm>
            <a:off x="58564" y="915729"/>
            <a:ext cx="1057054" cy="468000"/>
          </a:xfrm>
          <a:prstGeom prst="rect">
            <a:avLst/>
          </a:prstGeom>
          <a:solidFill>
            <a:schemeClr val="tx2"/>
          </a:solidFill>
          <a:ln>
            <a:noFill/>
          </a:ln>
        </p:spPr>
        <p:txBody>
          <a:bodyPr wrap="square" rtlCol="0" anchor="ctr" anchorCtr="0">
            <a:spAutoFit/>
          </a:bodyPr>
          <a:lstStyle/>
          <a:p>
            <a:pPr algn="ctr" defTabSz="844078" fontAlgn="base">
              <a:spcBef>
                <a:spcPct val="0"/>
              </a:spcBef>
              <a:spcAft>
                <a:spcPct val="0"/>
              </a:spcAft>
              <a:defRPr/>
            </a:pPr>
            <a:r>
              <a:rPr lang="ja-JP" altLang="en-US" sz="1200" b="1" dirty="0">
                <a:solidFill>
                  <a:schemeClr val="bg1"/>
                </a:solidFill>
                <a:latin typeface="ＭＳ Ｐゴシック" panose="020B0600070205080204" pitchFamily="50" charset="-128"/>
                <a:ea typeface="ＭＳ Ｐゴシック" panose="020B0600070205080204" pitchFamily="50" charset="-128"/>
              </a:rPr>
              <a:t>基本的な</a:t>
            </a:r>
            <a:endParaRPr lang="en-US" altLang="ja-JP" sz="1200" b="1" dirty="0">
              <a:solidFill>
                <a:schemeClr val="bg1"/>
              </a:solidFill>
              <a:latin typeface="ＭＳ Ｐゴシック" panose="020B0600070205080204" pitchFamily="50" charset="-128"/>
              <a:ea typeface="ＭＳ Ｐゴシック" panose="020B0600070205080204" pitchFamily="50" charset="-128"/>
            </a:endParaRPr>
          </a:p>
          <a:p>
            <a:pPr algn="ctr" defTabSz="844078" fontAlgn="base">
              <a:spcBef>
                <a:spcPct val="0"/>
              </a:spcBef>
              <a:spcAft>
                <a:spcPct val="0"/>
              </a:spcAft>
              <a:defRPr/>
            </a:pPr>
            <a:r>
              <a:rPr lang="ja-JP" altLang="en-US" sz="1200" b="1" dirty="0">
                <a:solidFill>
                  <a:schemeClr val="bg1"/>
                </a:solidFill>
                <a:latin typeface="ＭＳ Ｐゴシック" panose="020B0600070205080204" pitchFamily="50" charset="-128"/>
                <a:ea typeface="ＭＳ Ｐゴシック" panose="020B0600070205080204" pitchFamily="50" charset="-128"/>
              </a:rPr>
              <a:t>考え方</a:t>
            </a:r>
          </a:p>
        </p:txBody>
      </p:sp>
      <p:sp>
        <p:nvSpPr>
          <p:cNvPr id="2" name="正方形/長方形 1">
            <a:extLst>
              <a:ext uri="{FF2B5EF4-FFF2-40B4-BE49-F238E27FC236}">
                <a16:creationId xmlns:a16="http://schemas.microsoft.com/office/drawing/2014/main" id="{EA96B4DD-8033-F9F0-764F-D4858E9909E0}"/>
              </a:ext>
            </a:extLst>
          </p:cNvPr>
          <p:cNvSpPr/>
          <p:nvPr/>
        </p:nvSpPr>
        <p:spPr>
          <a:xfrm>
            <a:off x="1137640" y="913571"/>
            <a:ext cx="7635245" cy="468000"/>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t"/>
          <a:lstStyle/>
          <a:p>
            <a:r>
              <a:rPr lang="ja-JP" altLang="en-US" sz="1200" dirty="0">
                <a:solidFill>
                  <a:schemeClr val="tx1"/>
                </a:solidFill>
                <a:latin typeface="ＭＳ Ｐゴシック" panose="020B0600070205080204" pitchFamily="50" charset="-128"/>
                <a:ea typeface="ＭＳ Ｐゴシック" panose="020B0600070205080204" pitchFamily="50" charset="-128"/>
              </a:rPr>
              <a:t>各種研修会について自治体からの要望や実績を踏まえて統廃合を行うとともに、 </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a:p>
            <a:r>
              <a:rPr lang="ja-JP" altLang="en-US" sz="1200" dirty="0">
                <a:solidFill>
                  <a:schemeClr val="tx1"/>
                </a:solidFill>
                <a:latin typeface="ＭＳ Ｐゴシック" panose="020B0600070205080204" pitchFamily="50" charset="-128"/>
                <a:ea typeface="ＭＳ Ｐゴシック" panose="020B0600070205080204" pitchFamily="50" charset="-128"/>
              </a:rPr>
              <a:t>  「安全衛生基本研修会」についてオンデマンド方式を導入することでより効率的に実施</a:t>
            </a:r>
            <a:endParaRPr lang="en-US" altLang="ja-JP" sz="1200" dirty="0">
              <a:solidFill>
                <a:schemeClr val="tx1"/>
              </a:solidFill>
              <a:latin typeface="ＭＳ Ｐゴシック" panose="020B0600070205080204" pitchFamily="50" charset="-128"/>
              <a:ea typeface="ＭＳ Ｐゴシック" panose="020B0600070205080204" pitchFamily="50" charset="-128"/>
            </a:endParaRPr>
          </a:p>
        </p:txBody>
      </p:sp>
      <p:sp>
        <p:nvSpPr>
          <p:cNvPr id="3" name="正方形/長方形 2">
            <a:extLst>
              <a:ext uri="{FF2B5EF4-FFF2-40B4-BE49-F238E27FC236}">
                <a16:creationId xmlns:a16="http://schemas.microsoft.com/office/drawing/2014/main" id="{5A893E76-8E41-A898-DEB4-1F2ED7076B49}"/>
              </a:ext>
            </a:extLst>
          </p:cNvPr>
          <p:cNvSpPr/>
          <p:nvPr/>
        </p:nvSpPr>
        <p:spPr>
          <a:xfrm>
            <a:off x="1239516" y="6165304"/>
            <a:ext cx="7405768" cy="573540"/>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t"/>
          <a:lstStyle/>
          <a:p>
            <a:r>
              <a:rPr lang="en-US" altLang="ja-JP" sz="1100" b="1" dirty="0">
                <a:solidFill>
                  <a:srgbClr val="00338D"/>
                </a:solidFill>
                <a:latin typeface="ＭＳ Ｐゴシック" panose="020B0600070205080204" pitchFamily="50" charset="-128"/>
                <a:ea typeface="ＭＳ Ｐゴシック" panose="020B0600070205080204" pitchFamily="50" charset="-128"/>
              </a:rPr>
              <a:t>【</a:t>
            </a:r>
            <a:r>
              <a:rPr lang="ja-JP" altLang="en-US" sz="1100" b="1" dirty="0">
                <a:solidFill>
                  <a:srgbClr val="00338D"/>
                </a:solidFill>
                <a:latin typeface="ＭＳ Ｐゴシック" panose="020B0600070205080204" pitchFamily="50" charset="-128"/>
                <a:ea typeface="ＭＳ Ｐゴシック" panose="020B0600070205080204" pitchFamily="50" charset="-128"/>
              </a:rPr>
              <a:t>公務災害の発生状況等の分析事業</a:t>
            </a:r>
            <a:r>
              <a:rPr lang="en-US" altLang="ja-JP" sz="1100" b="1" dirty="0">
                <a:solidFill>
                  <a:srgbClr val="00338D"/>
                </a:solidFill>
                <a:latin typeface="ＭＳ Ｐゴシック" panose="020B0600070205080204" pitchFamily="50" charset="-128"/>
                <a:ea typeface="ＭＳ Ｐゴシック" panose="020B0600070205080204" pitchFamily="50" charset="-128"/>
              </a:rPr>
              <a:t>】</a:t>
            </a:r>
          </a:p>
          <a:p>
            <a:r>
              <a:rPr lang="ja-JP" altLang="en-US" sz="1100" dirty="0">
                <a:solidFill>
                  <a:schemeClr val="tx1"/>
                </a:solidFill>
                <a:latin typeface="ＭＳ Ｐゴシック" panose="020B0600070205080204" pitchFamily="50" charset="-128"/>
                <a:ea typeface="ＭＳ Ｐゴシック" panose="020B0600070205080204" pitchFamily="50" charset="-128"/>
              </a:rPr>
              <a:t>▶効果的、効率的な公務災害防止事業を実施するため、基金で保有する公務災害及び通勤災害の発生状況等の</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　多くのデータを活用するデータ分析の手法等を検討</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endParaRPr lang="en-US" altLang="ja-JP" sz="900" dirty="0">
              <a:solidFill>
                <a:schemeClr val="tx1"/>
              </a:solidFill>
              <a:latin typeface="Meiryo UI" panose="020B0604030504040204" pitchFamily="50" charset="-128"/>
              <a:ea typeface="Meiryo UI" panose="020B0604030504040204" pitchFamily="50" charset="-128"/>
            </a:endParaRPr>
          </a:p>
        </p:txBody>
      </p:sp>
      <p:sp>
        <p:nvSpPr>
          <p:cNvPr id="38" name="正方形/長方形 37">
            <a:extLst>
              <a:ext uri="{FF2B5EF4-FFF2-40B4-BE49-F238E27FC236}">
                <a16:creationId xmlns:a16="http://schemas.microsoft.com/office/drawing/2014/main" id="{24F8A0D8-3364-4DA9-A297-7AF62FAA27BD}"/>
              </a:ext>
            </a:extLst>
          </p:cNvPr>
          <p:cNvSpPr/>
          <p:nvPr/>
        </p:nvSpPr>
        <p:spPr>
          <a:xfrm>
            <a:off x="78597" y="1734041"/>
            <a:ext cx="8714324" cy="3675179"/>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99692" tIns="99692" rIns="99692" bIns="99692" rtlCol="0" anchor="b" anchorCtr="0"/>
          <a:lstStyle/>
          <a:p>
            <a:r>
              <a:rPr lang="ja-JP" altLang="en-US" sz="1300" u="sng" dirty="0">
                <a:solidFill>
                  <a:schemeClr val="tx1"/>
                </a:solidFill>
                <a:latin typeface="ＭＳ Ｐゴシック" panose="020B0600070205080204" pitchFamily="50" charset="-128"/>
                <a:ea typeface="ＭＳ Ｐゴシック" panose="020B0600070205080204" pitchFamily="50" charset="-128"/>
              </a:rPr>
              <a:t>１．公務上の災害の防止に関する活動を行う団体に対する援助に関する事業　１３８百万円　（対前年度予算比▲９百万円）</a:t>
            </a:r>
          </a:p>
          <a:p>
            <a:r>
              <a:rPr lang="ja-JP" altLang="en-US" sz="1108" dirty="0">
                <a:solidFill>
                  <a:schemeClr val="tx1"/>
                </a:solidFill>
                <a:latin typeface="ＭＳ Ｐゴシック" panose="020B0600070205080204" pitchFamily="50" charset="-128"/>
                <a:ea typeface="ＭＳ Ｐゴシック" panose="020B0600070205080204" pitchFamily="50" charset="-128"/>
              </a:rPr>
              <a:t>　</a:t>
            </a:r>
            <a:r>
              <a:rPr lang="ja-JP" altLang="en-US" sz="1100" dirty="0">
                <a:solidFill>
                  <a:schemeClr val="tx1"/>
                </a:solidFill>
                <a:latin typeface="ＭＳ Ｐゴシック" panose="020B0600070205080204" pitchFamily="50" charset="-128"/>
                <a:ea typeface="ＭＳ Ｐゴシック" panose="020B0600070205080204" pitchFamily="50" charset="-128"/>
              </a:rPr>
              <a:t>公務災害の発生状況等の調査研究、広報活動、研修会等を通じた公務災害防止対策の普及等の公務災害防止活動を行う団体に対して、</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基金が有する公務災害の発生状況等の情報の提供及び資金助成等の援助を行う</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pPr>
              <a:lnSpc>
                <a:spcPts val="554"/>
              </a:lnSpc>
            </a:pPr>
            <a:endParaRPr lang="en-US" altLang="ja-JP" sz="1108" dirty="0">
              <a:solidFill>
                <a:schemeClr val="tx1"/>
              </a:solidFill>
              <a:latin typeface="ＭＳ Ｐゴシック" panose="020B0600070205080204" pitchFamily="50" charset="-128"/>
              <a:ea typeface="ＭＳ Ｐゴシック" panose="020B0600070205080204" pitchFamily="50" charset="-128"/>
            </a:endParaRPr>
          </a:p>
          <a:p>
            <a:pPr indent="162661">
              <a:lnSpc>
                <a:spcPts val="1100"/>
              </a:lnSpc>
            </a:pPr>
            <a:r>
              <a:rPr lang="ja-JP" altLang="en-US" sz="900" dirty="0">
                <a:solidFill>
                  <a:schemeClr val="tx1"/>
                </a:solidFill>
                <a:latin typeface="+mj-ea"/>
                <a:ea typeface="+mj-ea"/>
              </a:rPr>
              <a:t>○「重大公務災害防止対策セミナー」の開催　（</a:t>
            </a:r>
            <a:r>
              <a:rPr lang="en-US" altLang="ja-JP" sz="900" dirty="0">
                <a:solidFill>
                  <a:schemeClr val="tx1"/>
                </a:solidFill>
                <a:latin typeface="+mj-ea"/>
                <a:ea typeface="+mj-ea"/>
              </a:rPr>
              <a:t>26</a:t>
            </a:r>
            <a:r>
              <a:rPr lang="ja-JP" altLang="en-US" sz="900" dirty="0">
                <a:solidFill>
                  <a:schemeClr val="tx1"/>
                </a:solidFill>
                <a:latin typeface="+mj-ea"/>
                <a:ea typeface="+mj-ea"/>
              </a:rPr>
              <a:t>百万円）　　　　　　　○「職場環境改善アドバイザー派遣事業」の実施　（</a:t>
            </a:r>
            <a:r>
              <a:rPr lang="en-US" altLang="ja-JP" sz="900" dirty="0">
                <a:solidFill>
                  <a:schemeClr val="tx1"/>
                </a:solidFill>
                <a:latin typeface="+mj-ea"/>
                <a:ea typeface="+mj-ea"/>
              </a:rPr>
              <a:t>16</a:t>
            </a:r>
            <a:r>
              <a:rPr lang="ja-JP" altLang="en-US" sz="900" dirty="0">
                <a:solidFill>
                  <a:schemeClr val="tx1"/>
                </a:solidFill>
                <a:latin typeface="+mj-ea"/>
                <a:ea typeface="+mj-ea"/>
              </a:rPr>
              <a:t>百万円）</a:t>
            </a:r>
            <a:endParaRPr lang="en-US" altLang="ja-JP" sz="900" dirty="0">
              <a:solidFill>
                <a:schemeClr val="tx1"/>
              </a:solidFill>
              <a:latin typeface="+mj-ea"/>
              <a:ea typeface="+mj-ea"/>
            </a:endParaRPr>
          </a:p>
          <a:p>
            <a:pPr indent="162661">
              <a:lnSpc>
                <a:spcPts val="1100"/>
              </a:lnSpc>
            </a:pPr>
            <a:r>
              <a:rPr lang="ja-JP" altLang="en-US" sz="900" dirty="0">
                <a:solidFill>
                  <a:schemeClr val="tx1"/>
                </a:solidFill>
                <a:latin typeface="+mj-ea"/>
                <a:ea typeface="+mj-ea"/>
              </a:rPr>
              <a:t>○「メンタルヘルスマネジメント実践研修会」の開催　（</a:t>
            </a:r>
            <a:r>
              <a:rPr lang="en-US" altLang="ja-JP" sz="900" dirty="0">
                <a:solidFill>
                  <a:schemeClr val="tx1"/>
                </a:solidFill>
                <a:latin typeface="+mj-ea"/>
                <a:ea typeface="+mj-ea"/>
              </a:rPr>
              <a:t>24</a:t>
            </a:r>
            <a:r>
              <a:rPr lang="ja-JP" altLang="en-US" sz="900" dirty="0">
                <a:solidFill>
                  <a:schemeClr val="tx1"/>
                </a:solidFill>
                <a:latin typeface="+mj-ea"/>
                <a:ea typeface="+mj-ea"/>
              </a:rPr>
              <a:t>百万円）　　　　○「作業環境測定士派遣事業」の実施　（</a:t>
            </a:r>
            <a:r>
              <a:rPr lang="en-US" altLang="ja-JP" sz="900" dirty="0">
                <a:solidFill>
                  <a:schemeClr val="tx1"/>
                </a:solidFill>
                <a:latin typeface="+mj-ea"/>
                <a:ea typeface="+mj-ea"/>
              </a:rPr>
              <a:t>11</a:t>
            </a:r>
            <a:r>
              <a:rPr lang="ja-JP" altLang="en-US" sz="900" dirty="0">
                <a:solidFill>
                  <a:schemeClr val="tx1"/>
                </a:solidFill>
                <a:latin typeface="+mj-ea"/>
                <a:ea typeface="+mj-ea"/>
              </a:rPr>
              <a:t>百万円）</a:t>
            </a:r>
            <a:endParaRPr lang="en-US" altLang="ja-JP" sz="900" dirty="0">
              <a:solidFill>
                <a:schemeClr val="tx1"/>
              </a:solidFill>
              <a:latin typeface="+mj-ea"/>
              <a:ea typeface="+mj-ea"/>
            </a:endParaRPr>
          </a:p>
          <a:p>
            <a:pPr indent="162661">
              <a:lnSpc>
                <a:spcPts val="1100"/>
              </a:lnSpc>
            </a:pPr>
            <a:r>
              <a:rPr lang="ja-JP" altLang="en-US" sz="900" dirty="0">
                <a:solidFill>
                  <a:schemeClr val="tx1"/>
                </a:solidFill>
                <a:latin typeface="+mj-ea"/>
                <a:ea typeface="+mj-ea"/>
              </a:rPr>
              <a:t>○「安全衛生基本研修会」の開催　（</a:t>
            </a:r>
            <a:r>
              <a:rPr lang="en-US" altLang="ja-JP" sz="900" dirty="0">
                <a:solidFill>
                  <a:schemeClr val="tx1"/>
                </a:solidFill>
                <a:latin typeface="+mj-ea"/>
                <a:ea typeface="+mj-ea"/>
              </a:rPr>
              <a:t>5</a:t>
            </a:r>
            <a:r>
              <a:rPr lang="ja-JP" altLang="en-US" sz="900" dirty="0">
                <a:solidFill>
                  <a:schemeClr val="tx1"/>
                </a:solidFill>
                <a:latin typeface="+mj-ea"/>
                <a:ea typeface="+mj-ea"/>
              </a:rPr>
              <a:t>百万円）　　　　　　　　　　　　　　○「公務災害防止対策アドバイザー派遣事業」の実施　（</a:t>
            </a:r>
            <a:r>
              <a:rPr lang="en-US" altLang="ja-JP" sz="900" dirty="0">
                <a:solidFill>
                  <a:schemeClr val="tx1"/>
                </a:solidFill>
                <a:latin typeface="+mj-ea"/>
                <a:ea typeface="+mj-ea"/>
              </a:rPr>
              <a:t>9</a:t>
            </a:r>
            <a:r>
              <a:rPr lang="ja-JP" altLang="en-US" sz="900" dirty="0">
                <a:solidFill>
                  <a:schemeClr val="tx1"/>
                </a:solidFill>
                <a:latin typeface="+mj-ea"/>
                <a:ea typeface="+mj-ea"/>
              </a:rPr>
              <a:t>百万円）</a:t>
            </a:r>
            <a:endParaRPr lang="en-US" altLang="ja-JP" sz="900" dirty="0">
              <a:solidFill>
                <a:schemeClr val="tx1"/>
              </a:solidFill>
              <a:latin typeface="+mj-ea"/>
              <a:ea typeface="+mj-ea"/>
            </a:endParaRPr>
          </a:p>
          <a:p>
            <a:pPr indent="162661">
              <a:lnSpc>
                <a:spcPts val="1100"/>
              </a:lnSpc>
            </a:pPr>
            <a:r>
              <a:rPr lang="ja-JP" altLang="en-US" sz="900" dirty="0">
                <a:solidFill>
                  <a:schemeClr val="tx1"/>
                </a:solidFill>
                <a:latin typeface="+mj-ea"/>
                <a:ea typeface="+mj-ea"/>
              </a:rPr>
              <a:t>○「安全管理研修会」の開催　（</a:t>
            </a:r>
            <a:r>
              <a:rPr lang="en-US" altLang="ja-JP" sz="900" dirty="0">
                <a:solidFill>
                  <a:schemeClr val="tx1"/>
                </a:solidFill>
                <a:latin typeface="+mj-ea"/>
                <a:ea typeface="+mj-ea"/>
              </a:rPr>
              <a:t>2</a:t>
            </a:r>
            <a:r>
              <a:rPr lang="ja-JP" altLang="en-US" sz="900" dirty="0">
                <a:solidFill>
                  <a:schemeClr val="tx1"/>
                </a:solidFill>
                <a:latin typeface="+mj-ea"/>
                <a:ea typeface="+mj-ea"/>
              </a:rPr>
              <a:t>百万円） 　　　　　　　　　　　　　　 　　○「メンタルヘルス対策支援専門員派遣事業」の実施　（</a:t>
            </a:r>
            <a:r>
              <a:rPr lang="en-US" altLang="ja-JP" sz="900" dirty="0">
                <a:solidFill>
                  <a:schemeClr val="tx1"/>
                </a:solidFill>
                <a:latin typeface="+mj-ea"/>
                <a:ea typeface="+mj-ea"/>
              </a:rPr>
              <a:t>7</a:t>
            </a:r>
            <a:r>
              <a:rPr lang="ja-JP" altLang="en-US" sz="900" dirty="0">
                <a:solidFill>
                  <a:schemeClr val="tx1"/>
                </a:solidFill>
                <a:latin typeface="+mj-ea"/>
                <a:ea typeface="+mj-ea"/>
              </a:rPr>
              <a:t>百万円）</a:t>
            </a:r>
          </a:p>
          <a:p>
            <a:pPr indent="162661">
              <a:lnSpc>
                <a:spcPts val="1100"/>
              </a:lnSpc>
            </a:pPr>
            <a:r>
              <a:rPr lang="ja-JP" altLang="en-US" sz="900" dirty="0">
                <a:solidFill>
                  <a:schemeClr val="tx1"/>
                </a:solidFill>
                <a:latin typeface="+mj-ea"/>
                <a:ea typeface="+mj-ea"/>
              </a:rPr>
              <a:t>○「職場の衛生管理研修会」の開催　（</a:t>
            </a:r>
            <a:r>
              <a:rPr lang="en-US" altLang="ja-JP" sz="900" dirty="0">
                <a:solidFill>
                  <a:schemeClr val="tx1"/>
                </a:solidFill>
                <a:latin typeface="+mj-ea"/>
                <a:ea typeface="+mj-ea"/>
              </a:rPr>
              <a:t>2</a:t>
            </a:r>
            <a:r>
              <a:rPr lang="ja-JP" altLang="en-US" sz="900" dirty="0">
                <a:solidFill>
                  <a:schemeClr val="tx1"/>
                </a:solidFill>
                <a:latin typeface="+mj-ea"/>
                <a:ea typeface="+mj-ea"/>
              </a:rPr>
              <a:t>百万円）　　　　　　　　　 　　　</a:t>
            </a:r>
            <a:r>
              <a:rPr lang="ja-JP" altLang="en-US" sz="900" dirty="0">
                <a:solidFill>
                  <a:srgbClr val="FF0000"/>
                </a:solidFill>
                <a:latin typeface="+mj-ea"/>
                <a:ea typeface="+mj-ea"/>
              </a:rPr>
              <a:t>★</a:t>
            </a:r>
            <a:r>
              <a:rPr lang="ja-JP" altLang="en-US" sz="900" dirty="0">
                <a:solidFill>
                  <a:schemeClr val="tx1"/>
                </a:solidFill>
                <a:latin typeface="+mj-ea"/>
                <a:ea typeface="+mj-ea"/>
              </a:rPr>
              <a:t>「自治体産業医研究会」の開催（</a:t>
            </a:r>
            <a:r>
              <a:rPr lang="en-US" altLang="ja-JP" sz="900" dirty="0">
                <a:solidFill>
                  <a:schemeClr val="tx1"/>
                </a:solidFill>
                <a:latin typeface="+mj-ea"/>
                <a:ea typeface="+mj-ea"/>
              </a:rPr>
              <a:t>7</a:t>
            </a:r>
            <a:r>
              <a:rPr lang="ja-JP" altLang="en-US" sz="900" dirty="0">
                <a:solidFill>
                  <a:schemeClr val="tx1"/>
                </a:solidFill>
                <a:latin typeface="+mj-ea"/>
                <a:ea typeface="+mj-ea"/>
              </a:rPr>
              <a:t>百万円）</a:t>
            </a:r>
            <a:endParaRPr lang="en-US" altLang="ja-JP" sz="900" dirty="0">
              <a:solidFill>
                <a:schemeClr val="tx1"/>
              </a:solidFill>
              <a:latin typeface="+mj-ea"/>
              <a:ea typeface="+mj-ea"/>
            </a:endParaRPr>
          </a:p>
          <a:p>
            <a:pPr indent="162661">
              <a:lnSpc>
                <a:spcPts val="1100"/>
              </a:lnSpc>
            </a:pPr>
            <a:r>
              <a:rPr lang="ja-JP" altLang="en-US" sz="900" dirty="0">
                <a:solidFill>
                  <a:schemeClr val="tx1"/>
                </a:solidFill>
                <a:latin typeface="+mj-ea"/>
                <a:ea typeface="+mj-ea"/>
              </a:rPr>
              <a:t>○職種別の安全衛生管理者研修会等の開催（消防、警察、学校）（</a:t>
            </a:r>
            <a:r>
              <a:rPr lang="en-US" altLang="ja-JP" sz="900" dirty="0">
                <a:solidFill>
                  <a:schemeClr val="tx1"/>
                </a:solidFill>
                <a:latin typeface="+mj-ea"/>
                <a:ea typeface="+mj-ea"/>
              </a:rPr>
              <a:t>27</a:t>
            </a:r>
            <a:r>
              <a:rPr lang="ja-JP" altLang="en-US" sz="900" dirty="0">
                <a:solidFill>
                  <a:schemeClr val="tx1"/>
                </a:solidFill>
                <a:latin typeface="+mj-ea"/>
                <a:ea typeface="+mj-ea"/>
              </a:rPr>
              <a:t>百万円）　</a:t>
            </a:r>
            <a:endParaRPr lang="en-US" altLang="ja-JP" sz="900" dirty="0">
              <a:solidFill>
                <a:schemeClr val="tx1"/>
              </a:solidFill>
              <a:latin typeface="+mj-ea"/>
              <a:ea typeface="+mj-ea"/>
            </a:endParaRPr>
          </a:p>
          <a:p>
            <a:pPr>
              <a:lnSpc>
                <a:spcPts val="500"/>
              </a:lnSpc>
            </a:pPr>
            <a:endParaRPr lang="en-US" altLang="ja-JP" sz="500" dirty="0">
              <a:solidFill>
                <a:schemeClr val="tx1"/>
              </a:solidFill>
              <a:latin typeface="ＭＳ Ｐゴシック" panose="020B0600070205080204" pitchFamily="50" charset="-128"/>
              <a:ea typeface="ＭＳ Ｐゴシック" panose="020B0600070205080204" pitchFamily="50" charset="-128"/>
            </a:endParaRPr>
          </a:p>
          <a:p>
            <a:r>
              <a:rPr lang="ja-JP" altLang="en-US" sz="1300" u="sng" dirty="0">
                <a:solidFill>
                  <a:schemeClr val="tx1"/>
                </a:solidFill>
                <a:latin typeface="ＭＳ Ｐゴシック" panose="020B0600070205080204" pitchFamily="50" charset="-128"/>
                <a:ea typeface="ＭＳ Ｐゴシック" panose="020B0600070205080204" pitchFamily="50" charset="-128"/>
              </a:rPr>
              <a:t>２．公務上の災害を防止する対策の調査研究に関する事業　４４百万円　（対前年度予算比＋６百万円）　</a:t>
            </a:r>
          </a:p>
          <a:p>
            <a:r>
              <a:rPr lang="ja-JP" altLang="en-US" sz="1108" dirty="0">
                <a:solidFill>
                  <a:schemeClr val="tx1"/>
                </a:solidFill>
                <a:latin typeface="ＭＳ Ｐゴシック" panose="020B0600070205080204" pitchFamily="50" charset="-128"/>
                <a:ea typeface="ＭＳ Ｐゴシック" panose="020B0600070205080204" pitchFamily="50" charset="-128"/>
              </a:rPr>
              <a:t>　</a:t>
            </a:r>
            <a:r>
              <a:rPr lang="ja-JP" altLang="en-US" sz="1100" dirty="0">
                <a:solidFill>
                  <a:schemeClr val="tx1"/>
                </a:solidFill>
                <a:latin typeface="ＭＳ Ｐゴシック" panose="020B0600070205080204" pitchFamily="50" charset="-128"/>
                <a:ea typeface="ＭＳ Ｐゴシック" panose="020B0600070205080204" pitchFamily="50" charset="-128"/>
              </a:rPr>
              <a:t>公務災害に関する情報の収集、公務災害の発生状況等の調査及び分析並びに公務災害防止対策の研究及び策定を行う</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pPr>
              <a:lnSpc>
                <a:spcPts val="500"/>
              </a:lnSpc>
            </a:pPr>
            <a:endParaRPr lang="en-US" altLang="ja-JP" sz="1108" dirty="0">
              <a:solidFill>
                <a:schemeClr val="tx1"/>
              </a:solidFill>
              <a:latin typeface="ＭＳ Ｐゴシック" panose="020B0600070205080204" pitchFamily="50" charset="-128"/>
              <a:ea typeface="ＭＳ Ｐゴシック" panose="020B0600070205080204" pitchFamily="50" charset="-128"/>
            </a:endParaRPr>
          </a:p>
          <a:p>
            <a:pPr marL="83529" indent="162661">
              <a:lnSpc>
                <a:spcPts val="1100"/>
              </a:lnSpc>
            </a:pPr>
            <a:r>
              <a:rPr lang="ja-JP" altLang="en-US" sz="900" dirty="0">
                <a:solidFill>
                  <a:schemeClr val="tx1"/>
                </a:solidFill>
                <a:latin typeface="+mj-ea"/>
                <a:ea typeface="+mj-ea"/>
              </a:rPr>
              <a:t>○地方公務員の労働安全衛生に関する調査研究事業（地方公務員のメンタルヘルス対策の推進に関する研究会）（</a:t>
            </a:r>
            <a:r>
              <a:rPr lang="en-US" altLang="ja-JP" sz="900" dirty="0">
                <a:solidFill>
                  <a:schemeClr val="tx1"/>
                </a:solidFill>
                <a:latin typeface="+mj-ea"/>
                <a:ea typeface="+mj-ea"/>
              </a:rPr>
              <a:t>25</a:t>
            </a:r>
            <a:r>
              <a:rPr lang="ja-JP" altLang="en-US" sz="900" dirty="0">
                <a:solidFill>
                  <a:schemeClr val="tx1"/>
                </a:solidFill>
                <a:latin typeface="+mj-ea"/>
                <a:ea typeface="+mj-ea"/>
              </a:rPr>
              <a:t>百万円）</a:t>
            </a:r>
            <a:endParaRPr lang="en-US" altLang="ja-JP" sz="900" dirty="0">
              <a:solidFill>
                <a:schemeClr val="tx1"/>
              </a:solidFill>
              <a:latin typeface="+mj-ea"/>
              <a:ea typeface="+mj-ea"/>
            </a:endParaRPr>
          </a:p>
          <a:p>
            <a:pPr marL="83529" indent="162661">
              <a:lnSpc>
                <a:spcPts val="1100"/>
              </a:lnSpc>
            </a:pPr>
            <a:r>
              <a:rPr lang="ja-JP" altLang="en-US" sz="900" dirty="0">
                <a:solidFill>
                  <a:srgbClr val="FF0000"/>
                </a:solidFill>
                <a:latin typeface="+mj-ea"/>
                <a:ea typeface="+mj-ea"/>
              </a:rPr>
              <a:t>★</a:t>
            </a:r>
            <a:r>
              <a:rPr lang="ja-JP" altLang="en-US" sz="900" dirty="0">
                <a:solidFill>
                  <a:schemeClr val="tx1"/>
                </a:solidFill>
                <a:latin typeface="+mj-ea"/>
                <a:ea typeface="+mj-ea"/>
              </a:rPr>
              <a:t>公務災害の発生状況等の分析事業（</a:t>
            </a:r>
            <a:r>
              <a:rPr lang="en-US" altLang="ja-JP" sz="900" dirty="0">
                <a:solidFill>
                  <a:schemeClr val="tx1"/>
                </a:solidFill>
                <a:latin typeface="+mj-ea"/>
                <a:ea typeface="+mj-ea"/>
              </a:rPr>
              <a:t>12</a:t>
            </a:r>
            <a:r>
              <a:rPr lang="ja-JP" altLang="en-US" sz="900" dirty="0">
                <a:solidFill>
                  <a:schemeClr val="tx1"/>
                </a:solidFill>
                <a:latin typeface="+mj-ea"/>
                <a:ea typeface="+mj-ea"/>
              </a:rPr>
              <a:t>百万円） ○公務災害の発生状況等の調査に関する報告書作成事業　（</a:t>
            </a:r>
            <a:r>
              <a:rPr lang="en-US" altLang="ja-JP" sz="900" dirty="0">
                <a:solidFill>
                  <a:schemeClr val="tx1"/>
                </a:solidFill>
                <a:latin typeface="+mj-ea"/>
                <a:ea typeface="+mj-ea"/>
              </a:rPr>
              <a:t>6</a:t>
            </a:r>
            <a:r>
              <a:rPr lang="ja-JP" altLang="en-US" sz="900" dirty="0">
                <a:solidFill>
                  <a:schemeClr val="tx1"/>
                </a:solidFill>
                <a:latin typeface="+mj-ea"/>
                <a:ea typeface="+mj-ea"/>
              </a:rPr>
              <a:t>百万円） </a:t>
            </a:r>
            <a:r>
              <a:rPr lang="ja-JP" altLang="en-US" sz="900" dirty="0">
                <a:solidFill>
                  <a:srgbClr val="000000"/>
                </a:solidFill>
                <a:latin typeface="+mj-ea"/>
                <a:ea typeface="+mj-ea"/>
              </a:rPr>
              <a:t>○公務災害防止対策事業　（</a:t>
            </a:r>
            <a:r>
              <a:rPr lang="en-US" altLang="ja-JP" sz="900" dirty="0">
                <a:solidFill>
                  <a:srgbClr val="000000"/>
                </a:solidFill>
                <a:latin typeface="+mj-ea"/>
                <a:ea typeface="+mj-ea"/>
              </a:rPr>
              <a:t>1</a:t>
            </a:r>
            <a:r>
              <a:rPr lang="ja-JP" altLang="en-US" sz="900" dirty="0">
                <a:solidFill>
                  <a:srgbClr val="000000"/>
                </a:solidFill>
                <a:latin typeface="+mj-ea"/>
                <a:ea typeface="+mj-ea"/>
              </a:rPr>
              <a:t>百万円）</a:t>
            </a:r>
            <a:endParaRPr lang="en-US" altLang="ja-JP" sz="900" dirty="0">
              <a:solidFill>
                <a:srgbClr val="000000"/>
              </a:solidFill>
              <a:latin typeface="+mj-ea"/>
              <a:ea typeface="+mj-ea"/>
            </a:endParaRPr>
          </a:p>
          <a:p>
            <a:pPr marL="83529" indent="162661">
              <a:lnSpc>
                <a:spcPts val="500"/>
              </a:lnSpc>
            </a:pPr>
            <a:r>
              <a:rPr lang="ja-JP" altLang="en-US" sz="923" dirty="0">
                <a:solidFill>
                  <a:schemeClr val="tx1"/>
                </a:solidFill>
                <a:latin typeface="+mj-ea"/>
                <a:ea typeface="+mj-ea"/>
              </a:rPr>
              <a:t>　　</a:t>
            </a:r>
            <a:endParaRPr lang="ja-JP" altLang="en-US" sz="369" dirty="0">
              <a:solidFill>
                <a:schemeClr val="tx1"/>
              </a:solidFill>
              <a:latin typeface="ＭＳ Ｐゴシック" panose="020B0600070205080204" pitchFamily="50" charset="-128"/>
              <a:ea typeface="ＭＳ Ｐゴシック" panose="020B0600070205080204" pitchFamily="50" charset="-128"/>
            </a:endParaRPr>
          </a:p>
          <a:p>
            <a:r>
              <a:rPr lang="ja-JP" altLang="en-US" sz="1300" u="sng" dirty="0">
                <a:solidFill>
                  <a:schemeClr val="tx1"/>
                </a:solidFill>
                <a:latin typeface="ＭＳ Ｐゴシック" panose="020B0600070205080204" pitchFamily="50" charset="-128"/>
                <a:ea typeface="ＭＳ Ｐゴシック" panose="020B0600070205080204" pitchFamily="50" charset="-128"/>
              </a:rPr>
              <a:t>３．公務上の災害を防止する対策の普及及び推進に関する事業　３６百万円　（対前年度予算比＋１百万円）</a:t>
            </a:r>
            <a:endParaRPr lang="en-US" altLang="ja-JP" sz="1300" u="sng" dirty="0">
              <a:solidFill>
                <a:schemeClr val="tx1"/>
              </a:solidFill>
              <a:latin typeface="ＭＳ Ｐゴシック" panose="020B0600070205080204" pitchFamily="50" charset="-128"/>
              <a:ea typeface="ＭＳ Ｐゴシック" panose="020B0600070205080204" pitchFamily="50" charset="-128"/>
            </a:endParaRPr>
          </a:p>
          <a:p>
            <a:r>
              <a:rPr lang="ja-JP" altLang="en-US" sz="1108" dirty="0">
                <a:solidFill>
                  <a:schemeClr val="tx1"/>
                </a:solidFill>
                <a:latin typeface="ＭＳ Ｐゴシック" panose="020B0600070205080204" pitchFamily="50" charset="-128"/>
                <a:ea typeface="ＭＳ Ｐゴシック" panose="020B0600070205080204" pitchFamily="50" charset="-128"/>
              </a:rPr>
              <a:t>　</a:t>
            </a:r>
            <a:r>
              <a:rPr lang="ja-JP" altLang="en-US" sz="1100" dirty="0">
                <a:solidFill>
                  <a:schemeClr val="tx1"/>
                </a:solidFill>
                <a:latin typeface="ＭＳ Ｐゴシック" panose="020B0600070205080204" pitchFamily="50" charset="-128"/>
                <a:ea typeface="ＭＳ Ｐゴシック" panose="020B0600070205080204" pitchFamily="50" charset="-128"/>
              </a:rPr>
              <a:t>２の調査研究事業の成果を基に、公務災害防止対策を広報活動、研修会等により普及するとともに、必要な事項について、地方公共団体等に</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r>
              <a:rPr lang="ja-JP" altLang="en-US" sz="1100" dirty="0">
                <a:solidFill>
                  <a:schemeClr val="tx1"/>
                </a:solidFill>
                <a:latin typeface="ＭＳ Ｐゴシック" panose="020B0600070205080204" pitchFamily="50" charset="-128"/>
                <a:ea typeface="ＭＳ Ｐゴシック" panose="020B0600070205080204" pitchFamily="50" charset="-128"/>
              </a:rPr>
              <a:t>おける職場環境の改善等の公務災害防止対策の推進を行う</a:t>
            </a:r>
            <a:endParaRPr lang="en-US" altLang="ja-JP" sz="1100" dirty="0">
              <a:solidFill>
                <a:schemeClr val="tx1"/>
              </a:solidFill>
              <a:latin typeface="ＭＳ Ｐゴシック" panose="020B0600070205080204" pitchFamily="50" charset="-128"/>
              <a:ea typeface="ＭＳ Ｐゴシック" panose="020B0600070205080204" pitchFamily="50" charset="-128"/>
            </a:endParaRPr>
          </a:p>
          <a:p>
            <a:pPr>
              <a:lnSpc>
                <a:spcPts val="500"/>
              </a:lnSpc>
            </a:pPr>
            <a:endParaRPr lang="en-US" altLang="ja-JP" sz="1108" dirty="0">
              <a:solidFill>
                <a:schemeClr val="tx1"/>
              </a:solidFill>
              <a:latin typeface="ＭＳ Ｐゴシック" panose="020B0600070205080204" pitchFamily="50" charset="-128"/>
              <a:ea typeface="ＭＳ Ｐゴシック" panose="020B0600070205080204" pitchFamily="50" charset="-128"/>
            </a:endParaRPr>
          </a:p>
          <a:p>
            <a:pPr marL="83529" indent="162661">
              <a:lnSpc>
                <a:spcPts val="1100"/>
              </a:lnSpc>
              <a:spcAft>
                <a:spcPts val="600"/>
              </a:spcAft>
            </a:pPr>
            <a:r>
              <a:rPr lang="ja-JP" altLang="en-US" sz="900" dirty="0">
                <a:solidFill>
                  <a:srgbClr val="000000"/>
                </a:solidFill>
                <a:latin typeface="+mj-ea"/>
                <a:ea typeface="+mj-ea"/>
              </a:rPr>
              <a:t>○公務災害防止啓発映像教材制作事業　（</a:t>
            </a:r>
            <a:r>
              <a:rPr lang="en-US" altLang="ja-JP" sz="900" dirty="0">
                <a:solidFill>
                  <a:srgbClr val="000000"/>
                </a:solidFill>
                <a:latin typeface="+mj-ea"/>
                <a:ea typeface="+mj-ea"/>
              </a:rPr>
              <a:t>18</a:t>
            </a:r>
            <a:r>
              <a:rPr lang="ja-JP" altLang="en-US" sz="900" dirty="0">
                <a:solidFill>
                  <a:srgbClr val="000000"/>
                </a:solidFill>
                <a:latin typeface="+mj-ea"/>
                <a:ea typeface="+mj-ea"/>
              </a:rPr>
              <a:t>百万円）   </a:t>
            </a:r>
            <a:r>
              <a:rPr lang="ja-JP" altLang="en-US" sz="900" dirty="0">
                <a:solidFill>
                  <a:schemeClr val="tx1"/>
                </a:solidFill>
                <a:latin typeface="+mj-ea"/>
                <a:ea typeface="+mj-ea"/>
              </a:rPr>
              <a:t>○メンタルヘルス対策サポート推進事業（相談窓口設置・相談員派遣）（</a:t>
            </a:r>
            <a:r>
              <a:rPr lang="en-US" altLang="ja-JP" sz="900" dirty="0">
                <a:solidFill>
                  <a:schemeClr val="tx1"/>
                </a:solidFill>
                <a:latin typeface="+mj-ea"/>
                <a:ea typeface="+mj-ea"/>
              </a:rPr>
              <a:t>17</a:t>
            </a:r>
            <a:r>
              <a:rPr lang="ja-JP" altLang="en-US" sz="900" dirty="0">
                <a:solidFill>
                  <a:schemeClr val="tx1"/>
                </a:solidFill>
                <a:latin typeface="+mj-ea"/>
                <a:ea typeface="+mj-ea"/>
              </a:rPr>
              <a:t>百万円）　</a:t>
            </a:r>
            <a:endParaRPr lang="en-US" altLang="ja-JP" sz="370" u="sng" dirty="0">
              <a:solidFill>
                <a:schemeClr val="tx1"/>
              </a:solidFill>
              <a:latin typeface="+mj-ea"/>
              <a:ea typeface="+mj-ea"/>
            </a:endParaRPr>
          </a:p>
          <a:p>
            <a:pPr lvl="0"/>
            <a:r>
              <a:rPr lang="ja-JP" altLang="en-US" sz="1300" u="sng" dirty="0">
                <a:solidFill>
                  <a:srgbClr val="000000"/>
                </a:solidFill>
                <a:latin typeface="ＭＳ Ｐゴシック" panose="020B0600070205080204" pitchFamily="50" charset="-128"/>
                <a:ea typeface="ＭＳ Ｐゴシック" panose="020B0600070205080204" pitchFamily="50" charset="-128"/>
              </a:rPr>
              <a:t>４．支部における公務災害防止事業推進事業　３６百万円</a:t>
            </a:r>
            <a:r>
              <a:rPr lang="ja-JP" altLang="en-US" sz="1300" u="sng" dirty="0">
                <a:solidFill>
                  <a:schemeClr val="tx1"/>
                </a:solidFill>
                <a:latin typeface="ＭＳ Ｐゴシック" panose="020B0600070205080204" pitchFamily="50" charset="-128"/>
                <a:ea typeface="ＭＳ Ｐゴシック" panose="020B0600070205080204" pitchFamily="50" charset="-128"/>
              </a:rPr>
              <a:t>　（対前年度予算同額）</a:t>
            </a:r>
            <a:endParaRPr lang="en-US" altLang="ja-JP" sz="1300" u="sng" dirty="0">
              <a:solidFill>
                <a:srgbClr val="000000"/>
              </a:solidFill>
              <a:latin typeface="ＭＳ Ｐゴシック" panose="020B0600070205080204" pitchFamily="50" charset="-128"/>
              <a:ea typeface="ＭＳ Ｐゴシック" panose="020B0600070205080204" pitchFamily="50" charset="-128"/>
            </a:endParaRPr>
          </a:p>
          <a:p>
            <a:pPr lvl="0"/>
            <a:r>
              <a:rPr lang="ja-JP" altLang="en-US" sz="1108" dirty="0">
                <a:solidFill>
                  <a:srgbClr val="000000"/>
                </a:solidFill>
                <a:latin typeface="ＭＳ Ｐゴシック" panose="020B0600070205080204" pitchFamily="50" charset="-128"/>
                <a:ea typeface="ＭＳ Ｐゴシック" panose="020B0600070205080204" pitchFamily="50" charset="-128"/>
              </a:rPr>
              <a:t>　</a:t>
            </a:r>
            <a:r>
              <a:rPr lang="ja-JP" altLang="en-US" sz="1100" dirty="0">
                <a:solidFill>
                  <a:srgbClr val="000000"/>
                </a:solidFill>
                <a:latin typeface="ＭＳ Ｐゴシック" panose="020B0600070205080204" pitchFamily="50" charset="-128"/>
                <a:ea typeface="ＭＳ Ｐゴシック" panose="020B0600070205080204" pitchFamily="50" charset="-128"/>
              </a:rPr>
              <a:t>１～３の他に公務災害の防止を目的とした各種事業を支部において実施</a:t>
            </a:r>
            <a:endParaRPr lang="en-US" altLang="ja-JP" sz="1100" dirty="0">
              <a:solidFill>
                <a:schemeClr val="tx1"/>
              </a:solidFill>
              <a:latin typeface="+mj-ea"/>
              <a:ea typeface="+mj-ea"/>
            </a:endParaRPr>
          </a:p>
        </p:txBody>
      </p:sp>
      <p:sp>
        <p:nvSpPr>
          <p:cNvPr id="18" name="正方形/長方形 17">
            <a:extLst>
              <a:ext uri="{FF2B5EF4-FFF2-40B4-BE49-F238E27FC236}">
                <a16:creationId xmlns:a16="http://schemas.microsoft.com/office/drawing/2014/main" id="{688BD715-D4DF-4DAF-8A10-948D98F20B25}"/>
              </a:ext>
            </a:extLst>
          </p:cNvPr>
          <p:cNvSpPr/>
          <p:nvPr/>
        </p:nvSpPr>
        <p:spPr>
          <a:xfrm>
            <a:off x="1137640" y="5489480"/>
            <a:ext cx="7637871" cy="1255231"/>
          </a:xfrm>
          <a:prstGeom prst="rect">
            <a:avLst/>
          </a:prstGeom>
          <a:noFill/>
          <a:ln>
            <a:solidFill>
              <a:schemeClr val="tx1"/>
            </a:solidFill>
          </a:ln>
        </p:spPr>
        <p:style>
          <a:lnRef idx="2">
            <a:schemeClr val="dk1"/>
          </a:lnRef>
          <a:fillRef idx="1">
            <a:schemeClr val="lt1"/>
          </a:fillRef>
          <a:effectRef idx="0">
            <a:schemeClr val="dk1"/>
          </a:effectRef>
          <a:fontRef idx="minor">
            <a:schemeClr val="dk1"/>
          </a:fontRef>
        </p:style>
        <p:txBody>
          <a:bodyPr rtlCol="0" anchor="t"/>
          <a:lstStyle/>
          <a:p>
            <a:endParaRPr dirty="0"/>
          </a:p>
        </p:txBody>
      </p:sp>
      <p:sp>
        <p:nvSpPr>
          <p:cNvPr id="5" name="タイトル 1">
            <a:extLst>
              <a:ext uri="{FF2B5EF4-FFF2-40B4-BE49-F238E27FC236}">
                <a16:creationId xmlns:a16="http://schemas.microsoft.com/office/drawing/2014/main" id="{765C571D-CCD9-1127-9178-97DB07229D35}"/>
              </a:ext>
            </a:extLst>
          </p:cNvPr>
          <p:cNvSpPr txBox="1">
            <a:spLocks/>
          </p:cNvSpPr>
          <p:nvPr/>
        </p:nvSpPr>
        <p:spPr>
          <a:xfrm>
            <a:off x="46630" y="31492"/>
            <a:ext cx="8806054" cy="517189"/>
          </a:xfrm>
          <a:prstGeom prst="rect">
            <a:avLst/>
          </a:prstGeom>
        </p:spPr>
        <p:txBody>
          <a:bodyPr vert="horz" lIns="91440" tIns="45720" rIns="91440" bIns="45720" rtlCol="0" anchor="ctr">
            <a:normAutofit fontScale="97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en-US" altLang="ja-JP" sz="1600" dirty="0"/>
              <a:t>【</a:t>
            </a:r>
            <a:r>
              <a:rPr lang="ja-JP" altLang="en-US" sz="1600" dirty="0"/>
              <a:t>参考</a:t>
            </a:r>
            <a:r>
              <a:rPr lang="en-US" altLang="ja-JP" sz="1600" dirty="0"/>
              <a:t>】</a:t>
            </a:r>
            <a:r>
              <a:rPr lang="ja-JP" altLang="en-US" sz="1600" dirty="0"/>
              <a:t>　公務災害防止事業について</a:t>
            </a:r>
            <a:endParaRPr lang="ja-JP" altLang="en-US" sz="1600" dirty="0">
              <a:latin typeface="+mj-ea"/>
            </a:endParaRPr>
          </a:p>
        </p:txBody>
      </p:sp>
      <p:sp>
        <p:nvSpPr>
          <p:cNvPr id="6" name="スライド番号プレースホルダー 1">
            <a:extLst>
              <a:ext uri="{FF2B5EF4-FFF2-40B4-BE49-F238E27FC236}">
                <a16:creationId xmlns:a16="http://schemas.microsoft.com/office/drawing/2014/main" id="{8CB335DB-BA9A-8A4C-EADE-BE998AC73720}"/>
              </a:ext>
            </a:extLst>
          </p:cNvPr>
          <p:cNvSpPr txBox="1">
            <a:spLocks/>
          </p:cNvSpPr>
          <p:nvPr/>
        </p:nvSpPr>
        <p:spPr>
          <a:xfrm>
            <a:off x="8783960" y="6525344"/>
            <a:ext cx="360040"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丸ｺﾞｼｯｸM-PRO" panose="020F0600000000000000" pitchFamily="50" charset="-128"/>
                <a:ea typeface="HG丸ｺﾞｼｯｸM-PRO" panose="020F0600000000000000" pitchFamily="50" charset="-128"/>
              </a:rPr>
              <a:t>３</a:t>
            </a:r>
            <a:endParaRPr lang="en-US" altLang="ja-JP" dirty="0">
              <a:latin typeface="HG丸ｺﾞｼｯｸM-PRO" panose="020F0600000000000000" pitchFamily="50" charset="-128"/>
              <a:ea typeface="HG丸ｺﾞｼｯｸM-PRO" panose="020F0600000000000000" pitchFamily="50" charset="-128"/>
            </a:endParaRPr>
          </a:p>
          <a:p>
            <a:endParaRPr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880385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217370" y="5707255"/>
            <a:ext cx="3436696" cy="216024"/>
          </a:xfrm>
          <a:prstGeom prst="rect">
            <a:avLst/>
          </a:prstGeom>
          <a:noFill/>
          <a:ln>
            <a:noFill/>
          </a:ln>
        </p:spPr>
        <p:txBody>
          <a:bodyPr wrap="square" rtlCol="0" anchor="ctr" anchorCtr="1">
            <a:noAutofit/>
          </a:bodyPr>
          <a:lstStyle/>
          <a:p>
            <a:r>
              <a:rPr lang="ja-JP" altLang="en-US" sz="750" dirty="0">
                <a:solidFill>
                  <a:prstClr val="black"/>
                </a:solidFill>
                <a:latin typeface="Arial"/>
                <a:ea typeface="Meiryo UI"/>
              </a:rPr>
              <a:t>（注）　単位未満端数四捨五入処理のため、計及び増減額が一致しないことがある。</a:t>
            </a:r>
          </a:p>
        </p:txBody>
      </p:sp>
      <p:sp>
        <p:nvSpPr>
          <p:cNvPr id="5" name="スライド番号プレースホルダー 1">
            <a:extLst>
              <a:ext uri="{FF2B5EF4-FFF2-40B4-BE49-F238E27FC236}">
                <a16:creationId xmlns:a16="http://schemas.microsoft.com/office/drawing/2014/main" id="{631B5DCD-C606-368C-F6ED-737E1C17535C}"/>
              </a:ext>
            </a:extLst>
          </p:cNvPr>
          <p:cNvSpPr txBox="1">
            <a:spLocks/>
          </p:cNvSpPr>
          <p:nvPr/>
        </p:nvSpPr>
        <p:spPr>
          <a:xfrm>
            <a:off x="8604448" y="6453336"/>
            <a:ext cx="683568"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丸ｺﾞｼｯｸM-PRO" panose="020F0600000000000000" pitchFamily="50" charset="-128"/>
                <a:ea typeface="HG丸ｺﾞｼｯｸM-PRO" panose="020F0600000000000000" pitchFamily="50" charset="-128"/>
              </a:rPr>
              <a:t>４</a:t>
            </a:r>
          </a:p>
        </p:txBody>
      </p:sp>
      <p:sp>
        <p:nvSpPr>
          <p:cNvPr id="2" name="テキスト ボックス 1">
            <a:extLst>
              <a:ext uri="{FF2B5EF4-FFF2-40B4-BE49-F238E27FC236}">
                <a16:creationId xmlns:a16="http://schemas.microsoft.com/office/drawing/2014/main" id="{BC37877B-9758-88A1-96BC-394C582B9488}"/>
              </a:ext>
            </a:extLst>
          </p:cNvPr>
          <p:cNvSpPr txBox="1"/>
          <p:nvPr/>
        </p:nvSpPr>
        <p:spPr>
          <a:xfrm>
            <a:off x="1049928" y="44624"/>
            <a:ext cx="6791337" cy="421973"/>
          </a:xfrm>
          <a:prstGeom prst="rect">
            <a:avLst/>
          </a:prstGeom>
          <a:solidFill>
            <a:schemeClr val="accent1">
              <a:lumMod val="20000"/>
              <a:lumOff val="80000"/>
            </a:schemeClr>
          </a:solidFill>
          <a:ln>
            <a:solidFill>
              <a:schemeClr val="accent1">
                <a:shade val="50000"/>
              </a:schemeClr>
            </a:solidFill>
          </a:ln>
        </p:spPr>
        <p:txBody>
          <a:bodyPr wrap="square" rtlCol="0" anchor="ctr" anchorCtr="1">
            <a:noAutofit/>
          </a:bodyPr>
          <a:lstStyle/>
          <a:p>
            <a:r>
              <a:rPr lang="ja-JP" altLang="en-US" sz="2000" dirty="0">
                <a:solidFill>
                  <a:prstClr val="black"/>
                </a:solidFill>
                <a:latin typeface="ＭＳ ゴシック" panose="020B0609070205080204" pitchFamily="49" charset="-128"/>
                <a:ea typeface="ＭＳ ゴシック" panose="020B0609070205080204" pitchFamily="49" charset="-128"/>
              </a:rPr>
              <a:t>令和７年度特別補償経理事業計画及び予算の概要</a:t>
            </a:r>
          </a:p>
        </p:txBody>
      </p:sp>
      <p:sp>
        <p:nvSpPr>
          <p:cNvPr id="6" name="テキスト ボックス 5">
            <a:extLst>
              <a:ext uri="{FF2B5EF4-FFF2-40B4-BE49-F238E27FC236}">
                <a16:creationId xmlns:a16="http://schemas.microsoft.com/office/drawing/2014/main" id="{D95E1D76-D958-377B-0E0B-6152A32212F5}"/>
              </a:ext>
            </a:extLst>
          </p:cNvPr>
          <p:cNvSpPr txBox="1"/>
          <p:nvPr/>
        </p:nvSpPr>
        <p:spPr>
          <a:xfrm>
            <a:off x="217646" y="630180"/>
            <a:ext cx="2083770" cy="360040"/>
          </a:xfrm>
          <a:prstGeom prst="rect">
            <a:avLst/>
          </a:prstGeom>
          <a:noFill/>
        </p:spPr>
        <p:txBody>
          <a:bodyPr wrap="square" lIns="54610" tIns="54610" rIns="54610" bIns="54610" rtlCol="0">
            <a:noAutofit/>
          </a:bodyPr>
          <a:lstStyle/>
          <a:p>
            <a:pPr>
              <a:spcAft>
                <a:spcPts val="600"/>
              </a:spcAft>
            </a:pPr>
            <a:r>
              <a:rPr kumimoji="1" lang="ja-JP" altLang="en-US" sz="1600" dirty="0">
                <a:latin typeface="ＭＳ ゴシック" panose="020B0609070205080204" pitchFamily="49" charset="-128"/>
                <a:ea typeface="ＭＳ ゴシック" panose="020B0609070205080204" pitchFamily="49" charset="-128"/>
              </a:rPr>
              <a:t>〇予定損益計算書</a:t>
            </a:r>
          </a:p>
        </p:txBody>
      </p:sp>
      <p:graphicFrame>
        <p:nvGraphicFramePr>
          <p:cNvPr id="3" name="オブジェクト 2">
            <a:extLst>
              <a:ext uri="{FF2B5EF4-FFF2-40B4-BE49-F238E27FC236}">
                <a16:creationId xmlns:a16="http://schemas.microsoft.com/office/drawing/2014/main" id="{91FD4FBA-1C8F-14E4-2F1E-451D37B60044}"/>
              </a:ext>
            </a:extLst>
          </p:cNvPr>
          <p:cNvGraphicFramePr>
            <a:graphicFrameLocks noChangeAspect="1"/>
          </p:cNvGraphicFramePr>
          <p:nvPr>
            <p:extLst>
              <p:ext uri="{D42A27DB-BD31-4B8C-83A1-F6EECF244321}">
                <p14:modId xmlns:p14="http://schemas.microsoft.com/office/powerpoint/2010/main" val="3771097875"/>
              </p:ext>
            </p:extLst>
          </p:nvPr>
        </p:nvGraphicFramePr>
        <p:xfrm>
          <a:off x="244475" y="1114425"/>
          <a:ext cx="8655050" cy="4629150"/>
        </p:xfrm>
        <a:graphic>
          <a:graphicData uri="http://schemas.openxmlformats.org/presentationml/2006/ole">
            <mc:AlternateContent xmlns:mc="http://schemas.openxmlformats.org/markup-compatibility/2006">
              <mc:Choice xmlns:v="urn:schemas-microsoft-com:vml" Requires="v">
                <p:oleObj name="Worksheet" r:id="rId2" imgW="10378717" imgH="5547544" progId="Excel.Sheet.12">
                  <p:embed/>
                </p:oleObj>
              </mc:Choice>
              <mc:Fallback>
                <p:oleObj name="Worksheet" r:id="rId2" imgW="10378717" imgH="5547544" progId="Excel.Sheet.12">
                  <p:embed/>
                  <p:pic>
                    <p:nvPicPr>
                      <p:cNvPr id="0" name=""/>
                      <p:cNvPicPr/>
                      <p:nvPr/>
                    </p:nvPicPr>
                    <p:blipFill>
                      <a:blip r:embed="rId3"/>
                      <a:stretch>
                        <a:fillRect/>
                      </a:stretch>
                    </p:blipFill>
                    <p:spPr>
                      <a:xfrm>
                        <a:off x="244475" y="1114425"/>
                        <a:ext cx="8655050" cy="4629150"/>
                      </a:xfrm>
                      <a:prstGeom prst="rect">
                        <a:avLst/>
                      </a:prstGeom>
                    </p:spPr>
                  </p:pic>
                </p:oleObj>
              </mc:Fallback>
            </mc:AlternateContent>
          </a:graphicData>
        </a:graphic>
      </p:graphicFrame>
    </p:spTree>
    <p:extLst>
      <p:ext uri="{BB962C8B-B14F-4D97-AF65-F5344CB8AC3E}">
        <p14:creationId xmlns:p14="http://schemas.microsoft.com/office/powerpoint/2010/main" val="2344760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テキスト ボックス 16"/>
          <p:cNvSpPr txBox="1"/>
          <p:nvPr/>
        </p:nvSpPr>
        <p:spPr>
          <a:xfrm>
            <a:off x="395536" y="5722241"/>
            <a:ext cx="3384376" cy="197603"/>
          </a:xfrm>
          <a:prstGeom prst="rect">
            <a:avLst/>
          </a:prstGeom>
          <a:noFill/>
          <a:ln>
            <a:noFill/>
          </a:ln>
        </p:spPr>
        <p:txBody>
          <a:bodyPr wrap="square" rtlCol="0" anchor="ctr" anchorCtr="1">
            <a:noAutofit/>
          </a:bodyPr>
          <a:lstStyle/>
          <a:p>
            <a:r>
              <a:rPr lang="ja-JP" altLang="en-US" sz="750" dirty="0">
                <a:solidFill>
                  <a:prstClr val="black"/>
                </a:solidFill>
                <a:latin typeface="Arial"/>
                <a:ea typeface="Meiryo UI"/>
              </a:rPr>
              <a:t>（注）　単位未満端数四捨五入処理のため、計及び増減額が一致しないことがある。</a:t>
            </a:r>
          </a:p>
        </p:txBody>
      </p:sp>
      <p:sp>
        <p:nvSpPr>
          <p:cNvPr id="5" name="スライド番号プレースホルダー 1">
            <a:extLst>
              <a:ext uri="{FF2B5EF4-FFF2-40B4-BE49-F238E27FC236}">
                <a16:creationId xmlns:a16="http://schemas.microsoft.com/office/drawing/2014/main" id="{6D5A149A-E085-B066-7903-36FC4D24C8D7}"/>
              </a:ext>
            </a:extLst>
          </p:cNvPr>
          <p:cNvSpPr txBox="1">
            <a:spLocks/>
          </p:cNvSpPr>
          <p:nvPr/>
        </p:nvSpPr>
        <p:spPr>
          <a:xfrm>
            <a:off x="8604448" y="6453336"/>
            <a:ext cx="683568"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丸ｺﾞｼｯｸM-PRO" panose="020F0600000000000000" pitchFamily="50" charset="-128"/>
                <a:ea typeface="HG丸ｺﾞｼｯｸM-PRO" panose="020F0600000000000000" pitchFamily="50" charset="-128"/>
              </a:rPr>
              <a:t>５</a:t>
            </a:r>
            <a:endParaRPr lang="en-US" altLang="ja-JP" dirty="0">
              <a:latin typeface="HG丸ｺﾞｼｯｸM-PRO" panose="020F0600000000000000" pitchFamily="50" charset="-128"/>
              <a:ea typeface="HG丸ｺﾞｼｯｸM-PRO" panose="020F0600000000000000" pitchFamily="50" charset="-128"/>
            </a:endParaRPr>
          </a:p>
          <a:p>
            <a:endParaRPr lang="ja-JP" altLang="en-US" dirty="0">
              <a:latin typeface="HG丸ｺﾞｼｯｸM-PRO" panose="020F0600000000000000" pitchFamily="50" charset="-128"/>
              <a:ea typeface="HG丸ｺﾞｼｯｸM-PRO" panose="020F0600000000000000" pitchFamily="50" charset="-128"/>
            </a:endParaRPr>
          </a:p>
        </p:txBody>
      </p:sp>
      <p:sp>
        <p:nvSpPr>
          <p:cNvPr id="4" name="テキスト ボックス 3">
            <a:extLst>
              <a:ext uri="{FF2B5EF4-FFF2-40B4-BE49-F238E27FC236}">
                <a16:creationId xmlns:a16="http://schemas.microsoft.com/office/drawing/2014/main" id="{C24D9AEB-6455-A0A4-F9A8-FBE309CA6950}"/>
              </a:ext>
            </a:extLst>
          </p:cNvPr>
          <p:cNvSpPr txBox="1"/>
          <p:nvPr/>
        </p:nvSpPr>
        <p:spPr>
          <a:xfrm>
            <a:off x="251520" y="497943"/>
            <a:ext cx="2083770" cy="360040"/>
          </a:xfrm>
          <a:prstGeom prst="rect">
            <a:avLst/>
          </a:prstGeom>
          <a:noFill/>
        </p:spPr>
        <p:txBody>
          <a:bodyPr wrap="square" lIns="54610" tIns="54610" rIns="54610" bIns="54610" rtlCol="0">
            <a:noAutofit/>
          </a:bodyPr>
          <a:lstStyle/>
          <a:p>
            <a:pPr>
              <a:spcAft>
                <a:spcPts val="600"/>
              </a:spcAft>
            </a:pPr>
            <a:r>
              <a:rPr kumimoji="1" lang="ja-JP" altLang="en-US" sz="1600" dirty="0">
                <a:latin typeface="ＭＳ ゴシック" panose="020B0609070205080204" pitchFamily="49" charset="-128"/>
                <a:ea typeface="ＭＳ ゴシック" panose="020B0609070205080204" pitchFamily="49" charset="-128"/>
              </a:rPr>
              <a:t>〇予定貸借対照表</a:t>
            </a:r>
          </a:p>
        </p:txBody>
      </p:sp>
      <p:pic>
        <p:nvPicPr>
          <p:cNvPr id="6" name="図 5">
            <a:extLst>
              <a:ext uri="{FF2B5EF4-FFF2-40B4-BE49-F238E27FC236}">
                <a16:creationId xmlns:a16="http://schemas.microsoft.com/office/drawing/2014/main" id="{0E6B048C-CE2A-D124-0006-63BE9385AC8B}"/>
              </a:ext>
            </a:extLst>
          </p:cNvPr>
          <p:cNvPicPr>
            <a:picLocks noChangeAspect="1"/>
          </p:cNvPicPr>
          <p:nvPr/>
        </p:nvPicPr>
        <p:blipFill>
          <a:blip r:embed="rId2"/>
          <a:stretch>
            <a:fillRect/>
          </a:stretch>
        </p:blipFill>
        <p:spPr>
          <a:xfrm>
            <a:off x="395536" y="837000"/>
            <a:ext cx="8617023" cy="4885241"/>
          </a:xfrm>
          <a:prstGeom prst="rect">
            <a:avLst/>
          </a:prstGeom>
        </p:spPr>
      </p:pic>
    </p:spTree>
    <p:extLst>
      <p:ext uri="{BB962C8B-B14F-4D97-AF65-F5344CB8AC3E}">
        <p14:creationId xmlns:p14="http://schemas.microsoft.com/office/powerpoint/2010/main" val="1907965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2051720" y="1988840"/>
            <a:ext cx="5398058" cy="1742093"/>
          </a:xfrm>
          <a:ln w="28575">
            <a:solidFill>
              <a:schemeClr val="tx1"/>
            </a:solidFill>
          </a:ln>
        </p:spPr>
        <p:txBody>
          <a:bodyPr>
            <a:normAutofit/>
          </a:bodyPr>
          <a:lstStyle/>
          <a:p>
            <a:r>
              <a:rPr lang="ja-JP" altLang="en-US" sz="4000" b="1" dirty="0">
                <a:solidFill>
                  <a:schemeClr val="tx1"/>
                </a:solidFill>
                <a:latin typeface="游ゴシック" panose="020B0400000000000000" pitchFamily="50" charset="-128"/>
                <a:ea typeface="游ゴシック" panose="020B0400000000000000" pitchFamily="50" charset="-128"/>
              </a:rPr>
              <a:t>参考資料</a:t>
            </a:r>
            <a:br>
              <a:rPr lang="en-US" altLang="ja-JP" sz="4000" b="1" dirty="0">
                <a:solidFill>
                  <a:schemeClr val="tx1"/>
                </a:solidFill>
                <a:latin typeface="游ゴシック" panose="020B0400000000000000" pitchFamily="50" charset="-128"/>
                <a:ea typeface="游ゴシック" panose="020B0400000000000000" pitchFamily="50" charset="-128"/>
              </a:rPr>
            </a:br>
            <a:endParaRPr lang="ja-JP" altLang="en-US" sz="4000" dirty="0">
              <a:solidFill>
                <a:schemeClr val="tx1"/>
              </a:solidFill>
              <a:latin typeface="游ゴシック" panose="020B0400000000000000" pitchFamily="50" charset="-128"/>
              <a:ea typeface="游ゴシック" panose="020B0400000000000000" pitchFamily="50" charset="-128"/>
            </a:endParaRPr>
          </a:p>
        </p:txBody>
      </p:sp>
      <p:sp>
        <p:nvSpPr>
          <p:cNvPr id="4" name="正方形/長方形 3">
            <a:extLst>
              <a:ext uri="{FF2B5EF4-FFF2-40B4-BE49-F238E27FC236}">
                <a16:creationId xmlns:a16="http://schemas.microsoft.com/office/drawing/2014/main" id="{E49105A0-ED95-4F31-A120-8A51311B59A8}"/>
              </a:ext>
            </a:extLst>
          </p:cNvPr>
          <p:cNvSpPr/>
          <p:nvPr/>
        </p:nvSpPr>
        <p:spPr>
          <a:xfrm>
            <a:off x="7740352" y="6156920"/>
            <a:ext cx="1296144"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endParaRPr kumimoji="1" lang="ja-JP" altLang="en-US" sz="2400" dirty="0">
              <a:solidFill>
                <a:schemeClr val="tx1"/>
              </a:solidFill>
              <a:latin typeface="ＭＳ Ｐゴシック" panose="020B0600070205080204" pitchFamily="50" charset="-128"/>
              <a:ea typeface="ＭＳ Ｐゴシック" panose="020B0600070205080204" pitchFamily="50" charset="-128"/>
            </a:endParaRPr>
          </a:p>
        </p:txBody>
      </p:sp>
      <p:sp>
        <p:nvSpPr>
          <p:cNvPr id="6" name="正方形/長方形 5">
            <a:extLst>
              <a:ext uri="{FF2B5EF4-FFF2-40B4-BE49-F238E27FC236}">
                <a16:creationId xmlns:a16="http://schemas.microsoft.com/office/drawing/2014/main" id="{2ACF18D7-209C-49DB-8BEB-99ADA0DDA991}"/>
              </a:ext>
            </a:extLst>
          </p:cNvPr>
          <p:cNvSpPr/>
          <p:nvPr/>
        </p:nvSpPr>
        <p:spPr>
          <a:xfrm>
            <a:off x="7505328" y="413048"/>
            <a:ext cx="1296144" cy="5760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54000" tIns="54000" rIns="54000" bIns="54000" rtlCol="0" anchor="ctr"/>
          <a:lstStyle/>
          <a:p>
            <a:pPr algn="ctr"/>
            <a:endParaRPr kumimoji="1" lang="ja-JP" altLang="en-US" sz="2400" dirty="0">
              <a:solidFill>
                <a:schemeClr val="tx1"/>
              </a:solidFill>
              <a:latin typeface="ＭＳ Ｐゴシック" panose="020B0600070205080204" pitchFamily="50" charset="-128"/>
              <a:ea typeface="ＭＳ Ｐゴシック" panose="020B0600070205080204" pitchFamily="50" charset="-128"/>
            </a:endParaRPr>
          </a:p>
        </p:txBody>
      </p:sp>
      <p:sp>
        <p:nvSpPr>
          <p:cNvPr id="8" name="スライド番号プレースホルダー 1">
            <a:extLst>
              <a:ext uri="{FF2B5EF4-FFF2-40B4-BE49-F238E27FC236}">
                <a16:creationId xmlns:a16="http://schemas.microsoft.com/office/drawing/2014/main" id="{AA7B017C-E044-E544-BADB-CFB5C75946BB}"/>
              </a:ext>
            </a:extLst>
          </p:cNvPr>
          <p:cNvSpPr txBox="1">
            <a:spLocks/>
          </p:cNvSpPr>
          <p:nvPr/>
        </p:nvSpPr>
        <p:spPr>
          <a:xfrm>
            <a:off x="8345217" y="6300935"/>
            <a:ext cx="683568"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丸ｺﾞｼｯｸM-PRO" panose="020F0600000000000000" pitchFamily="50" charset="-128"/>
                <a:ea typeface="HG丸ｺﾞｼｯｸM-PRO" panose="020F0600000000000000" pitchFamily="50" charset="-128"/>
              </a:rPr>
              <a:t>６</a:t>
            </a:r>
            <a:endParaRPr lang="en-US" altLang="ja-JP" dirty="0">
              <a:latin typeface="HG丸ｺﾞｼｯｸM-PRO" panose="020F0600000000000000" pitchFamily="50" charset="-128"/>
              <a:ea typeface="HG丸ｺﾞｼｯｸM-PRO" panose="020F0600000000000000" pitchFamily="50" charset="-128"/>
            </a:endParaRPr>
          </a:p>
          <a:p>
            <a:endParaRPr lang="en-US" altLang="ja-JP" dirty="0">
              <a:latin typeface="HG丸ｺﾞｼｯｸM-PRO" panose="020F0600000000000000" pitchFamily="50" charset="-128"/>
              <a:ea typeface="HG丸ｺﾞｼｯｸM-PRO" panose="020F0600000000000000" pitchFamily="50" charset="-128"/>
            </a:endParaRPr>
          </a:p>
          <a:p>
            <a:endParaRPr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29075550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BD73A2-6F14-8824-1CAC-76C0F0567BE1}"/>
            </a:ext>
          </a:extLst>
        </p:cNvPr>
        <p:cNvGrpSpPr/>
        <p:nvPr/>
      </p:nvGrpSpPr>
      <p:grpSpPr>
        <a:xfrm>
          <a:off x="0" y="0"/>
          <a:ext cx="0" cy="0"/>
          <a:chOff x="0" y="0"/>
          <a:chExt cx="0" cy="0"/>
        </a:xfrm>
      </p:grpSpPr>
      <p:sp>
        <p:nvSpPr>
          <p:cNvPr id="2" name="タイトル 4">
            <a:extLst>
              <a:ext uri="{FF2B5EF4-FFF2-40B4-BE49-F238E27FC236}">
                <a16:creationId xmlns:a16="http://schemas.microsoft.com/office/drawing/2014/main" id="{4A532A9B-C113-F236-D8C7-9A1BA7116A3F}"/>
              </a:ext>
            </a:extLst>
          </p:cNvPr>
          <p:cNvSpPr txBox="1">
            <a:spLocks/>
          </p:cNvSpPr>
          <p:nvPr/>
        </p:nvSpPr>
        <p:spPr>
          <a:xfrm>
            <a:off x="85846" y="116632"/>
            <a:ext cx="7975385" cy="471000"/>
          </a:xfrm>
          <a:prstGeom prst="rect">
            <a:avLst/>
          </a:prstGeom>
        </p:spPr>
        <p:txBody>
          <a:bodyPr anchor="ctr">
            <a:normAutofit/>
          </a:bodyPr>
          <a:lstStyle>
            <a:lvl1pPr algn="l" defTabSz="864017" rtl="0" eaLnBrk="1" latinLnBrk="0" hangingPunct="1">
              <a:lnSpc>
                <a:spcPct val="90000"/>
              </a:lnSpc>
              <a:spcBef>
                <a:spcPct val="0"/>
              </a:spcBef>
              <a:buNone/>
              <a:defRPr kumimoji="1" sz="2000" b="1" kern="1200">
                <a:solidFill>
                  <a:srgbClr val="002060"/>
                </a:solidFill>
                <a:latin typeface="HG丸ｺﾞｼｯｸM-PRO" panose="020F0600000000000000" pitchFamily="50" charset="-128"/>
                <a:ea typeface="HG丸ｺﾞｼｯｸM-PRO" panose="020F0600000000000000" pitchFamily="50" charset="-128"/>
                <a:cs typeface="+mj-cs"/>
              </a:defRPr>
            </a:lvl1pPr>
          </a:lstStyle>
          <a:p>
            <a:r>
              <a:rPr lang="ja-JP" altLang="en-US" sz="1846" dirty="0">
                <a:latin typeface="ＭＳ Ｐゴシック" panose="020B0600070205080204" pitchFamily="50" charset="-128"/>
                <a:ea typeface="ＭＳ Ｐゴシック" panose="020B0600070205080204" pitchFamily="50" charset="-128"/>
              </a:rPr>
              <a:t>今後の普通補償経理における財政運営について</a:t>
            </a:r>
          </a:p>
        </p:txBody>
      </p:sp>
      <p:sp>
        <p:nvSpPr>
          <p:cNvPr id="3" name="テキスト ボックス 2">
            <a:extLst>
              <a:ext uri="{FF2B5EF4-FFF2-40B4-BE49-F238E27FC236}">
                <a16:creationId xmlns:a16="http://schemas.microsoft.com/office/drawing/2014/main" id="{54A7AC19-1025-8CCC-FF21-68BC5EF8C96C}"/>
              </a:ext>
            </a:extLst>
          </p:cNvPr>
          <p:cNvSpPr txBox="1"/>
          <p:nvPr/>
        </p:nvSpPr>
        <p:spPr>
          <a:xfrm>
            <a:off x="85847" y="1077393"/>
            <a:ext cx="8763719" cy="5093895"/>
          </a:xfrm>
          <a:prstGeom prst="rect">
            <a:avLst/>
          </a:prstGeom>
          <a:noFill/>
        </p:spPr>
        <p:txBody>
          <a:bodyPr wrap="square" rtlCol="0">
            <a:spAutoFit/>
          </a:bodyPr>
          <a:lstStyle/>
          <a:p>
            <a:pPr marL="153862" indent="-153862">
              <a:spcBef>
                <a:spcPts val="554"/>
              </a:spcBef>
            </a:pPr>
            <a:r>
              <a:rPr lang="ja-JP" altLang="en-US" sz="1292" dirty="0">
                <a:latin typeface="ＭＳ ゴシック" panose="020B0609070205080204" pitchFamily="49" charset="-128"/>
                <a:ea typeface="ＭＳ ゴシック" panose="020B0609070205080204" pitchFamily="49" charset="-128"/>
              </a:rPr>
              <a:t>〇　地方公務員災害補償基金では、平成</a:t>
            </a:r>
            <a:r>
              <a:rPr lang="en-US" altLang="ja-JP" sz="1292" dirty="0">
                <a:latin typeface="ＭＳ ゴシック" panose="020B0609070205080204" pitchFamily="49" charset="-128"/>
                <a:ea typeface="ＭＳ ゴシック" panose="020B0609070205080204" pitchFamily="49" charset="-128"/>
              </a:rPr>
              <a:t>25</a:t>
            </a:r>
            <a:r>
              <a:rPr lang="ja-JP" altLang="en-US" sz="1292" dirty="0">
                <a:latin typeface="ＭＳ ゴシック" panose="020B0609070205080204" pitchFamily="49" charset="-128"/>
                <a:ea typeface="ＭＳ ゴシック" panose="020B0609070205080204" pitchFamily="49" charset="-128"/>
              </a:rPr>
              <a:t>年度の財政委員会答申を受けて、将来の年金支給に備えた積立てに関し、平成</a:t>
            </a:r>
            <a:r>
              <a:rPr lang="en-US" altLang="ja-JP" sz="1292" dirty="0">
                <a:latin typeface="ＭＳ ゴシック" panose="020B0609070205080204" pitchFamily="49" charset="-128"/>
                <a:ea typeface="ＭＳ ゴシック" panose="020B0609070205080204" pitchFamily="49" charset="-128"/>
              </a:rPr>
              <a:t>26</a:t>
            </a:r>
            <a:r>
              <a:rPr lang="ja-JP" altLang="en-US" sz="1292" dirty="0">
                <a:latin typeface="ＭＳ ゴシック" panose="020B0609070205080204" pitchFamily="49" charset="-128"/>
                <a:ea typeface="ＭＳ ゴシック" panose="020B0609070205080204" pitchFamily="49" charset="-128"/>
              </a:rPr>
              <a:t>年度の新規裁定年金分から、補償の裁定を行った年度の負担金により当該年度に裁定した年金受給者に係る将来の年金所要額の全額を費用計上して積み立てる、いわゆる「充足賦課方式」に転換し、合わせて負担金率を段階的に引き上げました。</a:t>
            </a:r>
            <a:endParaRPr lang="en-US" altLang="ja-JP" sz="1292" dirty="0">
              <a:latin typeface="ＭＳ ゴシック" panose="020B0609070205080204" pitchFamily="49" charset="-128"/>
              <a:ea typeface="ＭＳ ゴシック" panose="020B0609070205080204" pitchFamily="49" charset="-128"/>
            </a:endParaRPr>
          </a:p>
          <a:p>
            <a:pPr marL="153862" indent="-153862">
              <a:spcBef>
                <a:spcPts val="554"/>
              </a:spcBef>
            </a:pPr>
            <a:endParaRPr lang="en-US" altLang="ja-JP" sz="738" dirty="0">
              <a:latin typeface="ＭＳ ゴシック" panose="020B0609070205080204" pitchFamily="49" charset="-128"/>
              <a:ea typeface="ＭＳ ゴシック" panose="020B0609070205080204" pitchFamily="49" charset="-128"/>
            </a:endParaRPr>
          </a:p>
          <a:p>
            <a:pPr marL="153862" indent="-153862">
              <a:spcBef>
                <a:spcPts val="554"/>
              </a:spcBef>
            </a:pPr>
            <a:r>
              <a:rPr lang="ja-JP" altLang="en-US" sz="1292" dirty="0">
                <a:latin typeface="ＭＳ ゴシック" panose="020B0609070205080204" pitchFamily="49" charset="-128"/>
                <a:ea typeface="ＭＳ ゴシック" panose="020B0609070205080204" pitchFamily="49" charset="-128"/>
              </a:rPr>
              <a:t>○　平成</a:t>
            </a:r>
            <a:r>
              <a:rPr lang="en-US" altLang="ja-JP" sz="1292" dirty="0">
                <a:latin typeface="ＭＳ ゴシック" panose="020B0609070205080204" pitchFamily="49" charset="-128"/>
                <a:ea typeface="ＭＳ ゴシック" panose="020B0609070205080204" pitchFamily="49" charset="-128"/>
              </a:rPr>
              <a:t>26</a:t>
            </a:r>
            <a:r>
              <a:rPr lang="ja-JP" altLang="en-US" sz="1292" dirty="0">
                <a:latin typeface="ＭＳ ゴシック" panose="020B0609070205080204" pitchFamily="49" charset="-128"/>
                <a:ea typeface="ＭＳ ゴシック" panose="020B0609070205080204" pitchFamily="49" charset="-128"/>
              </a:rPr>
              <a:t>年度の充足賦課方式への移行から約</a:t>
            </a:r>
            <a:r>
              <a:rPr lang="en-US" altLang="ja-JP" sz="1292" dirty="0">
                <a:latin typeface="ＭＳ ゴシック" panose="020B0609070205080204" pitchFamily="49" charset="-128"/>
                <a:ea typeface="ＭＳ ゴシック" panose="020B0609070205080204" pitchFamily="49" charset="-128"/>
              </a:rPr>
              <a:t>10</a:t>
            </a:r>
            <a:r>
              <a:rPr lang="ja-JP" altLang="en-US" sz="1292" dirty="0">
                <a:latin typeface="ＭＳ ゴシック" panose="020B0609070205080204" pitchFamily="49" charset="-128"/>
                <a:ea typeface="ＭＳ ゴシック" panose="020B0609070205080204" pitchFamily="49" charset="-128"/>
              </a:rPr>
              <a:t>年が経過し、地方公務員をめぐる情勢も大きく変化していることを踏まえて検証を行ったところ、基金がこれまで充足賦課方式で積み立てた額と、</a:t>
            </a:r>
            <a:r>
              <a:rPr lang="zh-TW" altLang="en-US" sz="1292" dirty="0">
                <a:latin typeface="ＭＳ ゴシック" panose="020B0609070205080204" pitchFamily="49" charset="-128"/>
                <a:ea typeface="ＭＳ ゴシック" panose="020B0609070205080204" pitchFamily="49" charset="-128"/>
              </a:rPr>
              <a:t>労働者災害補償保険</a:t>
            </a:r>
            <a:r>
              <a:rPr lang="ja-JP" altLang="en-US" sz="1292" dirty="0">
                <a:latin typeface="ＭＳ ゴシック" panose="020B0609070205080204" pitchFamily="49" charset="-128"/>
                <a:ea typeface="ＭＳ ゴシック" panose="020B0609070205080204" pitchFamily="49" charset="-128"/>
              </a:rPr>
              <a:t>等と同様の方法で試算した額との間に、</a:t>
            </a:r>
            <a:r>
              <a:rPr lang="en-US" altLang="ja-JP" sz="1292" dirty="0">
                <a:latin typeface="ＭＳ ゴシック" panose="020B0609070205080204" pitchFamily="49" charset="-128"/>
                <a:ea typeface="ＭＳ ゴシック" panose="020B0609070205080204" pitchFamily="49" charset="-128"/>
              </a:rPr>
              <a:t>300</a:t>
            </a:r>
            <a:r>
              <a:rPr lang="ja-JP" altLang="en-US" sz="1292" dirty="0">
                <a:latin typeface="ＭＳ ゴシック" panose="020B0609070205080204" pitchFamily="49" charset="-128"/>
                <a:ea typeface="ＭＳ ゴシック" panose="020B0609070205080204" pitchFamily="49" charset="-128"/>
              </a:rPr>
              <a:t>億円程度の差額が生じていることが明らかとなりました。</a:t>
            </a:r>
            <a:endParaRPr lang="en-US" altLang="ja-JP" sz="1292" dirty="0">
              <a:latin typeface="ＭＳ ゴシック" panose="020B0609070205080204" pitchFamily="49" charset="-128"/>
              <a:ea typeface="ＭＳ ゴシック" panose="020B0609070205080204" pitchFamily="49" charset="-128"/>
            </a:endParaRPr>
          </a:p>
          <a:p>
            <a:pPr marL="153862" indent="-153862">
              <a:spcBef>
                <a:spcPts val="554"/>
              </a:spcBef>
            </a:pPr>
            <a:endParaRPr lang="en-US" altLang="ja-JP" sz="1292" dirty="0">
              <a:latin typeface="ＭＳ ゴシック" panose="020B0609070205080204" pitchFamily="49" charset="-128"/>
              <a:ea typeface="ＭＳ ゴシック" panose="020B0609070205080204" pitchFamily="49" charset="-128"/>
            </a:endParaRPr>
          </a:p>
          <a:p>
            <a:pPr marL="153862" indent="-153862">
              <a:spcBef>
                <a:spcPts val="554"/>
              </a:spcBef>
            </a:pPr>
            <a:r>
              <a:rPr lang="ja-JP" altLang="en-US" sz="1292" dirty="0">
                <a:latin typeface="ＭＳ ゴシック" panose="020B0609070205080204" pitchFamily="49" charset="-128"/>
                <a:ea typeface="ＭＳ ゴシック" panose="020B0609070205080204" pitchFamily="49" charset="-128"/>
              </a:rPr>
              <a:t>〇　そこで、この検証結果を踏まえ、令和６年度に公認会計士等の有識者に参画いただき、充足賦課方式の着実な実施に向け、透明性の高い会計処理方法を検討し、より説明責任を果たせるよう、会計関係規定の見直しを行うこととしました。</a:t>
            </a:r>
            <a:endParaRPr lang="en-US" altLang="ja-JP" sz="1292" dirty="0">
              <a:latin typeface="ＭＳ ゴシック" panose="020B0609070205080204" pitchFamily="49" charset="-128"/>
              <a:ea typeface="ＭＳ ゴシック" panose="020B0609070205080204" pitchFamily="49" charset="-128"/>
            </a:endParaRPr>
          </a:p>
          <a:p>
            <a:pPr marL="153862" indent="-153862">
              <a:spcBef>
                <a:spcPts val="554"/>
              </a:spcBef>
            </a:pPr>
            <a:endParaRPr lang="en-US" altLang="ja-JP" sz="738" dirty="0">
              <a:latin typeface="ＭＳ ゴシック" panose="020B0609070205080204" pitchFamily="49" charset="-128"/>
              <a:ea typeface="ＭＳ ゴシック" panose="020B0609070205080204" pitchFamily="49" charset="-128"/>
            </a:endParaRPr>
          </a:p>
          <a:p>
            <a:pPr marL="153862" indent="-153862">
              <a:spcBef>
                <a:spcPts val="554"/>
              </a:spcBef>
            </a:pPr>
            <a:r>
              <a:rPr lang="ja-JP" altLang="en-US" sz="1292" dirty="0">
                <a:latin typeface="ＭＳ ゴシック" panose="020B0609070205080204" pitchFamily="49" charset="-128"/>
                <a:ea typeface="ＭＳ ゴシック" panose="020B0609070205080204" pitchFamily="49" charset="-128"/>
              </a:rPr>
              <a:t>○　この中で、充足賦課方式を厳密に実施するため、将来の年金支給に備えた積立ての計上ルールを精緻化し、保険数理等に基づいた新ルールを導入しました。また、平成</a:t>
            </a:r>
            <a:r>
              <a:rPr lang="en-US" altLang="ja-JP" sz="1292" dirty="0">
                <a:latin typeface="ＭＳ ゴシック" panose="020B0609070205080204" pitchFamily="49" charset="-128"/>
                <a:ea typeface="ＭＳ ゴシック" panose="020B0609070205080204" pitchFamily="49" charset="-128"/>
              </a:rPr>
              <a:t>26</a:t>
            </a:r>
            <a:r>
              <a:rPr lang="ja-JP" altLang="en-US" sz="1292" dirty="0">
                <a:latin typeface="ＭＳ ゴシック" panose="020B0609070205080204" pitchFamily="49" charset="-128"/>
                <a:ea typeface="ＭＳ ゴシック" panose="020B0609070205080204" pitchFamily="49" charset="-128"/>
              </a:rPr>
              <a:t>年度から令和５年度までの裁定年金に係る責任準備金については、この新ルールにより算定される額と令和５年度末時点で既に積み立てられた額との差額（約</a:t>
            </a:r>
            <a:r>
              <a:rPr lang="en-US" altLang="ja-JP" sz="1292" dirty="0">
                <a:latin typeface="ＭＳ ゴシック" panose="020B0609070205080204" pitchFamily="49" charset="-128"/>
                <a:ea typeface="ＭＳ ゴシック" panose="020B0609070205080204" pitchFamily="49" charset="-128"/>
              </a:rPr>
              <a:t>330</a:t>
            </a:r>
            <a:r>
              <a:rPr lang="ja-JP" altLang="en-US" sz="1292" dirty="0">
                <a:latin typeface="ＭＳ ゴシック" panose="020B0609070205080204" pitchFamily="49" charset="-128"/>
                <a:ea typeface="ＭＳ ゴシック" panose="020B0609070205080204" pitchFamily="49" charset="-128"/>
              </a:rPr>
              <a:t>億円）を</a:t>
            </a:r>
            <a:r>
              <a:rPr lang="en-US" altLang="ja-JP" sz="1292" dirty="0">
                <a:latin typeface="ＭＳ ゴシック" panose="020B0609070205080204" pitchFamily="49" charset="-128"/>
                <a:ea typeface="ＭＳ ゴシック" panose="020B0609070205080204" pitchFamily="49" charset="-128"/>
              </a:rPr>
              <a:t>30</a:t>
            </a:r>
            <a:r>
              <a:rPr lang="ja-JP" altLang="en-US" sz="1292" dirty="0">
                <a:latin typeface="ＭＳ ゴシック" panose="020B0609070205080204" pitchFamily="49" charset="-128"/>
                <a:ea typeface="ＭＳ ゴシック" panose="020B0609070205080204" pitchFamily="49" charset="-128"/>
              </a:rPr>
              <a:t>年間にわたり分割計上することとしました。</a:t>
            </a:r>
            <a:endParaRPr lang="en-US" altLang="ja-JP" sz="1292" dirty="0">
              <a:latin typeface="ＭＳ ゴシック" panose="020B0609070205080204" pitchFamily="49" charset="-128"/>
              <a:ea typeface="ＭＳ ゴシック" panose="020B0609070205080204" pitchFamily="49" charset="-128"/>
            </a:endParaRPr>
          </a:p>
          <a:p>
            <a:pPr marL="153862" indent="-153862">
              <a:spcBef>
                <a:spcPts val="554"/>
              </a:spcBef>
            </a:pPr>
            <a:endParaRPr lang="en-US" altLang="ja-JP" sz="738" dirty="0">
              <a:latin typeface="ＭＳ ゴシック" panose="020B0609070205080204" pitchFamily="49" charset="-128"/>
              <a:ea typeface="ＭＳ ゴシック" panose="020B0609070205080204" pitchFamily="49" charset="-128"/>
            </a:endParaRPr>
          </a:p>
          <a:p>
            <a:pPr marL="153862" indent="-153862">
              <a:spcBef>
                <a:spcPts val="554"/>
              </a:spcBef>
            </a:pPr>
            <a:r>
              <a:rPr lang="ja-JP" altLang="en-US" sz="1292" dirty="0">
                <a:latin typeface="ＭＳ ゴシック" panose="020B0609070205080204" pitchFamily="49" charset="-128"/>
                <a:ea typeface="ＭＳ ゴシック" panose="020B0609070205080204" pitchFamily="49" charset="-128"/>
              </a:rPr>
              <a:t>〇　以上のような改正を行ったことから、</a:t>
            </a:r>
            <a:r>
              <a:rPr lang="ja-JP" altLang="en-US" sz="1292" b="1" u="sng" dirty="0">
                <a:latin typeface="ＭＳ ゴシック" panose="020B0609070205080204" pitchFamily="49" charset="-128"/>
                <a:ea typeface="ＭＳ ゴシック" panose="020B0609070205080204" pitchFamily="49" charset="-128"/>
              </a:rPr>
              <a:t>毎年度の責任準備金の繰入増により、一定期間は単年度赤字が発生（一定期間、累積赤字も発生）する見込みとなっていますが、数年度中に黒字基調へ転換いたします（</a:t>
            </a:r>
            <a:r>
              <a:rPr lang="en-US" altLang="ja-JP" sz="1292" b="1" u="sng" dirty="0">
                <a:latin typeface="ＭＳ ゴシック" panose="020B0609070205080204" pitchFamily="49" charset="-128"/>
                <a:ea typeface="ＭＳ ゴシック" panose="020B0609070205080204" pitchFamily="49" charset="-128"/>
              </a:rPr>
              <a:t>10</a:t>
            </a:r>
            <a:r>
              <a:rPr lang="ja-JP" altLang="en-US" sz="1292" b="1" u="sng" dirty="0">
                <a:latin typeface="ＭＳ ゴシック" panose="020B0609070205080204" pitchFamily="49" charset="-128"/>
                <a:ea typeface="ＭＳ ゴシック" panose="020B0609070205080204" pitchFamily="49" charset="-128"/>
              </a:rPr>
              <a:t>ページ参照）</a:t>
            </a:r>
            <a:r>
              <a:rPr lang="ja-JP" altLang="en-US" sz="1292" dirty="0">
                <a:latin typeface="ＭＳ ゴシック" panose="020B0609070205080204" pitchFamily="49" charset="-128"/>
                <a:ea typeface="ＭＳ ゴシック" panose="020B0609070205080204" pitchFamily="49" charset="-128"/>
              </a:rPr>
              <a:t>。</a:t>
            </a:r>
          </a:p>
          <a:p>
            <a:pPr marL="153862" indent="-153862">
              <a:spcBef>
                <a:spcPts val="554"/>
              </a:spcBef>
            </a:pPr>
            <a:endParaRPr lang="en-US" altLang="ja-JP" sz="738" dirty="0">
              <a:latin typeface="ＭＳ ゴシック" panose="020B0609070205080204" pitchFamily="49" charset="-128"/>
              <a:ea typeface="ＭＳ ゴシック" panose="020B0609070205080204" pitchFamily="49" charset="-128"/>
            </a:endParaRPr>
          </a:p>
          <a:p>
            <a:pPr marL="153862" indent="-153862">
              <a:spcBef>
                <a:spcPts val="554"/>
              </a:spcBef>
            </a:pPr>
            <a:r>
              <a:rPr lang="ja-JP" altLang="en-US" sz="1292" dirty="0">
                <a:latin typeface="ＭＳ ゴシック" panose="020B0609070205080204" pitchFamily="49" charset="-128"/>
                <a:ea typeface="ＭＳ ゴシック" panose="020B0609070205080204" pitchFamily="49" charset="-128"/>
              </a:rPr>
              <a:t>〇　このことから、当面は現行負担金率を維持することとした上で、３年ごとに財政検証を行うことにより、適正な財政運営を行ってまいります。</a:t>
            </a:r>
          </a:p>
        </p:txBody>
      </p:sp>
      <p:sp>
        <p:nvSpPr>
          <p:cNvPr id="4" name="スライド番号プレースホルダー 1">
            <a:extLst>
              <a:ext uri="{FF2B5EF4-FFF2-40B4-BE49-F238E27FC236}">
                <a16:creationId xmlns:a16="http://schemas.microsoft.com/office/drawing/2014/main" id="{7445FFBB-F724-6056-B945-644CB6EE9BB3}"/>
              </a:ext>
            </a:extLst>
          </p:cNvPr>
          <p:cNvSpPr txBox="1">
            <a:spLocks/>
          </p:cNvSpPr>
          <p:nvPr/>
        </p:nvSpPr>
        <p:spPr>
          <a:xfrm>
            <a:off x="8345217" y="6453335"/>
            <a:ext cx="683568"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丸ｺﾞｼｯｸM-PRO" panose="020F0600000000000000" pitchFamily="50" charset="-128"/>
                <a:ea typeface="HG丸ｺﾞｼｯｸM-PRO" panose="020F0600000000000000" pitchFamily="50" charset="-128"/>
              </a:rPr>
              <a:t>７</a:t>
            </a:r>
            <a:endParaRPr lang="en-US" altLang="ja-JP" dirty="0">
              <a:latin typeface="HG丸ｺﾞｼｯｸM-PRO" panose="020F0600000000000000" pitchFamily="50" charset="-128"/>
              <a:ea typeface="HG丸ｺﾞｼｯｸM-PRO" panose="020F0600000000000000" pitchFamily="50" charset="-128"/>
            </a:endParaRPr>
          </a:p>
          <a:p>
            <a:endParaRPr lang="ja-JP" altLang="en-US"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3893529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四角形: 角を丸くする 24">
            <a:extLst>
              <a:ext uri="{FF2B5EF4-FFF2-40B4-BE49-F238E27FC236}">
                <a16:creationId xmlns:a16="http://schemas.microsoft.com/office/drawing/2014/main" id="{286F2553-21EB-B0E5-5DD5-D78B6E41BF0A}"/>
              </a:ext>
            </a:extLst>
          </p:cNvPr>
          <p:cNvSpPr/>
          <p:nvPr/>
        </p:nvSpPr>
        <p:spPr>
          <a:xfrm>
            <a:off x="5371734" y="4496307"/>
            <a:ext cx="1802789" cy="1880514"/>
          </a:xfrm>
          <a:prstGeom prst="roundRect">
            <a:avLst/>
          </a:prstGeom>
          <a:solidFill>
            <a:schemeClr val="accent2">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477" b="1" dirty="0">
                <a:solidFill>
                  <a:schemeClr val="tx2"/>
                </a:solidFill>
              </a:rPr>
              <a:t>今後</a:t>
            </a:r>
            <a:r>
              <a:rPr lang="en-US" altLang="ja-JP" sz="1477" b="1" dirty="0">
                <a:solidFill>
                  <a:schemeClr val="tx2"/>
                </a:solidFill>
              </a:rPr>
              <a:t>30</a:t>
            </a:r>
            <a:r>
              <a:rPr lang="ja-JP" altLang="en-US" sz="1477" b="1" dirty="0">
                <a:solidFill>
                  <a:schemeClr val="tx2"/>
                </a:solidFill>
              </a:rPr>
              <a:t>年</a:t>
            </a:r>
            <a:endParaRPr lang="en-US" altLang="ja-JP" sz="1477" b="1" dirty="0">
              <a:solidFill>
                <a:schemeClr val="tx2"/>
              </a:solidFill>
            </a:endParaRPr>
          </a:p>
          <a:p>
            <a:pPr algn="ctr"/>
            <a:r>
              <a:rPr lang="ja-JP" altLang="en-US" sz="1477" b="1" dirty="0">
                <a:solidFill>
                  <a:schemeClr val="tx2"/>
                </a:solidFill>
              </a:rPr>
              <a:t>の財政検証</a:t>
            </a:r>
            <a:endParaRPr lang="en-US" altLang="ja-JP" sz="1477" b="1" dirty="0">
              <a:solidFill>
                <a:schemeClr val="tx2"/>
              </a:solidFill>
            </a:endParaRPr>
          </a:p>
          <a:p>
            <a:pPr algn="ctr"/>
            <a:endParaRPr lang="en-US" altLang="ja-JP" sz="1292" dirty="0">
              <a:solidFill>
                <a:schemeClr val="tx2"/>
              </a:solidFill>
            </a:endParaRPr>
          </a:p>
          <a:p>
            <a:pPr marL="79133" indent="-79133"/>
            <a:r>
              <a:rPr lang="ja-JP" altLang="en-US" sz="1292" dirty="0">
                <a:solidFill>
                  <a:schemeClr val="tx2"/>
                </a:solidFill>
              </a:rPr>
              <a:t>　基金財政の長期将来推計を実施</a:t>
            </a:r>
            <a:endParaRPr lang="en-US" altLang="ja-JP" sz="1292" dirty="0">
              <a:solidFill>
                <a:schemeClr val="tx2"/>
              </a:solidFill>
            </a:endParaRPr>
          </a:p>
          <a:p>
            <a:pPr marL="79133" indent="-79133"/>
            <a:endParaRPr lang="en-US" altLang="ja-JP" sz="738" dirty="0">
              <a:solidFill>
                <a:schemeClr val="tx2"/>
              </a:solidFill>
            </a:endParaRPr>
          </a:p>
          <a:p>
            <a:pPr marL="79133" indent="-79133"/>
            <a:r>
              <a:rPr lang="ja-JP" altLang="en-US" sz="1108" dirty="0">
                <a:solidFill>
                  <a:schemeClr val="tx2"/>
                </a:solidFill>
              </a:rPr>
              <a:t>（現行負担金率を前提に推計）</a:t>
            </a:r>
          </a:p>
        </p:txBody>
      </p:sp>
      <p:sp>
        <p:nvSpPr>
          <p:cNvPr id="19" name="正方形/長方形 18">
            <a:extLst>
              <a:ext uri="{FF2B5EF4-FFF2-40B4-BE49-F238E27FC236}">
                <a16:creationId xmlns:a16="http://schemas.microsoft.com/office/drawing/2014/main" id="{F750122B-C45C-9AFF-090E-6914A6DC2F87}"/>
              </a:ext>
            </a:extLst>
          </p:cNvPr>
          <p:cNvSpPr/>
          <p:nvPr/>
        </p:nvSpPr>
        <p:spPr>
          <a:xfrm>
            <a:off x="5281421" y="1060032"/>
            <a:ext cx="1869558" cy="2771983"/>
          </a:xfrm>
          <a:prstGeom prst="rect">
            <a:avLst/>
          </a:prstGeom>
          <a:solidFill>
            <a:schemeClr val="tx2">
              <a:lumMod val="10000"/>
              <a:lumOff val="9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endParaRPr lang="en-US" altLang="ja-JP" sz="1108" dirty="0">
              <a:solidFill>
                <a:schemeClr val="tx2"/>
              </a:solidFill>
            </a:endParaRPr>
          </a:p>
          <a:p>
            <a:pPr marL="79133" indent="-79133"/>
            <a:r>
              <a:rPr lang="ja-JP" altLang="en-US" sz="1108" dirty="0">
                <a:solidFill>
                  <a:schemeClr val="tx2"/>
                </a:solidFill>
              </a:rPr>
              <a:t>　公認会計士等の有識者を交え、次のことを検討。</a:t>
            </a:r>
            <a:endParaRPr lang="en-US" altLang="ja-JP" sz="1108" dirty="0">
              <a:solidFill>
                <a:schemeClr val="tx2"/>
              </a:solidFill>
            </a:endParaRPr>
          </a:p>
          <a:p>
            <a:pPr marL="79133" indent="-79133"/>
            <a:endParaRPr lang="en-US" altLang="ja-JP" sz="1108" dirty="0">
              <a:solidFill>
                <a:schemeClr val="tx2"/>
              </a:solidFill>
            </a:endParaRPr>
          </a:p>
          <a:p>
            <a:pPr marL="79133" indent="-79133"/>
            <a:r>
              <a:rPr lang="ja-JP" altLang="en-US" sz="1292" dirty="0">
                <a:solidFill>
                  <a:schemeClr val="tx2"/>
                </a:solidFill>
              </a:rPr>
              <a:t>・検証結果を踏まえ、充足賦課方式の着実な実現に向けて透明性の高い会計処理方法を検討</a:t>
            </a:r>
            <a:endParaRPr lang="en-US" altLang="ja-JP" sz="1292" dirty="0">
              <a:solidFill>
                <a:schemeClr val="tx2"/>
              </a:solidFill>
            </a:endParaRPr>
          </a:p>
          <a:p>
            <a:pPr marL="79133" indent="-79133"/>
            <a:endParaRPr lang="en-US" altLang="ja-JP" sz="1292" dirty="0">
              <a:solidFill>
                <a:schemeClr val="tx2"/>
              </a:solidFill>
            </a:endParaRPr>
          </a:p>
          <a:p>
            <a:pPr marL="79133" indent="-79133"/>
            <a:r>
              <a:rPr lang="ja-JP" altLang="en-US" sz="1292" dirty="0">
                <a:solidFill>
                  <a:schemeClr val="tx2"/>
                </a:solidFill>
              </a:rPr>
              <a:t>・併せて、より説明責任を果たすための会計関係規程の整備を行う。</a:t>
            </a:r>
          </a:p>
        </p:txBody>
      </p:sp>
      <p:sp>
        <p:nvSpPr>
          <p:cNvPr id="13" name="正方形/長方形 12">
            <a:extLst>
              <a:ext uri="{FF2B5EF4-FFF2-40B4-BE49-F238E27FC236}">
                <a16:creationId xmlns:a16="http://schemas.microsoft.com/office/drawing/2014/main" id="{CEF15D25-8748-5666-19B6-687061AFDD77}"/>
              </a:ext>
            </a:extLst>
          </p:cNvPr>
          <p:cNvSpPr/>
          <p:nvPr/>
        </p:nvSpPr>
        <p:spPr>
          <a:xfrm>
            <a:off x="2634907" y="1899139"/>
            <a:ext cx="1935931" cy="3041816"/>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1292" dirty="0">
                <a:solidFill>
                  <a:schemeClr val="tx1"/>
                </a:solidFill>
                <a:latin typeface="+mn-ea"/>
              </a:rPr>
              <a:t>平成</a:t>
            </a:r>
            <a:r>
              <a:rPr lang="en-US" altLang="ja-JP" sz="1292" dirty="0">
                <a:solidFill>
                  <a:schemeClr val="tx1"/>
                </a:solidFill>
                <a:latin typeface="+mn-ea"/>
              </a:rPr>
              <a:t>26</a:t>
            </a:r>
            <a:r>
              <a:rPr lang="ja-JP" altLang="en-US" sz="1292" dirty="0">
                <a:solidFill>
                  <a:schemeClr val="tx1"/>
                </a:solidFill>
                <a:latin typeface="+mn-ea"/>
              </a:rPr>
              <a:t>年度予算・決算～令和５年度予算・決算における会計処理</a:t>
            </a:r>
            <a:endParaRPr lang="en-US" altLang="ja-JP" sz="1292" dirty="0">
              <a:solidFill>
                <a:schemeClr val="tx1"/>
              </a:solidFill>
              <a:latin typeface="+mn-ea"/>
            </a:endParaRPr>
          </a:p>
          <a:p>
            <a:endParaRPr lang="en-US" altLang="ja-JP" sz="1292" dirty="0">
              <a:solidFill>
                <a:schemeClr val="tx1"/>
              </a:solidFill>
            </a:endParaRPr>
          </a:p>
          <a:p>
            <a:pPr marL="79133" indent="-79133"/>
            <a:r>
              <a:rPr lang="ja-JP" altLang="en-US" sz="1292" dirty="0">
                <a:solidFill>
                  <a:schemeClr val="tx1"/>
                </a:solidFill>
              </a:rPr>
              <a:t>・新規裁定年金については、裁定年度において、その将来所要額を</a:t>
            </a:r>
            <a:r>
              <a:rPr lang="ja-JP" altLang="en-US" sz="1292" b="1" u="sng" dirty="0">
                <a:solidFill>
                  <a:schemeClr val="tx1"/>
                </a:solidFill>
              </a:rPr>
              <a:t>過去の平均受給額に基づき</a:t>
            </a:r>
            <a:r>
              <a:rPr lang="ja-JP" altLang="en-US" sz="1292" dirty="0">
                <a:solidFill>
                  <a:schemeClr val="tx1"/>
                </a:solidFill>
              </a:rPr>
              <a:t>支払備金として計上</a:t>
            </a:r>
            <a:endParaRPr lang="en-US" altLang="ja-JP" sz="1292" dirty="0">
              <a:solidFill>
                <a:schemeClr val="tx1"/>
              </a:solidFill>
            </a:endParaRPr>
          </a:p>
          <a:p>
            <a:pPr marL="79133" indent="-79133"/>
            <a:r>
              <a:rPr lang="ja-JP" altLang="en-US" sz="1292" dirty="0">
                <a:solidFill>
                  <a:schemeClr val="tx1"/>
                </a:solidFill>
              </a:rPr>
              <a:t>・年金支給時にその全額を支払備金から戻入</a:t>
            </a:r>
          </a:p>
        </p:txBody>
      </p:sp>
      <p:sp>
        <p:nvSpPr>
          <p:cNvPr id="12" name="正方形/長方形 11">
            <a:extLst>
              <a:ext uri="{FF2B5EF4-FFF2-40B4-BE49-F238E27FC236}">
                <a16:creationId xmlns:a16="http://schemas.microsoft.com/office/drawing/2014/main" id="{BC218B88-EDEE-3C4C-D61D-97669DAD601F}"/>
              </a:ext>
            </a:extLst>
          </p:cNvPr>
          <p:cNvSpPr/>
          <p:nvPr/>
        </p:nvSpPr>
        <p:spPr>
          <a:xfrm>
            <a:off x="87263" y="1374978"/>
            <a:ext cx="2513278" cy="5131330"/>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292" dirty="0">
                <a:solidFill>
                  <a:schemeClr val="tx1"/>
                </a:solidFill>
              </a:rPr>
              <a:t>１　</a:t>
            </a:r>
            <a:r>
              <a:rPr lang="ja-JP" altLang="en-US" sz="1292" b="1" dirty="0">
                <a:solidFill>
                  <a:srgbClr val="FF0000"/>
                </a:solidFill>
              </a:rPr>
              <a:t>充足賦課方式</a:t>
            </a:r>
            <a:r>
              <a:rPr lang="ja-JP" altLang="en-US" sz="1292" dirty="0">
                <a:solidFill>
                  <a:schemeClr val="tx1"/>
                </a:solidFill>
              </a:rPr>
              <a:t>への転換</a:t>
            </a:r>
            <a:endParaRPr lang="en-US" altLang="ja-JP" sz="1292" dirty="0">
              <a:solidFill>
                <a:schemeClr val="tx1"/>
              </a:solidFill>
            </a:endParaRPr>
          </a:p>
          <a:p>
            <a:endParaRPr lang="en-US" altLang="ja-JP" sz="738" dirty="0">
              <a:solidFill>
                <a:schemeClr val="tx1"/>
              </a:solidFill>
            </a:endParaRPr>
          </a:p>
          <a:p>
            <a:r>
              <a:rPr lang="en-US" altLang="ja-JP" sz="1477" dirty="0">
                <a:solidFill>
                  <a:schemeClr val="tx1"/>
                </a:solidFill>
              </a:rPr>
              <a:t>【</a:t>
            </a:r>
            <a:r>
              <a:rPr lang="ja-JP" altLang="en-US" sz="1477" dirty="0">
                <a:solidFill>
                  <a:schemeClr val="tx1"/>
                </a:solidFill>
              </a:rPr>
              <a:t>平成</a:t>
            </a:r>
            <a:r>
              <a:rPr lang="en-US" altLang="ja-JP" sz="1477" dirty="0">
                <a:solidFill>
                  <a:schemeClr val="tx1"/>
                </a:solidFill>
                <a:latin typeface="+mn-ea"/>
              </a:rPr>
              <a:t>26</a:t>
            </a:r>
            <a:r>
              <a:rPr lang="ja-JP" altLang="en-US" sz="1477" dirty="0">
                <a:solidFill>
                  <a:schemeClr val="tx1"/>
                </a:solidFill>
              </a:rPr>
              <a:t>年度～</a:t>
            </a:r>
            <a:r>
              <a:rPr lang="en-US" altLang="ja-JP" sz="1477" dirty="0">
                <a:solidFill>
                  <a:schemeClr val="tx1"/>
                </a:solidFill>
              </a:rPr>
              <a:t>】</a:t>
            </a:r>
          </a:p>
          <a:p>
            <a:r>
              <a:rPr lang="ja-JP" altLang="en-US" sz="1292" dirty="0">
                <a:solidFill>
                  <a:schemeClr val="tx1"/>
                </a:solidFill>
              </a:rPr>
              <a:t>　新規裁定年金分から、裁定年度において、将来所要額を費用計上し支払備金（負債）に積み立てる。</a:t>
            </a:r>
            <a:endParaRPr lang="en-US" altLang="ja-JP" sz="1292" dirty="0">
              <a:solidFill>
                <a:schemeClr val="tx1"/>
              </a:solidFill>
            </a:endParaRPr>
          </a:p>
          <a:p>
            <a:endParaRPr lang="en-US" altLang="ja-JP" sz="369" dirty="0">
              <a:solidFill>
                <a:schemeClr val="tx1"/>
              </a:solidFill>
            </a:endParaRPr>
          </a:p>
          <a:p>
            <a:r>
              <a:rPr lang="en-US" altLang="ja-JP" sz="1292" dirty="0">
                <a:solidFill>
                  <a:schemeClr val="tx1"/>
                </a:solidFill>
              </a:rPr>
              <a:t>※【</a:t>
            </a:r>
            <a:r>
              <a:rPr lang="ja-JP" altLang="en-US" sz="1292" dirty="0">
                <a:solidFill>
                  <a:schemeClr val="tx1"/>
                </a:solidFill>
              </a:rPr>
              <a:t>～平成</a:t>
            </a:r>
            <a:r>
              <a:rPr lang="en-US" altLang="ja-JP" sz="1292" dirty="0">
                <a:solidFill>
                  <a:schemeClr val="tx1"/>
                </a:solidFill>
                <a:latin typeface="+mn-ea"/>
              </a:rPr>
              <a:t>25</a:t>
            </a:r>
            <a:r>
              <a:rPr lang="ja-JP" altLang="en-US" sz="1292" dirty="0">
                <a:solidFill>
                  <a:schemeClr val="tx1"/>
                </a:solidFill>
              </a:rPr>
              <a:t>年度</a:t>
            </a:r>
            <a:r>
              <a:rPr lang="en-US" altLang="ja-JP" sz="1292" dirty="0">
                <a:solidFill>
                  <a:schemeClr val="tx1"/>
                </a:solidFill>
              </a:rPr>
              <a:t>】</a:t>
            </a:r>
          </a:p>
          <a:p>
            <a:pPr marL="79133"/>
            <a:r>
              <a:rPr lang="ja-JP" altLang="en-US" sz="1292" dirty="0">
                <a:solidFill>
                  <a:schemeClr val="tx1"/>
                </a:solidFill>
              </a:rPr>
              <a:t>　現在保有する支払備金の不足分については、各年金支給の年度の負担金で対応</a:t>
            </a:r>
            <a:endParaRPr lang="en-US" altLang="ja-JP" sz="1292" dirty="0">
              <a:solidFill>
                <a:schemeClr val="tx1"/>
              </a:solidFill>
            </a:endParaRPr>
          </a:p>
          <a:p>
            <a:endParaRPr lang="en-US" altLang="ja-JP" sz="738" dirty="0">
              <a:solidFill>
                <a:schemeClr val="tx1"/>
              </a:solidFill>
            </a:endParaRPr>
          </a:p>
          <a:p>
            <a:pPr marL="246191" indent="-246191"/>
            <a:r>
              <a:rPr lang="ja-JP" altLang="en-US" sz="1292" dirty="0">
                <a:solidFill>
                  <a:schemeClr val="tx1"/>
                </a:solidFill>
              </a:rPr>
              <a:t>２　負担金率の大幅な上昇を避けるため、引き上げを複数回に分ける。負担金率の改定は概ね３年ごととする。</a:t>
            </a:r>
            <a:endParaRPr lang="en-US" altLang="ja-JP" sz="1292" dirty="0">
              <a:solidFill>
                <a:schemeClr val="tx1"/>
              </a:solidFill>
            </a:endParaRPr>
          </a:p>
          <a:p>
            <a:endParaRPr lang="en-US" altLang="ja-JP" sz="738" dirty="0">
              <a:solidFill>
                <a:schemeClr val="tx1"/>
              </a:solidFill>
            </a:endParaRPr>
          </a:p>
          <a:p>
            <a:r>
              <a:rPr lang="ja-JP" altLang="en-US" sz="1292" dirty="0">
                <a:solidFill>
                  <a:schemeClr val="tx1"/>
                </a:solidFill>
              </a:rPr>
              <a:t>３　その他留意点</a:t>
            </a:r>
            <a:endParaRPr lang="en-US" altLang="ja-JP" sz="1292" dirty="0">
              <a:solidFill>
                <a:schemeClr val="tx1"/>
              </a:solidFill>
            </a:endParaRPr>
          </a:p>
          <a:p>
            <a:r>
              <a:rPr lang="ja-JP" altLang="en-US" sz="1292" dirty="0">
                <a:solidFill>
                  <a:schemeClr val="tx1"/>
                </a:solidFill>
              </a:rPr>
              <a:t>・適時適正な見直し</a:t>
            </a:r>
            <a:endParaRPr lang="en-US" altLang="ja-JP" sz="1292" dirty="0">
              <a:solidFill>
                <a:schemeClr val="tx1"/>
              </a:solidFill>
            </a:endParaRPr>
          </a:p>
          <a:p>
            <a:r>
              <a:rPr lang="ja-JP" altLang="en-US" sz="1292" dirty="0">
                <a:solidFill>
                  <a:schemeClr val="tx1"/>
                </a:solidFill>
              </a:rPr>
              <a:t>・経理上の透明性を確保</a:t>
            </a:r>
            <a:endParaRPr lang="en-US" altLang="ja-JP" sz="1292" dirty="0">
              <a:solidFill>
                <a:schemeClr val="tx1"/>
              </a:solidFill>
            </a:endParaRPr>
          </a:p>
          <a:p>
            <a:r>
              <a:rPr lang="ja-JP" altLang="en-US" sz="1292" dirty="0">
                <a:solidFill>
                  <a:schemeClr val="tx1"/>
                </a:solidFill>
              </a:rPr>
              <a:t>・公務災害防止に努める</a:t>
            </a:r>
            <a:endParaRPr lang="en-US" altLang="ja-JP" sz="1292" dirty="0">
              <a:solidFill>
                <a:schemeClr val="tx1"/>
              </a:solidFill>
            </a:endParaRPr>
          </a:p>
          <a:p>
            <a:r>
              <a:rPr lang="ja-JP" altLang="en-US" sz="1292" dirty="0">
                <a:solidFill>
                  <a:schemeClr val="tx1"/>
                </a:solidFill>
              </a:rPr>
              <a:t>・大規模災害時の対応</a:t>
            </a:r>
          </a:p>
        </p:txBody>
      </p:sp>
      <p:sp>
        <p:nvSpPr>
          <p:cNvPr id="9" name="テキスト ボックス 8">
            <a:extLst>
              <a:ext uri="{FF2B5EF4-FFF2-40B4-BE49-F238E27FC236}">
                <a16:creationId xmlns:a16="http://schemas.microsoft.com/office/drawing/2014/main" id="{8AA02814-B4BA-3F9F-5A5F-63408D5D5B04}"/>
              </a:ext>
            </a:extLst>
          </p:cNvPr>
          <p:cNvSpPr txBox="1"/>
          <p:nvPr/>
        </p:nvSpPr>
        <p:spPr>
          <a:xfrm>
            <a:off x="80198" y="619675"/>
            <a:ext cx="2520344" cy="603883"/>
          </a:xfrm>
          <a:prstGeom prst="rect">
            <a:avLst/>
          </a:prstGeom>
          <a:solidFill>
            <a:schemeClr val="bg1"/>
          </a:solidFill>
          <a:ln w="25400">
            <a:solidFill>
              <a:schemeClr val="accent6"/>
            </a:solidFill>
          </a:ln>
        </p:spPr>
        <p:txBody>
          <a:bodyPr wrap="square" rtlCol="0">
            <a:spAutoFit/>
          </a:bodyPr>
          <a:lstStyle/>
          <a:p>
            <a:pPr algn="ctr"/>
            <a:r>
              <a:rPr lang="ja-JP" altLang="en-US" sz="1662" dirty="0"/>
              <a:t>平成２５年財政委員会</a:t>
            </a:r>
            <a:endParaRPr lang="en-US" altLang="ja-JP" sz="1662" dirty="0"/>
          </a:p>
          <a:p>
            <a:pPr algn="ctr"/>
            <a:r>
              <a:rPr lang="ja-JP" altLang="en-US" sz="1662" dirty="0"/>
              <a:t>（答申）</a:t>
            </a:r>
          </a:p>
        </p:txBody>
      </p:sp>
      <p:sp>
        <p:nvSpPr>
          <p:cNvPr id="14" name="テキスト ボックス 13">
            <a:extLst>
              <a:ext uri="{FF2B5EF4-FFF2-40B4-BE49-F238E27FC236}">
                <a16:creationId xmlns:a16="http://schemas.microsoft.com/office/drawing/2014/main" id="{A36D59BE-E928-AB30-EEA0-C4ED37740BEC}"/>
              </a:ext>
            </a:extLst>
          </p:cNvPr>
          <p:cNvSpPr txBox="1"/>
          <p:nvPr/>
        </p:nvSpPr>
        <p:spPr>
          <a:xfrm>
            <a:off x="5421099" y="481180"/>
            <a:ext cx="1453645" cy="546945"/>
          </a:xfrm>
          <a:prstGeom prst="rect">
            <a:avLst/>
          </a:prstGeom>
          <a:solidFill>
            <a:schemeClr val="bg1"/>
          </a:solidFill>
          <a:ln>
            <a:solidFill>
              <a:schemeClr val="accent1">
                <a:shade val="15000"/>
              </a:schemeClr>
            </a:solidFill>
          </a:ln>
        </p:spPr>
        <p:txBody>
          <a:bodyPr wrap="square" rtlCol="0">
            <a:spAutoFit/>
          </a:bodyPr>
          <a:lstStyle/>
          <a:p>
            <a:pPr algn="ctr"/>
            <a:r>
              <a:rPr lang="ja-JP" altLang="en-US" sz="1477" b="1" dirty="0">
                <a:solidFill>
                  <a:schemeClr val="tx2"/>
                </a:solidFill>
              </a:rPr>
              <a:t>会計検討会</a:t>
            </a:r>
            <a:endParaRPr lang="en-US" altLang="ja-JP" sz="1477" b="1" dirty="0">
              <a:solidFill>
                <a:schemeClr val="tx2"/>
              </a:solidFill>
            </a:endParaRPr>
          </a:p>
          <a:p>
            <a:pPr algn="ctr"/>
            <a:r>
              <a:rPr lang="ja-JP" altLang="en-US" sz="1477" b="1" dirty="0">
                <a:solidFill>
                  <a:schemeClr val="tx2"/>
                </a:solidFill>
              </a:rPr>
              <a:t>（令和</a:t>
            </a:r>
            <a:r>
              <a:rPr lang="en-US" altLang="ja-JP" sz="1477" b="1" dirty="0">
                <a:solidFill>
                  <a:schemeClr val="tx2"/>
                </a:solidFill>
              </a:rPr>
              <a:t>6</a:t>
            </a:r>
            <a:r>
              <a:rPr lang="ja-JP" altLang="en-US" sz="1477" b="1" dirty="0">
                <a:solidFill>
                  <a:schemeClr val="tx2"/>
                </a:solidFill>
              </a:rPr>
              <a:t>年度）</a:t>
            </a:r>
          </a:p>
        </p:txBody>
      </p:sp>
      <p:sp>
        <p:nvSpPr>
          <p:cNvPr id="15" name="矢印: 右 14">
            <a:extLst>
              <a:ext uri="{FF2B5EF4-FFF2-40B4-BE49-F238E27FC236}">
                <a16:creationId xmlns:a16="http://schemas.microsoft.com/office/drawing/2014/main" id="{77A2BD3B-FE16-DBFC-83FD-83B2F2FAAC95}"/>
              </a:ext>
            </a:extLst>
          </p:cNvPr>
          <p:cNvSpPr/>
          <p:nvPr/>
        </p:nvSpPr>
        <p:spPr>
          <a:xfrm>
            <a:off x="2685558" y="418718"/>
            <a:ext cx="2334850" cy="1657602"/>
          </a:xfrm>
          <a:prstGeom prst="rightArrow">
            <a:avLst>
              <a:gd name="adj1" fmla="val 75903"/>
              <a:gd name="adj2" fmla="val 17257"/>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477" dirty="0"/>
              <a:t>答申に基づき、</a:t>
            </a:r>
            <a:endParaRPr lang="en-US" altLang="ja-JP" sz="1477" dirty="0"/>
          </a:p>
          <a:p>
            <a:pPr marL="79133" indent="-79133"/>
            <a:r>
              <a:rPr lang="ja-JP" altLang="en-US" sz="1477" dirty="0">
                <a:latin typeface="+mn-ea"/>
              </a:rPr>
              <a:t>　平成</a:t>
            </a:r>
            <a:r>
              <a:rPr lang="en-US" altLang="ja-JP" sz="1477" dirty="0">
                <a:latin typeface="+mn-ea"/>
              </a:rPr>
              <a:t>26</a:t>
            </a:r>
            <a:r>
              <a:rPr lang="ja-JP" altLang="en-US" sz="1477" dirty="0">
                <a:latin typeface="+mn-ea"/>
              </a:rPr>
              <a:t>年度、平成</a:t>
            </a:r>
            <a:r>
              <a:rPr lang="en-US" altLang="ja-JP" sz="1477" dirty="0">
                <a:latin typeface="+mn-ea"/>
              </a:rPr>
              <a:t>29</a:t>
            </a:r>
            <a:r>
              <a:rPr lang="ja-JP" altLang="en-US" sz="1477" dirty="0">
                <a:latin typeface="+mn-ea"/>
              </a:rPr>
              <a:t>年度、令和２年度と</a:t>
            </a:r>
            <a:endParaRPr lang="en-US" altLang="ja-JP" sz="1477" dirty="0">
              <a:latin typeface="+mn-ea"/>
            </a:endParaRPr>
          </a:p>
          <a:p>
            <a:pPr marL="79133" indent="-79133"/>
            <a:r>
              <a:rPr lang="ja-JP" altLang="en-US" sz="1477" dirty="0">
                <a:latin typeface="+mn-ea"/>
              </a:rPr>
              <a:t>段階的な負担金引上げ</a:t>
            </a:r>
            <a:endParaRPr lang="en-US" altLang="ja-JP" sz="1477" dirty="0">
              <a:latin typeface="+mn-ea"/>
            </a:endParaRPr>
          </a:p>
        </p:txBody>
      </p:sp>
      <p:sp>
        <p:nvSpPr>
          <p:cNvPr id="8" name="矢印: 上下 7">
            <a:extLst>
              <a:ext uri="{FF2B5EF4-FFF2-40B4-BE49-F238E27FC236}">
                <a16:creationId xmlns:a16="http://schemas.microsoft.com/office/drawing/2014/main" id="{0C6EDE4C-B927-220C-24DF-59239383A7BB}"/>
              </a:ext>
            </a:extLst>
          </p:cNvPr>
          <p:cNvSpPr/>
          <p:nvPr/>
        </p:nvSpPr>
        <p:spPr>
          <a:xfrm>
            <a:off x="5725094" y="3747518"/>
            <a:ext cx="1112501" cy="887168"/>
          </a:xfrm>
          <a:prstGeom prst="upDownArrow">
            <a:avLst>
              <a:gd name="adj1" fmla="val 45258"/>
              <a:gd name="adj2" fmla="val 38119"/>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662"/>
          </a:p>
        </p:txBody>
      </p:sp>
      <p:sp>
        <p:nvSpPr>
          <p:cNvPr id="16" name="矢印: 右 15">
            <a:extLst>
              <a:ext uri="{FF2B5EF4-FFF2-40B4-BE49-F238E27FC236}">
                <a16:creationId xmlns:a16="http://schemas.microsoft.com/office/drawing/2014/main" id="{697713C0-CE63-7D31-90B2-6BA6A52F43A1}"/>
              </a:ext>
            </a:extLst>
          </p:cNvPr>
          <p:cNvSpPr/>
          <p:nvPr/>
        </p:nvSpPr>
        <p:spPr>
          <a:xfrm>
            <a:off x="4516790" y="1655196"/>
            <a:ext cx="854946" cy="3285758"/>
          </a:xfrm>
          <a:prstGeom prst="rightArrow">
            <a:avLst>
              <a:gd name="adj1" fmla="val 76360"/>
              <a:gd name="adj2" fmla="val 24667"/>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477" b="1"/>
          </a:p>
        </p:txBody>
      </p:sp>
      <p:sp>
        <p:nvSpPr>
          <p:cNvPr id="17" name="テキスト ボックス 16">
            <a:extLst>
              <a:ext uri="{FF2B5EF4-FFF2-40B4-BE49-F238E27FC236}">
                <a16:creationId xmlns:a16="http://schemas.microsoft.com/office/drawing/2014/main" id="{1DE5C340-84BF-53B3-831A-05758204B996}"/>
              </a:ext>
            </a:extLst>
          </p:cNvPr>
          <p:cNvSpPr txBox="1"/>
          <p:nvPr/>
        </p:nvSpPr>
        <p:spPr>
          <a:xfrm>
            <a:off x="4665317" y="2128141"/>
            <a:ext cx="582467" cy="2176134"/>
          </a:xfrm>
          <a:prstGeom prst="rect">
            <a:avLst/>
          </a:prstGeom>
          <a:solidFill>
            <a:schemeClr val="tx2">
              <a:lumMod val="50000"/>
              <a:lumOff val="50000"/>
            </a:schemeClr>
          </a:solidFill>
        </p:spPr>
        <p:txBody>
          <a:bodyPr vert="eaVert" wrap="square" rtlCol="0">
            <a:spAutoFit/>
          </a:bodyPr>
          <a:lstStyle/>
          <a:p>
            <a:r>
              <a:rPr lang="ja-JP" altLang="en-US" sz="1477" b="1" dirty="0">
                <a:solidFill>
                  <a:schemeClr val="bg1"/>
                </a:solidFill>
              </a:rPr>
              <a:t>令和５年度決算の検証</a:t>
            </a:r>
            <a:endParaRPr lang="en-US" altLang="ja-JP" sz="1477" b="1" dirty="0">
              <a:solidFill>
                <a:schemeClr val="bg1"/>
              </a:solidFill>
            </a:endParaRPr>
          </a:p>
          <a:p>
            <a:r>
              <a:rPr lang="en-US" altLang="ja-JP" sz="1108" b="1" dirty="0">
                <a:solidFill>
                  <a:schemeClr val="bg1"/>
                </a:solidFill>
              </a:rPr>
              <a:t>(</a:t>
            </a:r>
            <a:r>
              <a:rPr lang="ja-JP" altLang="en-US" sz="1108" b="1" dirty="0">
                <a:solidFill>
                  <a:schemeClr val="bg1"/>
                </a:solidFill>
              </a:rPr>
              <a:t>支払備金の計上額の妥当性確認</a:t>
            </a:r>
            <a:r>
              <a:rPr lang="en-US" altLang="ja-JP" sz="1108" b="1" dirty="0">
                <a:solidFill>
                  <a:schemeClr val="bg1"/>
                </a:solidFill>
              </a:rPr>
              <a:t>)</a:t>
            </a:r>
            <a:endParaRPr lang="ja-JP" altLang="en-US" sz="1108" b="1" dirty="0">
              <a:solidFill>
                <a:schemeClr val="bg1"/>
              </a:solidFill>
            </a:endParaRPr>
          </a:p>
        </p:txBody>
      </p:sp>
      <p:sp>
        <p:nvSpPr>
          <p:cNvPr id="4" name="矢印: 右 3">
            <a:extLst>
              <a:ext uri="{FF2B5EF4-FFF2-40B4-BE49-F238E27FC236}">
                <a16:creationId xmlns:a16="http://schemas.microsoft.com/office/drawing/2014/main" id="{FE218661-220F-9D44-42FB-1F4B47CC22F6}"/>
              </a:ext>
            </a:extLst>
          </p:cNvPr>
          <p:cNvSpPr/>
          <p:nvPr/>
        </p:nvSpPr>
        <p:spPr>
          <a:xfrm>
            <a:off x="7066583" y="958510"/>
            <a:ext cx="1990155" cy="2980868"/>
          </a:xfrm>
          <a:prstGeom prst="rightArrow">
            <a:avLst>
              <a:gd name="adj1" fmla="val 75903"/>
              <a:gd name="adj2" fmla="val 17257"/>
            </a:avLst>
          </a:prstGeom>
          <a:solidFill>
            <a:schemeClr val="bg1"/>
          </a:solidFill>
          <a:ln>
            <a:solidFill>
              <a:schemeClr val="accent1">
                <a:lumMod val="60000"/>
                <a:lumOff val="40000"/>
              </a:schemeClr>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79133" indent="-79133"/>
            <a:r>
              <a:rPr lang="ja-JP" altLang="en-US" sz="1292" b="1" dirty="0">
                <a:solidFill>
                  <a:schemeClr val="tx2"/>
                </a:solidFill>
              </a:rPr>
              <a:t>・</a:t>
            </a:r>
            <a:r>
              <a:rPr lang="ja-JP" altLang="en-US" sz="1292" b="1" u="sng" dirty="0">
                <a:solidFill>
                  <a:srgbClr val="FF0000"/>
                </a:solidFill>
              </a:rPr>
              <a:t>保険数理等の合理的な基準に基づく</a:t>
            </a:r>
            <a:r>
              <a:rPr lang="ja-JP" altLang="en-US" sz="1292" b="1" dirty="0">
                <a:solidFill>
                  <a:schemeClr val="tx2"/>
                </a:solidFill>
              </a:rPr>
              <a:t>責任準備金（旧支払備金）の算定ルールの導入</a:t>
            </a:r>
            <a:endParaRPr lang="en-US" altLang="ja-JP" sz="1292" b="1" dirty="0">
              <a:solidFill>
                <a:schemeClr val="tx2"/>
              </a:solidFill>
            </a:endParaRPr>
          </a:p>
          <a:p>
            <a:pPr marL="79133" indent="-79133"/>
            <a:endParaRPr lang="en-US" altLang="ja-JP" sz="1292" b="1" dirty="0">
              <a:solidFill>
                <a:schemeClr val="tx2"/>
              </a:solidFill>
            </a:endParaRPr>
          </a:p>
          <a:p>
            <a:pPr marL="79133" indent="-79133"/>
            <a:r>
              <a:rPr lang="en-US" altLang="ja-JP" sz="1292" b="1" dirty="0">
                <a:solidFill>
                  <a:schemeClr val="tx2"/>
                </a:solidFill>
              </a:rPr>
              <a:t>※</a:t>
            </a:r>
            <a:r>
              <a:rPr lang="ja-JP" altLang="en-US" sz="1292" b="1" dirty="0">
                <a:solidFill>
                  <a:schemeClr val="tx2"/>
                </a:solidFill>
              </a:rPr>
              <a:t>過去分の差額は分割計上（平均年金給付年数の</a:t>
            </a:r>
            <a:r>
              <a:rPr lang="en-US" altLang="ja-JP" sz="1292" b="1" dirty="0">
                <a:solidFill>
                  <a:schemeClr val="tx2"/>
                </a:solidFill>
              </a:rPr>
              <a:t>30</a:t>
            </a:r>
            <a:r>
              <a:rPr lang="ja-JP" altLang="en-US" sz="1292" b="1" dirty="0">
                <a:solidFill>
                  <a:schemeClr val="tx2"/>
                </a:solidFill>
              </a:rPr>
              <a:t>年間）</a:t>
            </a:r>
            <a:endParaRPr lang="en-US" altLang="ja-JP" sz="1292" b="1" dirty="0">
              <a:solidFill>
                <a:schemeClr val="tx2"/>
              </a:solidFill>
            </a:endParaRPr>
          </a:p>
        </p:txBody>
      </p:sp>
      <p:sp>
        <p:nvSpPr>
          <p:cNvPr id="3" name="矢印: 右 2">
            <a:extLst>
              <a:ext uri="{FF2B5EF4-FFF2-40B4-BE49-F238E27FC236}">
                <a16:creationId xmlns:a16="http://schemas.microsoft.com/office/drawing/2014/main" id="{57EAD078-0730-4D5B-3F89-538091B26485}"/>
              </a:ext>
            </a:extLst>
          </p:cNvPr>
          <p:cNvSpPr/>
          <p:nvPr/>
        </p:nvSpPr>
        <p:spPr>
          <a:xfrm>
            <a:off x="7066582" y="5222631"/>
            <a:ext cx="1990155" cy="1235790"/>
          </a:xfrm>
          <a:prstGeom prst="rightArrow">
            <a:avLst>
              <a:gd name="adj1" fmla="val 75903"/>
              <a:gd name="adj2" fmla="val 17257"/>
            </a:avLst>
          </a:prstGeom>
          <a:solidFill>
            <a:schemeClr val="bg1"/>
          </a:solidFill>
          <a:ln>
            <a:solidFill>
              <a:srgbClr val="FFC000"/>
            </a:solidFill>
          </a:ln>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marL="79133" indent="-79133"/>
            <a:r>
              <a:rPr lang="ja-JP" altLang="en-US" sz="1292" b="1" dirty="0">
                <a:solidFill>
                  <a:schemeClr val="tx1"/>
                </a:solidFill>
              </a:rPr>
              <a:t>当面、現行負担金率の維持</a:t>
            </a:r>
            <a:endParaRPr lang="en-US" altLang="ja-JP" sz="1292" b="1" dirty="0">
              <a:solidFill>
                <a:schemeClr val="tx1"/>
              </a:solidFill>
            </a:endParaRPr>
          </a:p>
        </p:txBody>
      </p:sp>
      <p:sp>
        <p:nvSpPr>
          <p:cNvPr id="5" name="テキスト ボックス 4">
            <a:extLst>
              <a:ext uri="{FF2B5EF4-FFF2-40B4-BE49-F238E27FC236}">
                <a16:creationId xmlns:a16="http://schemas.microsoft.com/office/drawing/2014/main" id="{BF22FDAD-4755-AB30-FC08-3091388A4747}"/>
              </a:ext>
            </a:extLst>
          </p:cNvPr>
          <p:cNvSpPr txBox="1"/>
          <p:nvPr/>
        </p:nvSpPr>
        <p:spPr>
          <a:xfrm>
            <a:off x="7261528" y="686691"/>
            <a:ext cx="1663852" cy="603820"/>
          </a:xfrm>
          <a:prstGeom prst="rect">
            <a:avLst/>
          </a:prstGeom>
          <a:noFill/>
        </p:spPr>
        <p:txBody>
          <a:bodyPr wrap="square" rtlCol="0">
            <a:spAutoFit/>
          </a:bodyPr>
          <a:lstStyle/>
          <a:p>
            <a:r>
              <a:rPr lang="ja-JP" altLang="en-US" sz="1108" b="1" dirty="0"/>
              <a:t>令和６年度決算</a:t>
            </a:r>
            <a:endParaRPr lang="en-US" altLang="ja-JP" sz="1108" b="1" dirty="0"/>
          </a:p>
          <a:p>
            <a:r>
              <a:rPr lang="ja-JP" altLang="en-US" sz="1108" b="1" dirty="0"/>
              <a:t>・令和７年度予算</a:t>
            </a:r>
            <a:endParaRPr lang="en-US" altLang="ja-JP" sz="1108" b="1" dirty="0"/>
          </a:p>
          <a:p>
            <a:r>
              <a:rPr lang="ja-JP" altLang="en-US" sz="1108" b="1" dirty="0"/>
              <a:t>　から適用</a:t>
            </a:r>
          </a:p>
        </p:txBody>
      </p:sp>
      <p:sp>
        <p:nvSpPr>
          <p:cNvPr id="6" name="大かっこ 5">
            <a:extLst>
              <a:ext uri="{FF2B5EF4-FFF2-40B4-BE49-F238E27FC236}">
                <a16:creationId xmlns:a16="http://schemas.microsoft.com/office/drawing/2014/main" id="{F2F0293D-0F39-2397-ACF7-C7D53B9443B0}"/>
              </a:ext>
            </a:extLst>
          </p:cNvPr>
          <p:cNvSpPr/>
          <p:nvPr/>
        </p:nvSpPr>
        <p:spPr>
          <a:xfrm>
            <a:off x="7275436" y="686691"/>
            <a:ext cx="1362433" cy="596613"/>
          </a:xfrm>
          <a:prstGeom prst="bracketPair">
            <a:avLst/>
          </a:prstGeom>
          <a:ln>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lang="ja-JP" altLang="en-US" sz="1662"/>
          </a:p>
        </p:txBody>
      </p:sp>
      <p:sp>
        <p:nvSpPr>
          <p:cNvPr id="10" name="思考の吹き出し: 雲形 9">
            <a:extLst>
              <a:ext uri="{FF2B5EF4-FFF2-40B4-BE49-F238E27FC236}">
                <a16:creationId xmlns:a16="http://schemas.microsoft.com/office/drawing/2014/main" id="{1D2A6C55-C70B-0172-A640-65E432D207DE}"/>
              </a:ext>
            </a:extLst>
          </p:cNvPr>
          <p:cNvSpPr/>
          <p:nvPr/>
        </p:nvSpPr>
        <p:spPr>
          <a:xfrm>
            <a:off x="2882551" y="4711914"/>
            <a:ext cx="2287327" cy="1465519"/>
          </a:xfrm>
          <a:prstGeom prst="cloudCallout">
            <a:avLst>
              <a:gd name="adj1" fmla="val 40091"/>
              <a:gd name="adj2" fmla="val -77287"/>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1108" dirty="0">
                <a:solidFill>
                  <a:schemeClr val="tx1"/>
                </a:solidFill>
              </a:rPr>
              <a:t>　令和</a:t>
            </a:r>
            <a:r>
              <a:rPr lang="en-US" altLang="ja-JP" sz="1108" dirty="0">
                <a:solidFill>
                  <a:schemeClr val="tx1"/>
                </a:solidFill>
              </a:rPr>
              <a:t>5</a:t>
            </a:r>
            <a:r>
              <a:rPr lang="ja-JP" altLang="en-US" sz="1108" dirty="0">
                <a:solidFill>
                  <a:schemeClr val="tx1"/>
                </a:solidFill>
              </a:rPr>
              <a:t>年度末時点で、</a:t>
            </a:r>
            <a:endParaRPr lang="en-US" altLang="ja-JP" sz="1108" dirty="0">
              <a:solidFill>
                <a:schemeClr val="tx1"/>
              </a:solidFill>
            </a:endParaRPr>
          </a:p>
          <a:p>
            <a:r>
              <a:rPr lang="ja-JP" altLang="en-US" sz="1108" dirty="0">
                <a:solidFill>
                  <a:schemeClr val="tx1"/>
                </a:solidFill>
              </a:rPr>
              <a:t>　労災等の算定方式に　</a:t>
            </a:r>
            <a:endParaRPr lang="en-US" altLang="ja-JP" sz="1108" dirty="0">
              <a:solidFill>
                <a:schemeClr val="tx1"/>
              </a:solidFill>
            </a:endParaRPr>
          </a:p>
          <a:p>
            <a:r>
              <a:rPr lang="ja-JP" altLang="en-US" sz="1108" dirty="0">
                <a:solidFill>
                  <a:schemeClr val="tx1"/>
                </a:solidFill>
              </a:rPr>
              <a:t>　よる積立額との間に</a:t>
            </a:r>
            <a:endParaRPr lang="en-US" altLang="ja-JP" sz="1108" dirty="0">
              <a:solidFill>
                <a:schemeClr val="tx1"/>
              </a:solidFill>
            </a:endParaRPr>
          </a:p>
          <a:p>
            <a:r>
              <a:rPr lang="ja-JP" altLang="en-US" sz="1108" dirty="0">
                <a:solidFill>
                  <a:schemeClr val="tx1"/>
                </a:solidFill>
              </a:rPr>
              <a:t>　３００億円程度の</a:t>
            </a:r>
            <a:endParaRPr lang="en-US" altLang="ja-JP" sz="1108" dirty="0">
              <a:solidFill>
                <a:schemeClr val="tx1"/>
              </a:solidFill>
            </a:endParaRPr>
          </a:p>
          <a:p>
            <a:r>
              <a:rPr lang="ja-JP" altLang="en-US" sz="1108">
                <a:solidFill>
                  <a:schemeClr val="tx1"/>
                </a:solidFill>
              </a:rPr>
              <a:t>　差</a:t>
            </a:r>
            <a:r>
              <a:rPr lang="ja-JP" altLang="en-US" sz="1108" dirty="0">
                <a:solidFill>
                  <a:schemeClr val="tx1"/>
                </a:solidFill>
              </a:rPr>
              <a:t>が生じている</a:t>
            </a:r>
          </a:p>
        </p:txBody>
      </p:sp>
      <p:sp>
        <p:nvSpPr>
          <p:cNvPr id="18" name="思考の吹き出し: 雲形 17">
            <a:extLst>
              <a:ext uri="{FF2B5EF4-FFF2-40B4-BE49-F238E27FC236}">
                <a16:creationId xmlns:a16="http://schemas.microsoft.com/office/drawing/2014/main" id="{B0B0CDE1-4E55-8CFF-FAF8-847AE1645CE1}"/>
              </a:ext>
            </a:extLst>
          </p:cNvPr>
          <p:cNvSpPr/>
          <p:nvPr/>
        </p:nvSpPr>
        <p:spPr>
          <a:xfrm>
            <a:off x="6864725" y="3747519"/>
            <a:ext cx="2192012" cy="1582475"/>
          </a:xfrm>
          <a:prstGeom prst="cloudCallout">
            <a:avLst>
              <a:gd name="adj1" fmla="val -49380"/>
              <a:gd name="adj2" fmla="val 52183"/>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ja-JP" altLang="en-US" sz="1108" dirty="0">
              <a:solidFill>
                <a:schemeClr val="tx2"/>
              </a:solidFill>
            </a:endParaRPr>
          </a:p>
        </p:txBody>
      </p:sp>
      <p:sp>
        <p:nvSpPr>
          <p:cNvPr id="22" name="テキスト ボックス 21">
            <a:extLst>
              <a:ext uri="{FF2B5EF4-FFF2-40B4-BE49-F238E27FC236}">
                <a16:creationId xmlns:a16="http://schemas.microsoft.com/office/drawing/2014/main" id="{DAC72A94-DB97-2991-52BC-0D3A49732675}"/>
              </a:ext>
            </a:extLst>
          </p:cNvPr>
          <p:cNvSpPr txBox="1"/>
          <p:nvPr/>
        </p:nvSpPr>
        <p:spPr>
          <a:xfrm>
            <a:off x="6998099" y="4059852"/>
            <a:ext cx="2122603" cy="1001300"/>
          </a:xfrm>
          <a:prstGeom prst="rect">
            <a:avLst/>
          </a:prstGeom>
          <a:noFill/>
        </p:spPr>
        <p:txBody>
          <a:bodyPr wrap="square">
            <a:spAutoFit/>
          </a:bodyPr>
          <a:lstStyle/>
          <a:p>
            <a:r>
              <a:rPr lang="ja-JP" altLang="en-US" sz="923" dirty="0">
                <a:solidFill>
                  <a:schemeClr val="tx2"/>
                </a:solidFill>
              </a:rPr>
              <a:t>・毎年度の責任準備金の繰入増により、</a:t>
            </a:r>
            <a:r>
              <a:rPr lang="ja-JP" altLang="en-US" sz="923" b="1" u="sng" dirty="0">
                <a:solidFill>
                  <a:schemeClr val="tx2"/>
                </a:solidFill>
              </a:rPr>
              <a:t>一定期間は単年度赤字</a:t>
            </a:r>
            <a:r>
              <a:rPr lang="ja-JP" altLang="en-US" sz="923" dirty="0">
                <a:solidFill>
                  <a:schemeClr val="tx2"/>
                </a:solidFill>
              </a:rPr>
              <a:t>が発生</a:t>
            </a:r>
            <a:endParaRPr lang="en-US" altLang="ja-JP" sz="923" dirty="0">
              <a:solidFill>
                <a:schemeClr val="tx2"/>
              </a:solidFill>
            </a:endParaRPr>
          </a:p>
          <a:p>
            <a:r>
              <a:rPr lang="ja-JP" altLang="en-US" sz="923" dirty="0">
                <a:solidFill>
                  <a:schemeClr val="tx2"/>
                </a:solidFill>
              </a:rPr>
              <a:t>（一定期間、累積赤字も発生）</a:t>
            </a:r>
            <a:endParaRPr lang="en-US" altLang="ja-JP" sz="923" dirty="0">
              <a:solidFill>
                <a:schemeClr val="tx2"/>
              </a:solidFill>
            </a:endParaRPr>
          </a:p>
          <a:p>
            <a:endParaRPr lang="en-US" altLang="ja-JP" sz="369" dirty="0">
              <a:solidFill>
                <a:schemeClr val="tx2"/>
              </a:solidFill>
            </a:endParaRPr>
          </a:p>
          <a:p>
            <a:r>
              <a:rPr lang="ja-JP" altLang="en-US" sz="923" dirty="0">
                <a:solidFill>
                  <a:schemeClr val="tx2"/>
                </a:solidFill>
              </a:rPr>
              <a:t>・充足賦課方式導入前の年金給付の減により費用負担が減少するため、</a:t>
            </a:r>
            <a:r>
              <a:rPr lang="ja-JP" altLang="en-US" sz="923" u="sng" dirty="0"/>
              <a:t>数年度中に黒字基調へ転換</a:t>
            </a:r>
          </a:p>
        </p:txBody>
      </p:sp>
      <p:sp>
        <p:nvSpPr>
          <p:cNvPr id="23" name="テキスト ボックス 22">
            <a:extLst>
              <a:ext uri="{FF2B5EF4-FFF2-40B4-BE49-F238E27FC236}">
                <a16:creationId xmlns:a16="http://schemas.microsoft.com/office/drawing/2014/main" id="{43BF5B87-0D2B-1406-12BA-0AD6AB6D885A}"/>
              </a:ext>
            </a:extLst>
          </p:cNvPr>
          <p:cNvSpPr txBox="1"/>
          <p:nvPr/>
        </p:nvSpPr>
        <p:spPr>
          <a:xfrm>
            <a:off x="7238796" y="6054117"/>
            <a:ext cx="1802789" cy="241476"/>
          </a:xfrm>
          <a:prstGeom prst="rect">
            <a:avLst/>
          </a:prstGeom>
          <a:noFill/>
        </p:spPr>
        <p:txBody>
          <a:bodyPr wrap="square" rtlCol="0">
            <a:spAutoFit/>
          </a:bodyPr>
          <a:lstStyle/>
          <a:p>
            <a:r>
              <a:rPr lang="en-US" altLang="ja-JP" sz="969" dirty="0"/>
              <a:t>※3</a:t>
            </a:r>
            <a:r>
              <a:rPr lang="ja-JP" altLang="en-US" sz="969" dirty="0"/>
              <a:t>年ごとに財政検証を実施</a:t>
            </a:r>
          </a:p>
        </p:txBody>
      </p:sp>
      <p:sp>
        <p:nvSpPr>
          <p:cNvPr id="2" name="スライド番号プレースホルダー 1">
            <a:extLst>
              <a:ext uri="{FF2B5EF4-FFF2-40B4-BE49-F238E27FC236}">
                <a16:creationId xmlns:a16="http://schemas.microsoft.com/office/drawing/2014/main" id="{A4A64654-FF93-36A1-E013-301AA57342EC}"/>
              </a:ext>
            </a:extLst>
          </p:cNvPr>
          <p:cNvSpPr txBox="1">
            <a:spLocks/>
          </p:cNvSpPr>
          <p:nvPr/>
        </p:nvSpPr>
        <p:spPr>
          <a:xfrm>
            <a:off x="8460432" y="6381327"/>
            <a:ext cx="470872" cy="288033"/>
          </a:xfrm>
          <a:prstGeom prst="rect">
            <a:avLst/>
          </a:prstGeom>
          <a:noFill/>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ja-JP" altLang="en-US" dirty="0">
                <a:latin typeface="HG丸ｺﾞｼｯｸM-PRO" panose="020F0600000000000000" pitchFamily="50" charset="-128"/>
                <a:ea typeface="HG丸ｺﾞｼｯｸM-PRO" panose="020F0600000000000000" pitchFamily="50" charset="-128"/>
              </a:rPr>
              <a:t>８</a:t>
            </a:r>
          </a:p>
        </p:txBody>
      </p:sp>
    </p:spTree>
    <p:extLst>
      <p:ext uri="{BB962C8B-B14F-4D97-AF65-F5344CB8AC3E}">
        <p14:creationId xmlns:p14="http://schemas.microsoft.com/office/powerpoint/2010/main" val="2109152024"/>
      </p:ext>
    </p:extLst>
  </p:cSld>
  <p:clrMapOvr>
    <a:masterClrMapping/>
  </p:clrMapOvr>
</p:sld>
</file>

<file path=ppt/theme/theme1.xml><?xml version="1.0" encoding="utf-8"?>
<a:theme xmlns:a="http://schemas.openxmlformats.org/drawingml/2006/main" name="KPMG_Report_4x3_050216_2016">
  <a:themeElements>
    <a:clrScheme name="New KPMG Colours">
      <a:dk1>
        <a:srgbClr val="000000"/>
      </a:dk1>
      <a:lt1>
        <a:sysClr val="window" lastClr="FFFFFF"/>
      </a:lt1>
      <a:dk2>
        <a:srgbClr val="00338D"/>
      </a:dk2>
      <a:lt2>
        <a:srgbClr val="F0F0F0"/>
      </a:lt2>
      <a:accent1>
        <a:srgbClr val="0091DA"/>
      </a:accent1>
      <a:accent2>
        <a:srgbClr val="6D2077"/>
      </a:accent2>
      <a:accent3>
        <a:srgbClr val="005EB8"/>
      </a:accent3>
      <a:accent4>
        <a:srgbClr val="00A3A1"/>
      </a:accent4>
      <a:accent5>
        <a:srgbClr val="EAAA00"/>
      </a:accent5>
      <a:accent6>
        <a:srgbClr val="43B02A"/>
      </a:accent6>
      <a:hlink>
        <a:srgbClr val="0091DA"/>
      </a:hlink>
      <a:folHlink>
        <a:srgbClr val="0091DA"/>
      </a:folHlink>
    </a:clrScheme>
    <a:fontScheme name="KPMG_J">
      <a:majorFont>
        <a:latin typeface="Arial"/>
        <a:ea typeface="Meiryo UI"/>
        <a:cs typeface=""/>
      </a:majorFont>
      <a:minorFont>
        <a:latin typeface="Arial"/>
        <a:ea typeface="Meiryo UI"/>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54000" tIns="54000" rIns="54000" bIns="54000" rtlCol="0" anchor="ctr"/>
      <a:lstStyle>
        <a:defPPr algn="ctr">
          <a:defRPr sz="9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54610" tIns="54610" rIns="54610" bIns="54610" rtlCol="0">
        <a:noAutofit/>
      </a:bodyPr>
      <a:lstStyle>
        <a:defPPr>
          <a:spcAft>
            <a:spcPts val="600"/>
          </a:spcAft>
          <a:defRPr sz="900" dirty="0" err="1" smtClean="0">
            <a:solidFill>
              <a:schemeClr val="tx2"/>
            </a:solidFill>
          </a:defRPr>
        </a:defPPr>
      </a:lstStyle>
    </a:txDef>
  </a:objectDefaults>
  <a:extraClrSchemeLst/>
  <a:custClrLst>
    <a:custClr name="KPMG Blue">
      <a:srgbClr val="00338D"/>
    </a:custClr>
    <a:custClr name="Medium Blue">
      <a:srgbClr val="005EB8"/>
    </a:custClr>
    <a:custClr name="Light Blue">
      <a:srgbClr val="0091DA"/>
    </a:custClr>
    <a:custClr name="Violet">
      <a:srgbClr val="483698"/>
    </a:custClr>
    <a:custClr name="Purple">
      <a:srgbClr val="470A68"/>
    </a:custClr>
    <a:custClr name="Light Purple">
      <a:srgbClr val="6D2077"/>
    </a:custClr>
    <a:custClr name="Green">
      <a:srgbClr val="00A3A1"/>
    </a:custClr>
    <a:custClr name="Dark Green">
      <a:srgbClr val="009A44"/>
    </a:custClr>
    <a:custClr name="Light Green">
      <a:srgbClr val="43B02A"/>
    </a:custClr>
    <a:custClr name="Yellow">
      <a:srgbClr val="EAAA00"/>
    </a:custClr>
    <a:custClr name="Orange">
      <a:srgbClr val="F68D2E"/>
    </a:custClr>
    <a:custClr name="Red ">
      <a:srgbClr val="BC204B"/>
    </a:custClr>
    <a:custClr name="Pink">
      <a:srgbClr val="C6007E"/>
    </a:custClr>
    <a:custClr name="Dark Brown">
      <a:srgbClr val="753F19"/>
    </a:custClr>
    <a:custClr name="Light Brown">
      <a:srgbClr val="9B642E"/>
    </a:custClr>
    <a:custClr name="Olive">
      <a:srgbClr val="9D9375"/>
    </a:custClr>
    <a:custClr name="Beige">
      <a:srgbClr val="E3BC9F"/>
    </a:custClr>
    <a:custClr name="Light Pink">
      <a:srgbClr val="E36877"/>
    </a:custClr>
  </a:custClrLst>
  <a:extLst>
    <a:ext uri="{05A4C25C-085E-4340-85A3-A5531E510DB2}">
      <thm15:themeFamily xmlns:thm15="http://schemas.microsoft.com/office/thememl/2012/main" name="KPMG Report Standard Template.potx" id="{F3F4D72E-3E2F-4FEE-BA7D-ADEA8A42F40F}" vid="{65FCEB24-117C-4DE1-B342-94D53CC94DA4}"/>
    </a:ext>
  </a:extLst>
</a:theme>
</file>

<file path=ppt/theme/theme2.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KPMG_Report_4x3_050216_2016">
  <a:themeElements>
    <a:clrScheme name="New KPMG Colours">
      <a:dk1>
        <a:srgbClr val="000000"/>
      </a:dk1>
      <a:lt1>
        <a:sysClr val="window" lastClr="FFFFFF"/>
      </a:lt1>
      <a:dk2>
        <a:srgbClr val="00338D"/>
      </a:dk2>
      <a:lt2>
        <a:srgbClr val="F0F0F0"/>
      </a:lt2>
      <a:accent1>
        <a:srgbClr val="0091DA"/>
      </a:accent1>
      <a:accent2>
        <a:srgbClr val="6D2077"/>
      </a:accent2>
      <a:accent3>
        <a:srgbClr val="005EB8"/>
      </a:accent3>
      <a:accent4>
        <a:srgbClr val="00A3A1"/>
      </a:accent4>
      <a:accent5>
        <a:srgbClr val="EAAA00"/>
      </a:accent5>
      <a:accent6>
        <a:srgbClr val="43B02A"/>
      </a:accent6>
      <a:hlink>
        <a:srgbClr val="0091DA"/>
      </a:hlink>
      <a:folHlink>
        <a:srgbClr val="0091DA"/>
      </a:folHlink>
    </a:clrScheme>
    <a:fontScheme name="KPMG_J">
      <a:majorFont>
        <a:latin typeface="Arial"/>
        <a:ea typeface="Meiryo UI"/>
        <a:cs typeface=""/>
      </a:majorFont>
      <a:minorFont>
        <a:latin typeface="Arial"/>
        <a:ea typeface="Meiryo UI"/>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lIns="54000" tIns="54000" rIns="54000" bIns="54000" rtlCol="0" anchor="ctr"/>
      <a:lstStyle>
        <a:defPPr algn="ctr">
          <a:defRPr sz="9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54610" tIns="54610" rIns="54610" bIns="54610" rtlCol="0">
        <a:noAutofit/>
      </a:bodyPr>
      <a:lstStyle>
        <a:defPPr>
          <a:spcAft>
            <a:spcPts val="600"/>
          </a:spcAft>
          <a:defRPr sz="900" dirty="0" err="1" smtClean="0">
            <a:solidFill>
              <a:schemeClr val="tx2"/>
            </a:solidFill>
          </a:defRPr>
        </a:defPPr>
      </a:lstStyle>
    </a:txDef>
  </a:objectDefaults>
  <a:extraClrSchemeLst/>
  <a:custClrLst>
    <a:custClr name="KPMG Blue">
      <a:srgbClr val="00338D"/>
    </a:custClr>
    <a:custClr name="Medium Blue">
      <a:srgbClr val="005EB8"/>
    </a:custClr>
    <a:custClr name="Light Blue">
      <a:srgbClr val="0091DA"/>
    </a:custClr>
    <a:custClr name="Violet">
      <a:srgbClr val="483698"/>
    </a:custClr>
    <a:custClr name="Purple">
      <a:srgbClr val="470A68"/>
    </a:custClr>
    <a:custClr name="Light Purple">
      <a:srgbClr val="6D2077"/>
    </a:custClr>
    <a:custClr name="Green">
      <a:srgbClr val="00A3A1"/>
    </a:custClr>
    <a:custClr name="Dark Green">
      <a:srgbClr val="009A44"/>
    </a:custClr>
    <a:custClr name="Light Green">
      <a:srgbClr val="43B02A"/>
    </a:custClr>
    <a:custClr name="Yellow">
      <a:srgbClr val="EAAA00"/>
    </a:custClr>
    <a:custClr name="Orange">
      <a:srgbClr val="F68D2E"/>
    </a:custClr>
    <a:custClr name="Red ">
      <a:srgbClr val="BC204B"/>
    </a:custClr>
    <a:custClr name="Pink">
      <a:srgbClr val="C6007E"/>
    </a:custClr>
    <a:custClr name="Dark Brown">
      <a:srgbClr val="753F19"/>
    </a:custClr>
    <a:custClr name="Light Brown">
      <a:srgbClr val="9B642E"/>
    </a:custClr>
    <a:custClr name="Olive">
      <a:srgbClr val="9D9375"/>
    </a:custClr>
    <a:custClr name="Beige">
      <a:srgbClr val="E3BC9F"/>
    </a:custClr>
    <a:custClr name="Light Pink">
      <a:srgbClr val="E36877"/>
    </a:custClr>
  </a:custClrLst>
  <a:extLst>
    <a:ext uri="{05A4C25C-085E-4340-85A3-A5531E510DB2}">
      <thm15:themeFamily xmlns:thm15="http://schemas.microsoft.com/office/thememl/2012/main" name="KPMG Report Standard Template.potx" id="{F3F4D72E-3E2F-4FEE-BA7D-ADEA8A42F40F}" vid="{65FCEB24-117C-4DE1-B342-94D53CC94DA4}"/>
    </a:ext>
  </a:extLst>
</a:theme>
</file>

<file path=ppt/theme/theme4.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A4206E70D0E844C9CC705A05E307858" ma:contentTypeVersion="6" ma:contentTypeDescription="新しいドキュメントを作成します。" ma:contentTypeScope="" ma:versionID="a160ce525d2817753092e5b58112b916">
  <xsd:schema xmlns:xsd="http://www.w3.org/2001/XMLSchema" xmlns:xs="http://www.w3.org/2001/XMLSchema" xmlns:p="http://schemas.microsoft.com/office/2006/metadata/properties" xmlns:ns3="134af0f5-923b-4741-b696-207022ab9ef5" targetNamespace="http://schemas.microsoft.com/office/2006/metadata/properties" ma:root="true" ma:fieldsID="d33d6f8ecb793cb835e89091c3d43a6a" ns3:_="">
    <xsd:import namespace="134af0f5-923b-4741-b696-207022ab9ef5"/>
    <xsd:element name="properties">
      <xsd:complexType>
        <xsd:sequence>
          <xsd:element name="documentManagement">
            <xsd:complexType>
              <xsd:all>
                <xsd:element ref="ns3:MediaServiceDateTaken" minOccurs="0"/>
                <xsd:element ref="ns3:MediaServiceMetadata" minOccurs="0"/>
                <xsd:element ref="ns3:MediaServiceFastMetadata" minOccurs="0"/>
                <xsd:element ref="ns3:MediaServiceSearchProperties" minOccurs="0"/>
                <xsd:element ref="ns3:MediaServiceObjectDetectorVersions" minOccurs="0"/>
                <xsd:element ref="ns3:_activit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4af0f5-923b-4741-b696-207022ab9ef5" elementFormDefault="qualified">
    <xsd:import namespace="http://schemas.microsoft.com/office/2006/documentManagement/types"/>
    <xsd:import namespace="http://schemas.microsoft.com/office/infopath/2007/PartnerControls"/>
    <xsd:element name="MediaServiceDateTaken" ma:index="8" nillable="true" ma:displayName="MediaServiceDateTaken" ma:hidden="true" ma:indexed="true" ma:internalName="MediaServiceDateTaken" ma:readOnly="tru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_activity" ma:index="13" nillable="true" ma:displayName="_activity" ma:hidden="true" ma:internalName="_activity">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134af0f5-923b-4741-b696-207022ab9ef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11DF3BF-D8DB-4959-9166-63799E9433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34af0f5-923b-4741-b696-207022ab9ef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E98CB81-9685-4034-9289-3E2B996734BB}">
  <ds:schemaRefs>
    <ds:schemaRef ds:uri="http://schemas.microsoft.com/office/infopath/2007/PartnerControls"/>
    <ds:schemaRef ds:uri="http://purl.org/dc/terms/"/>
    <ds:schemaRef ds:uri="http://schemas.microsoft.com/office/2006/documentManagement/types"/>
    <ds:schemaRef ds:uri="http://purl.org/dc/dcmitype/"/>
    <ds:schemaRef ds:uri="http://purl.org/dc/elements/1.1/"/>
    <ds:schemaRef ds:uri="134af0f5-923b-4741-b696-207022ab9ef5"/>
    <ds:schemaRef ds:uri="http://schemas.openxmlformats.org/package/2006/metadata/core-properties"/>
    <ds:schemaRef ds:uri="http://schemas.microsoft.com/office/2006/metadata/properties"/>
    <ds:schemaRef ds:uri="http://www.w3.org/XML/1998/namespace"/>
  </ds:schemaRefs>
</ds:datastoreItem>
</file>

<file path=customXml/itemProps3.xml><?xml version="1.0" encoding="utf-8"?>
<ds:datastoreItem xmlns:ds="http://schemas.openxmlformats.org/officeDocument/2006/customXml" ds:itemID="{744BE54E-CDBA-4A79-B45A-A7EEA84E5DD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13728</TotalTime>
  <Words>2319</Words>
  <Application>Microsoft Office PowerPoint</Application>
  <PresentationFormat>画面に合わせる (4:3)</PresentationFormat>
  <Paragraphs>183</Paragraphs>
  <Slides>11</Slides>
  <Notes>2</Notes>
  <HiddenSlides>0</HiddenSlides>
  <MMClips>0</MMClips>
  <ScaleCrop>false</ScaleCrop>
  <HeadingPairs>
    <vt:vector size="8" baseType="variant">
      <vt:variant>
        <vt:lpstr>使用されているフォント</vt:lpstr>
      </vt:variant>
      <vt:variant>
        <vt:i4>9</vt:i4>
      </vt:variant>
      <vt:variant>
        <vt:lpstr>テーマ</vt:lpstr>
      </vt:variant>
      <vt:variant>
        <vt:i4>4</vt:i4>
      </vt:variant>
      <vt:variant>
        <vt:lpstr>埋め込まれた OLE サーバー</vt:lpstr>
      </vt:variant>
      <vt:variant>
        <vt:i4>1</vt:i4>
      </vt:variant>
      <vt:variant>
        <vt:lpstr>スライド タイトル</vt:lpstr>
      </vt:variant>
      <vt:variant>
        <vt:i4>11</vt:i4>
      </vt:variant>
    </vt:vector>
  </HeadingPairs>
  <TitlesOfParts>
    <vt:vector size="25" baseType="lpstr">
      <vt:lpstr>HG丸ｺﾞｼｯｸM-PRO</vt:lpstr>
      <vt:lpstr>Meiryo UI</vt:lpstr>
      <vt:lpstr>ＭＳ Ｐゴシック</vt:lpstr>
      <vt:lpstr>ＭＳ Ｐ明朝</vt:lpstr>
      <vt:lpstr>ＭＳ ゴシック</vt:lpstr>
      <vt:lpstr>游ゴシック</vt:lpstr>
      <vt:lpstr>Arial</vt:lpstr>
      <vt:lpstr>Calibri</vt:lpstr>
      <vt:lpstr>Segoe UI Black</vt:lpstr>
      <vt:lpstr>KPMG_Report_4x3_050216_2016</vt:lpstr>
      <vt:lpstr>Office テーマ</vt:lpstr>
      <vt:lpstr>1_KPMG_Report_4x3_050216_2016</vt:lpstr>
      <vt:lpstr>1_Office テーマ</vt:lpstr>
      <vt:lpstr>Worksheet</vt:lpstr>
      <vt:lpstr>令和７年度事業計画及び予算  説明資料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参考資料 </vt:lpstr>
      <vt:lpstr>PowerPoint プレゼンテーション</vt:lpstr>
      <vt:lpstr>PowerPoint プレゼンテーション</vt:lpstr>
      <vt:lpstr>今回の制度改正後の責任準備金の積立と取り崩しの考え方</vt:lpstr>
      <vt:lpstr>改正後の責任準備金の算定ルールに基づく今後の財務状況（長期推計）</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20001733</dc:creator>
  <cp:lastModifiedBy>池田隆雄</cp:lastModifiedBy>
  <cp:revision>970</cp:revision>
  <cp:lastPrinted>2025-04-03T06:10:33Z</cp:lastPrinted>
  <dcterms:created xsi:type="dcterms:W3CDTF">2014-12-24T04:19:37Z</dcterms:created>
  <dcterms:modified xsi:type="dcterms:W3CDTF">2025-04-04T06:40:48Z</dcterms:modified>
</cp:coreProperties>
</file>