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7" d="100"/>
          <a:sy n="77" d="100"/>
        </p:scale>
        <p:origin x="3132" y="15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408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85E4219-B9DA-2400-7167-ADD50F8841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/>
          <a:lstStyle>
            <a:lvl1pPr algn="l">
              <a:defRPr sz="1200"/>
            </a:lvl1pPr>
          </a:lstStyle>
          <a:p>
            <a:r>
              <a:rPr kumimoji="1" lang="zh-TW" altLang="en-US"/>
              <a:t>広島県技能者表彰　（様式第３）</a:t>
            </a:r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741104-5A88-B8A8-D0E2-D21A8B89DC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503" y="1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/>
          <a:lstStyle>
            <a:lvl1pPr algn="r">
              <a:defRPr sz="1200"/>
            </a:lvl1pPr>
          </a:lstStyle>
          <a:p>
            <a:fld id="{90ACE24D-A97B-47C2-B1BB-16549A88EB73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589F24-52FD-0755-5383-8084AB4DB7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330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BDBB53A-3240-4AB1-67A9-0A5089DF3C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503" y="9721330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 anchor="b"/>
          <a:lstStyle>
            <a:lvl1pPr algn="r">
              <a:defRPr sz="1200"/>
            </a:lvl1pPr>
          </a:lstStyle>
          <a:p>
            <a:fld id="{FF61DCB5-4FC1-4480-A35E-3BDB117238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13757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/>
          <a:lstStyle>
            <a:lvl1pPr algn="l">
              <a:defRPr sz="1200"/>
            </a:lvl1pPr>
          </a:lstStyle>
          <a:p>
            <a:r>
              <a:rPr kumimoji="1" lang="zh-TW" altLang="en-US"/>
              <a:t>広島県技能者表彰　（様式第３）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503" y="1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/>
          <a:lstStyle>
            <a:lvl1pPr algn="r">
              <a:defRPr sz="1200"/>
            </a:lvl1pPr>
          </a:lstStyle>
          <a:p>
            <a:fld id="{29EF4C01-53E8-43D2-9E51-C8222D78279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6" tIns="47318" rIns="94636" bIns="47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62" y="4925235"/>
            <a:ext cx="5678778" cy="4029439"/>
          </a:xfrm>
          <a:prstGeom prst="rect">
            <a:avLst/>
          </a:prstGeom>
        </p:spPr>
        <p:txBody>
          <a:bodyPr vert="horz" lIns="94636" tIns="47318" rIns="94636" bIns="47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503" y="9721330"/>
            <a:ext cx="3076143" cy="513283"/>
          </a:xfrm>
          <a:prstGeom prst="rect">
            <a:avLst/>
          </a:prstGeom>
        </p:spPr>
        <p:txBody>
          <a:bodyPr vert="horz" lIns="94636" tIns="47318" rIns="94636" bIns="47318" rtlCol="0" anchor="b"/>
          <a:lstStyle>
            <a:lvl1pPr algn="r">
              <a:defRPr sz="1200"/>
            </a:lvl1pPr>
          </a:lstStyle>
          <a:p>
            <a:fld id="{5595147A-07BB-49D6-B5A6-1B370A7B3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5211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zh-TW" altLang="en-US"/>
              <a:t>広島県技能者表彰　（様式第３）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5147A-07BB-49D6-B5A6-1B370A7B3A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0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DE135-968D-474E-A377-F0F4C5A0F16D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ACFA-4F36-4B1D-916C-1BEBF22E7354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FDE3-5E47-4805-B470-54E2D85519A5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21EF-6F16-4346-B939-48B114A0AEE5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917F-7DAD-4B88-82BF-14AF934D732C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DFF0-5649-4DA0-ABB8-FEC68AF6305F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3304-358B-406F-9C03-0B27F960F16A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C28A-3BAE-4B96-85AC-5E5A50A19724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2646-7C6F-47B9-BEC0-2298C75D897C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38D1-3E6E-4F27-AB4D-4257487BD6FD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196D-536F-4382-8BE9-E211365ED7E1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9879A-47E5-4420-B20B-7E99D7E82098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1017577"/>
            <a:ext cx="6264696" cy="321534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6" y="5673080"/>
            <a:ext cx="6264696" cy="3243867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79753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写真添付欄（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684049"/>
              </p:ext>
            </p:extLst>
          </p:nvPr>
        </p:nvGraphicFramePr>
        <p:xfrm>
          <a:off x="692693" y="46335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39880604"/>
              </p:ext>
            </p:extLst>
          </p:nvPr>
        </p:nvGraphicFramePr>
        <p:xfrm>
          <a:off x="332656" y="4281738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603370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578500"/>
              </p:ext>
            </p:extLst>
          </p:nvPr>
        </p:nvGraphicFramePr>
        <p:xfrm>
          <a:off x="692692" y="5169024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476672" y="11171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2676" y="1820334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・本様式使用の際は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本記述以下を削除してから使用する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・調書に記載した内容に関連する写真を添付し、内容について下記「写真説明」欄に簡潔に記入する。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令和８年４月１日</a:t>
            </a:r>
            <a:r>
              <a:rPr lang="ja-JP" altLang="en-US" sz="1200" b="1" u="sng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～令和９年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68F6AE-4815-B8F4-B26E-2AD9D28BD4CC}"/>
              </a:ext>
            </a:extLst>
          </p:cNvPr>
          <p:cNvSpPr txBox="1"/>
          <p:nvPr/>
        </p:nvSpPr>
        <p:spPr>
          <a:xfrm>
            <a:off x="161319" y="105325"/>
            <a:ext cx="1395473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広島県技能者表彰 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2E7B68-0636-F980-94FF-5EE1F39AD857}"/>
              </a:ext>
            </a:extLst>
          </p:cNvPr>
          <p:cNvSpPr txBox="1"/>
          <p:nvPr/>
        </p:nvSpPr>
        <p:spPr>
          <a:xfrm>
            <a:off x="1560357" y="105325"/>
            <a:ext cx="1395473" cy="2616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（様式第３）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1018345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76" y="5699720"/>
            <a:ext cx="6264696" cy="3220192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548680" y="5900137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830856"/>
              </p:ext>
            </p:extLst>
          </p:nvPr>
        </p:nvGraphicFramePr>
        <p:xfrm>
          <a:off x="692693" y="46335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30802130"/>
              </p:ext>
            </p:extLst>
          </p:nvPr>
        </p:nvGraphicFramePr>
        <p:xfrm>
          <a:off x="332656" y="4353746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792052"/>
              </p:ext>
            </p:extLst>
          </p:nvPr>
        </p:nvGraphicFramePr>
        <p:xfrm>
          <a:off x="692692" y="5215880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548680" y="1147609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10233C-EE5F-4D9C-D3F1-DB82A12F6DB4}"/>
              </a:ext>
            </a:extLst>
          </p:cNvPr>
          <p:cNvSpPr txBox="1"/>
          <p:nvPr/>
        </p:nvSpPr>
        <p:spPr>
          <a:xfrm>
            <a:off x="161319" y="105325"/>
            <a:ext cx="1395473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広島県技能者表彰 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65F09E-C6BF-1815-49F2-14463D7D4C2A}"/>
              </a:ext>
            </a:extLst>
          </p:cNvPr>
          <p:cNvSpPr txBox="1"/>
          <p:nvPr/>
        </p:nvSpPr>
        <p:spPr>
          <a:xfrm>
            <a:off x="1560357" y="105325"/>
            <a:ext cx="1395473" cy="2616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（様式第３）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285</Words>
  <Application>Microsoft Office PowerPoint</Application>
  <PresentationFormat>A4 210 x 297 mm</PresentationFormat>
  <Paragraphs>48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積山 真由美</cp:lastModifiedBy>
  <cp:revision>3</cp:revision>
  <cp:lastPrinted>2026-04-30T04:31:32Z</cp:lastPrinted>
  <dcterms:created xsi:type="dcterms:W3CDTF">2023-12-22T08:21:49Z</dcterms:created>
  <dcterms:modified xsi:type="dcterms:W3CDTF">2026-04-30T04:32:10Z</dcterms:modified>
</cp:coreProperties>
</file>