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8A9D"/>
    <a:srgbClr val="81B9AC"/>
    <a:srgbClr val="73C7B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00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25T08:24:05.021"/>
    </inkml:context>
    <inkml:brush xml:id="br0">
      <inkml:brushProperty name="width" value="0.5" units="cm"/>
      <inkml:brushProperty name="height" value="1" units="cm"/>
      <inkml:brushProperty name="color" value="#A9D8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0 545,'98'-1,"116"-11,125-17,92-14,1131-125,649-60,-1008 170,-8 52,1174 12,-1790 22,-1 32,-231-22,796 84,1270 56,-1003-123,80 5,573 38,-507-82,3-20,-255-1,1091 5,-1830-30,4-42,-281 28,-183 21,149-52,-43 11,-122 41,1 5,1 3,0 4,103 2,-136 10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459F54-7C41-903F-392D-4EAE2741D1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A2AEF5A-1814-C07F-8DEC-22E35B2525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3B6BA-349B-D7E7-9FB5-E48433492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B51F-4337-49CC-A647-FC001282B5D7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3F26CF-31C8-AE64-C912-5DD8BAE36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519BFC-F4D0-DB7D-126F-B79BA0947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29F7-A6EA-4D13-BC60-8A4BE842C0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904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4A5791-F873-174C-C04C-E4201F101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19ED4FB-AC38-806D-982C-80D7D949A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6F6A8D-C01B-DA3B-218E-C4F8B0037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B51F-4337-49CC-A647-FC001282B5D7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426971-7695-015E-E1BB-4E4326E5C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7D5DE6-9CA1-553E-2989-EADCA1CE3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29F7-A6EA-4D13-BC60-8A4BE842C0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8000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527E579-8BF9-7897-58F2-23D329A0E4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69F3654-0461-5E3D-5198-160189C75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C8ABB6-8DC6-CDF9-458B-51D1E92BB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B51F-4337-49CC-A647-FC001282B5D7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CECB82-2D79-3BBD-4754-E02F19B8D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C6A370-D7B0-1A2A-B8F7-088B0BB9D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29F7-A6EA-4D13-BC60-8A4BE842C0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750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4028EB-A4E3-407D-BBDB-1B7AB5B2E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3D66C1-2790-F83C-4663-BC96455B1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3A5ACC-320B-F2A6-398F-B69D4DB9B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B51F-4337-49CC-A647-FC001282B5D7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2C3E21-A0ED-0AB9-06DC-150934C02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F8A177-7804-1F77-80E6-992BA454E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29F7-A6EA-4D13-BC60-8A4BE842C0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138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754163-237C-11C3-FACA-14031E484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A3D9985-3511-9A1B-565A-638065121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6A644C-CD14-6E18-4D4C-CA45BB8A0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B51F-4337-49CC-A647-FC001282B5D7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44A3BE-A4E0-01A2-D2E2-4A782BF5A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F33645-A38A-1D80-029C-99608FD14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29F7-A6EA-4D13-BC60-8A4BE842C0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79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C8FB28-C743-2CCA-D734-730601C6F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06A3F6-F71B-B8BD-D9D3-B4A42EE464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35D7E3E-143B-DC3C-47BB-A179C06524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C7415A-9851-5BCC-D139-50F4B504B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B51F-4337-49CC-A647-FC001282B5D7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2D0C73E-4C17-564B-BBBD-6DA473684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631A7FB-8CB9-1230-DFDF-F00C588C3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29F7-A6EA-4D13-BC60-8A4BE842C0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32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F21388-AFB5-D9D9-E012-627D7FFB0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9790AD8-2EB3-7BE1-CFC1-C790BB4EF0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7E7586E-B77C-7ADC-D4E3-4879C4BA40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550F21C-5CC1-B419-D500-DB3C0A4A97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E8C05CD-4FDE-52B7-A90E-D52095964B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26EA7EA-61A1-E367-08FB-D90E8D065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B51F-4337-49CC-A647-FC001282B5D7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FB5FEB6-DCFE-E5C9-49AB-5225FF2DD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29F53DA-389D-E9BC-836E-83C2EA164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29F7-A6EA-4D13-BC60-8A4BE842C0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205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AD676E-EA98-16B0-9AA9-5FD3601C3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C923C4C-627A-289F-F0B0-4F84C9A81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B51F-4337-49CC-A647-FC001282B5D7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C12808B-F0D6-703D-93DF-32049096C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8819634-E625-B85C-F732-BE09BC8EE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29F7-A6EA-4D13-BC60-8A4BE842C0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528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15A70FB-D23E-2660-7BE6-563045598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B51F-4337-49CC-A647-FC001282B5D7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35986A8-3F2A-8E31-B35E-4A334516A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D3EA5C-E44B-11F7-1CB9-30CF7883E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29F7-A6EA-4D13-BC60-8A4BE842C0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5304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DA47E0-BFC6-A221-2AC4-873C5C36D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98481F-383E-6BD3-6A05-F4D40A138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9ACCD34-EDB8-C3DD-DB04-CA4C778D55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F2F343A-2E0A-467D-2B47-A1924825E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B51F-4337-49CC-A647-FC001282B5D7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AF0046C-A9E2-36BA-7B63-C8B46DE49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8C380B-0492-C5C7-69AF-95DEB70E7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29F7-A6EA-4D13-BC60-8A4BE842C0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6200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4F3D0A-00F0-586B-7392-70A4311E8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5F64BE0-CB78-832C-5688-E778E4312A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0867B3-07C4-DAA6-435C-0353BA03D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6F5D761-2416-CEE8-B80E-CD6B484FE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B51F-4337-49CC-A647-FC001282B5D7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6674E7-152A-0274-0881-CDCD7AC20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4CD2D0-7EAF-C13B-FEB1-5AE6D882C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29F7-A6EA-4D13-BC60-8A4BE842C0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8139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64A2BD9-315E-937F-88BF-1B92B08E9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B65444-6ABF-EF97-7860-95E2B8053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34D6F9-E01D-8B4F-4D2C-4BB9B86C47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15B51F-4337-49CC-A647-FC001282B5D7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19B609-E34D-B832-C17A-D6EE748F07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1ACD42-5A1C-BD53-EFA6-319CC980FE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2529F7-A6EA-4D13-BC60-8A4BE842C0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695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979E97-4832-6B05-D546-361B158E68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719936"/>
            <a:ext cx="12192000" cy="2387600"/>
          </a:xfrm>
        </p:spPr>
        <p:txBody>
          <a:bodyPr>
            <a:normAutofit/>
          </a:bodyPr>
          <a:lstStyle/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令和８年度 広島県</a:t>
            </a:r>
            <a:r>
              <a:rPr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移動支援研修会</a:t>
            </a:r>
            <a:endParaRPr kumimoji="1" lang="ja-JP" altLang="en-US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8D13198-AEA7-22B6-567B-2C8A5658293C}"/>
              </a:ext>
            </a:extLst>
          </p:cNvPr>
          <p:cNvSpPr txBox="1"/>
          <p:nvPr/>
        </p:nvSpPr>
        <p:spPr>
          <a:xfrm>
            <a:off x="543287" y="2263779"/>
            <a:ext cx="11105426" cy="3617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00"/>
              </a:lnSpc>
            </a:pPr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開催日時 ： 令和８年９月３日（木）</a:t>
            </a:r>
            <a:endParaRPr lang="en-US" altLang="ja-JP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4700"/>
              </a:lnSpc>
            </a:pPr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 </a:t>
            </a:r>
            <a:r>
              <a:rPr lang="en-US" altLang="ja-JP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</a:t>
            </a:r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</a:t>
            </a:r>
            <a:r>
              <a:rPr lang="en-US" altLang="ja-JP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分～</a:t>
            </a:r>
            <a:r>
              <a:rPr lang="en-US" altLang="ja-JP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</a:t>
            </a:r>
            <a:r>
              <a:rPr lang="en-US" altLang="ja-JP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</a:t>
            </a:r>
            <a:endParaRPr lang="en-US" altLang="ja-JP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4700"/>
              </a:lnSpc>
            </a:pPr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開催方法 ： オンライン開催（</a:t>
            </a:r>
            <a:r>
              <a:rPr lang="en-US" altLang="ja-JP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ZOOM</a:t>
            </a:r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利用）</a:t>
            </a:r>
            <a:endParaRPr lang="en-US" altLang="ja-JP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4700"/>
              </a:lnSpc>
            </a:pPr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講　　　師 ： 三菱</a:t>
            </a:r>
            <a:r>
              <a:rPr lang="en-US" altLang="ja-JP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UFJ</a:t>
            </a:r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リサーチ＆コンサルティング株式会社　</a:t>
            </a:r>
            <a:endParaRPr lang="en-US" altLang="ja-JP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4700"/>
              </a:lnSpc>
            </a:pPr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   政策研究事業本部社会政策部長　上席主任研究員　</a:t>
            </a:r>
            <a:endParaRPr lang="en-US" altLang="ja-JP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4700"/>
              </a:lnSpc>
            </a:pPr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 鈴木　俊之　氏</a:t>
            </a:r>
            <a:endParaRPr lang="en-US" altLang="ja-JP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5" name="インク 14">
                <a:extLst>
                  <a:ext uri="{FF2B5EF4-FFF2-40B4-BE49-F238E27FC236}">
                    <a16:creationId xmlns:a16="http://schemas.microsoft.com/office/drawing/2014/main" id="{82D0E073-E3EA-BE02-84D3-E2815B20520C}"/>
                  </a:ext>
                </a:extLst>
              </p14:cNvPr>
              <p14:cNvContentPartPr/>
              <p14:nvPr/>
            </p14:nvContentPartPr>
            <p14:xfrm>
              <a:off x="855957" y="1379466"/>
              <a:ext cx="10463040" cy="238320"/>
            </p14:xfrm>
          </p:contentPart>
        </mc:Choice>
        <mc:Fallback>
          <p:pic>
            <p:nvPicPr>
              <p:cNvPr id="15" name="インク 14">
                <a:extLst>
                  <a:ext uri="{FF2B5EF4-FFF2-40B4-BE49-F238E27FC236}">
                    <a16:creationId xmlns:a16="http://schemas.microsoft.com/office/drawing/2014/main" id="{82D0E073-E3EA-BE02-84D3-E2815B20520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65957" y="1199466"/>
                <a:ext cx="10642680" cy="597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64047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60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游ゴシック Light</vt:lpstr>
      <vt:lpstr>Arial</vt:lpstr>
      <vt:lpstr>Office テーマ</vt:lpstr>
      <vt:lpstr>令和８年度 広島県移動支援研修会</vt:lpstr>
    </vt:vector>
  </TitlesOfParts>
  <Company>Hiroshima Prefecture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地域包括ケアセミナー基礎編</dc:title>
  <dc:creator>太田 理々香</dc:creator>
  <cp:lastModifiedBy>太田 理々香</cp:lastModifiedBy>
  <cp:revision>5</cp:revision>
  <cp:lastPrinted>2025-05-23T02:11:36Z</cp:lastPrinted>
  <dcterms:created xsi:type="dcterms:W3CDTF">2024-07-10T05:26:53Z</dcterms:created>
  <dcterms:modified xsi:type="dcterms:W3CDTF">2026-05-25T08:26:16Z</dcterms:modified>
</cp:coreProperties>
</file>