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 id="2147483678" r:id="rId3"/>
    <p:sldMasterId id="2147483689" r:id="rId4"/>
    <p:sldMasterId id="2147483740" r:id="rId5"/>
    <p:sldMasterId id="2147483835" r:id="rId6"/>
    <p:sldMasterId id="2147483848" r:id="rId7"/>
    <p:sldMasterId id="2147483966" r:id="rId8"/>
    <p:sldMasterId id="2147483978" r:id="rId9"/>
    <p:sldMasterId id="2147484011" r:id="rId10"/>
    <p:sldMasterId id="2147484024" r:id="rId11"/>
    <p:sldMasterId id="2147484036" r:id="rId12"/>
    <p:sldMasterId id="2147484053" r:id="rId13"/>
    <p:sldMasterId id="2147484079" r:id="rId14"/>
    <p:sldMasterId id="2147484096" r:id="rId15"/>
    <p:sldMasterId id="2147484113" r:id="rId16"/>
    <p:sldMasterId id="2147484129" r:id="rId17"/>
    <p:sldMasterId id="2147484145" r:id="rId18"/>
  </p:sldMasterIdLst>
  <p:notesMasterIdLst>
    <p:notesMasterId r:id="rId19"/>
  </p:notesMasterIdLst>
  <p:handoutMasterIdLst>
    <p:handoutMasterId r:id="rId20"/>
  </p:handoutMasterIdLst>
  <p:sldIdLst>
    <p:sldId id="339" r:id="rId21"/>
    <p:sldId id="491" r:id="rId22"/>
    <p:sldId id="496" r:id="rId23"/>
    <p:sldId id="581" r:id="rId24"/>
    <p:sldId id="582" r:id="rId25"/>
    <p:sldId id="583" r:id="rId26"/>
    <p:sldId id="546" r:id="rId27"/>
    <p:sldId id="547" r:id="rId28"/>
    <p:sldId id="548" r:id="rId29"/>
    <p:sldId id="499" r:id="rId30"/>
    <p:sldId id="500" r:id="rId31"/>
    <p:sldId id="2202" r:id="rId32"/>
    <p:sldId id="730" r:id="rId33"/>
    <p:sldId id="3086" r:id="rId34"/>
    <p:sldId id="504" r:id="rId35"/>
    <p:sldId id="2207" r:id="rId36"/>
    <p:sldId id="6479" r:id="rId37"/>
    <p:sldId id="571" r:id="rId38"/>
    <p:sldId id="3934" r:id="rId39"/>
    <p:sldId id="4146" r:id="rId40"/>
    <p:sldId id="2209" r:id="rId41"/>
    <p:sldId id="2210" r:id="rId42"/>
    <p:sldId id="2211" r:id="rId43"/>
    <p:sldId id="2212" r:id="rId44"/>
    <p:sldId id="2213" r:id="rId45"/>
    <p:sldId id="2214" r:id="rId46"/>
    <p:sldId id="2215" r:id="rId47"/>
    <p:sldId id="2216" r:id="rId48"/>
    <p:sldId id="2217" r:id="rId49"/>
    <p:sldId id="2218" r:id="rId50"/>
    <p:sldId id="4358" r:id="rId51"/>
    <p:sldId id="4781" r:id="rId52"/>
    <p:sldId id="2221" r:id="rId53"/>
    <p:sldId id="2222" r:id="rId54"/>
    <p:sldId id="4993" r:id="rId55"/>
    <p:sldId id="5205" r:id="rId56"/>
    <p:sldId id="5417" r:id="rId57"/>
    <p:sldId id="5629" r:id="rId58"/>
    <p:sldId id="2227" r:id="rId59"/>
    <p:sldId id="2228" r:id="rId60"/>
    <p:sldId id="5841" r:id="rId61"/>
    <p:sldId id="6053" r:id="rId62"/>
    <p:sldId id="6265" r:id="rId63"/>
    <p:sldId id="2231" r:id="rId64"/>
    <p:sldId id="2232" r:id="rId65"/>
    <p:sldId id="2233" r:id="rId66"/>
    <p:sldId id="2234" r:id="rId67"/>
    <p:sldId id="6478" r:id="rId68"/>
    <p:sldId id="2236" r:id="rId69"/>
    <p:sldId id="2237" r:id="rId7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00000"/>
    <a:srgbClr val="D70021"/>
    <a:srgbClr val="C1E4FF"/>
    <a:srgbClr val="0000FF"/>
    <a:srgbClr val="953735"/>
    <a:srgbClr val="F2DCDB"/>
    <a:srgbClr val="F0C1C1"/>
    <a:srgbClr val="992F3A"/>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6"/>
    <p:restoredTop sz="94700" autoAdjust="0"/>
  </p:normalViewPr>
  <p:slideViewPr>
    <p:cSldViewPr>
      <p:cViewPr varScale="0">
        <p:scale>
          <a:sx n="80" d="100"/>
          <a:sy n="80" d="100"/>
        </p:scale>
        <p:origin x="-450"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p:cViewPr varScale="0">
        <p:scale>
          <a:sx n="90" d="100"/>
          <a:sy n="90" d="100"/>
        </p:scale>
        <p:origin x="-5670" y="852"/>
      </p:cViewPr>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slideMaster" Target="slideMasters/slideMaster8.xml" /><Relationship Id="rId10" Type="http://schemas.openxmlformats.org/officeDocument/2006/relationships/slideMaster" Target="slideMasters/slideMaster9.xml" /><Relationship Id="rId11" Type="http://schemas.openxmlformats.org/officeDocument/2006/relationships/slideMaster" Target="slideMasters/slideMaster10.xml" /><Relationship Id="rId12" Type="http://schemas.openxmlformats.org/officeDocument/2006/relationships/slideMaster" Target="slideMasters/slideMaster11.xml" /><Relationship Id="rId13" Type="http://schemas.openxmlformats.org/officeDocument/2006/relationships/slideMaster" Target="slideMasters/slideMaster12.xml" /><Relationship Id="rId14" Type="http://schemas.openxmlformats.org/officeDocument/2006/relationships/slideMaster" Target="slideMasters/slideMaster13.xml" /><Relationship Id="rId15" Type="http://schemas.openxmlformats.org/officeDocument/2006/relationships/slideMaster" Target="slideMasters/slideMaster14.xml" /><Relationship Id="rId16" Type="http://schemas.openxmlformats.org/officeDocument/2006/relationships/slideMaster" Target="slideMasters/slideMaster15.xml" /><Relationship Id="rId17" Type="http://schemas.openxmlformats.org/officeDocument/2006/relationships/slideMaster" Target="slideMasters/slideMaster16.xml" /><Relationship Id="rId18" Type="http://schemas.openxmlformats.org/officeDocument/2006/relationships/slideMaster" Target="slideMasters/slideMaster17.xml" /><Relationship Id="rId19" Type="http://schemas.openxmlformats.org/officeDocument/2006/relationships/notesMaster" Target="notesMasters/notesMaster1.xml" /><Relationship Id="rId20" Type="http://schemas.openxmlformats.org/officeDocument/2006/relationships/handoutMaster" Target="handoutMasters/handoutMaster1.xml" /><Relationship Id="rId21" Type="http://schemas.openxmlformats.org/officeDocument/2006/relationships/slide" Target="slides/slide1.xml" /><Relationship Id="rId22" Type="http://schemas.openxmlformats.org/officeDocument/2006/relationships/slide" Target="slides/slide2.xml" /><Relationship Id="rId23" Type="http://schemas.openxmlformats.org/officeDocument/2006/relationships/slide" Target="slides/slide3.xml" /><Relationship Id="rId24" Type="http://schemas.openxmlformats.org/officeDocument/2006/relationships/slide" Target="slides/slide4.xml" /><Relationship Id="rId25" Type="http://schemas.openxmlformats.org/officeDocument/2006/relationships/slide" Target="slides/slide5.xml" /><Relationship Id="rId26" Type="http://schemas.openxmlformats.org/officeDocument/2006/relationships/slide" Target="slides/slide6.xml" /><Relationship Id="rId27" Type="http://schemas.openxmlformats.org/officeDocument/2006/relationships/slide" Target="slides/slide7.xml" /><Relationship Id="rId28" Type="http://schemas.openxmlformats.org/officeDocument/2006/relationships/slide" Target="slides/slide8.xml" /><Relationship Id="rId29" Type="http://schemas.openxmlformats.org/officeDocument/2006/relationships/slide" Target="slides/slide9.xml" /><Relationship Id="rId30" Type="http://schemas.openxmlformats.org/officeDocument/2006/relationships/slide" Target="slides/slide10.xml" /><Relationship Id="rId31" Type="http://schemas.openxmlformats.org/officeDocument/2006/relationships/slide" Target="slides/slide11.xml" /><Relationship Id="rId32" Type="http://schemas.openxmlformats.org/officeDocument/2006/relationships/slide" Target="slides/slide12.xml" /><Relationship Id="rId33" Type="http://schemas.openxmlformats.org/officeDocument/2006/relationships/slide" Target="slides/slide13.xml" /><Relationship Id="rId34" Type="http://schemas.openxmlformats.org/officeDocument/2006/relationships/slide" Target="slides/slide14.xml" /><Relationship Id="rId35" Type="http://schemas.openxmlformats.org/officeDocument/2006/relationships/slide" Target="slides/slide15.xml" /><Relationship Id="rId36" Type="http://schemas.openxmlformats.org/officeDocument/2006/relationships/slide" Target="slides/slide16.xml" /><Relationship Id="rId37" Type="http://schemas.openxmlformats.org/officeDocument/2006/relationships/slide" Target="slides/slide17.xml" /><Relationship Id="rId38" Type="http://schemas.openxmlformats.org/officeDocument/2006/relationships/slide" Target="slides/slide18.xml" /><Relationship Id="rId39" Type="http://schemas.openxmlformats.org/officeDocument/2006/relationships/slide" Target="slides/slide19.xml" /><Relationship Id="rId40" Type="http://schemas.openxmlformats.org/officeDocument/2006/relationships/slide" Target="slides/slide20.xml" /><Relationship Id="rId41" Type="http://schemas.openxmlformats.org/officeDocument/2006/relationships/slide" Target="slides/slide21.xml" /><Relationship Id="rId42" Type="http://schemas.openxmlformats.org/officeDocument/2006/relationships/slide" Target="slides/slide22.xml" /><Relationship Id="rId43" Type="http://schemas.openxmlformats.org/officeDocument/2006/relationships/slide" Target="slides/slide23.xml" /><Relationship Id="rId44" Type="http://schemas.openxmlformats.org/officeDocument/2006/relationships/slide" Target="slides/slide24.xml" /><Relationship Id="rId45" Type="http://schemas.openxmlformats.org/officeDocument/2006/relationships/slide" Target="slides/slide25.xml" /><Relationship Id="rId46" Type="http://schemas.openxmlformats.org/officeDocument/2006/relationships/slide" Target="slides/slide26.xml" /><Relationship Id="rId47" Type="http://schemas.openxmlformats.org/officeDocument/2006/relationships/slide" Target="slides/slide27.xml" /><Relationship Id="rId48" Type="http://schemas.openxmlformats.org/officeDocument/2006/relationships/slide" Target="slides/slide28.xml" /><Relationship Id="rId49" Type="http://schemas.openxmlformats.org/officeDocument/2006/relationships/slide" Target="slides/slide29.xml" /><Relationship Id="rId50" Type="http://schemas.openxmlformats.org/officeDocument/2006/relationships/slide" Target="slides/slide30.xml" /><Relationship Id="rId51" Type="http://schemas.openxmlformats.org/officeDocument/2006/relationships/slide" Target="slides/slide31.xml" /><Relationship Id="rId52" Type="http://schemas.openxmlformats.org/officeDocument/2006/relationships/slide" Target="slides/slide32.xml" /><Relationship Id="rId53" Type="http://schemas.openxmlformats.org/officeDocument/2006/relationships/slide" Target="slides/slide33.xml" /><Relationship Id="rId54" Type="http://schemas.openxmlformats.org/officeDocument/2006/relationships/slide" Target="slides/slide34.xml" /><Relationship Id="rId55" Type="http://schemas.openxmlformats.org/officeDocument/2006/relationships/slide" Target="slides/slide35.xml" /><Relationship Id="rId56" Type="http://schemas.openxmlformats.org/officeDocument/2006/relationships/slide" Target="slides/slide36.xml" /><Relationship Id="rId57" Type="http://schemas.openxmlformats.org/officeDocument/2006/relationships/slide" Target="slides/slide37.xml" /><Relationship Id="rId58" Type="http://schemas.openxmlformats.org/officeDocument/2006/relationships/slide" Target="slides/slide38.xml" /><Relationship Id="rId59" Type="http://schemas.openxmlformats.org/officeDocument/2006/relationships/slide" Target="slides/slide39.xml" /><Relationship Id="rId60" Type="http://schemas.openxmlformats.org/officeDocument/2006/relationships/slide" Target="slides/slide40.xml" /><Relationship Id="rId61" Type="http://schemas.openxmlformats.org/officeDocument/2006/relationships/slide" Target="slides/slide41.xml" /><Relationship Id="rId62" Type="http://schemas.openxmlformats.org/officeDocument/2006/relationships/slide" Target="slides/slide42.xml" /><Relationship Id="rId63" Type="http://schemas.openxmlformats.org/officeDocument/2006/relationships/slide" Target="slides/slide43.xml" /><Relationship Id="rId64" Type="http://schemas.openxmlformats.org/officeDocument/2006/relationships/slide" Target="slides/slide44.xml" /><Relationship Id="rId65" Type="http://schemas.openxmlformats.org/officeDocument/2006/relationships/slide" Target="slides/slide45.xml" /><Relationship Id="rId66" Type="http://schemas.openxmlformats.org/officeDocument/2006/relationships/slide" Target="slides/slide46.xml" /><Relationship Id="rId67" Type="http://schemas.openxmlformats.org/officeDocument/2006/relationships/slide" Target="slides/slide47.xml" /><Relationship Id="rId68" Type="http://schemas.openxmlformats.org/officeDocument/2006/relationships/slide" Target="slides/slide48.xml" /><Relationship Id="rId69" Type="http://schemas.openxmlformats.org/officeDocument/2006/relationships/slide" Target="slides/slide49.xml" /><Relationship Id="rId70" Type="http://schemas.openxmlformats.org/officeDocument/2006/relationships/slide" Target="slides/slide50.xml" /><Relationship Id="rId71" Type="http://schemas.openxmlformats.org/officeDocument/2006/relationships/presProps" Target="presProps.xml" /><Relationship Id="rId72" Type="http://schemas.openxmlformats.org/officeDocument/2006/relationships/viewProps" Target="viewProps.xml" /><Relationship Id="rId73" Type="http://schemas.openxmlformats.org/officeDocument/2006/relationships/tableStyles" Target="tableStyles.xml" /></Relationships>
</file>

<file path=ppt/drawings/_rels/vmlDrawing1.vml.rels><?xml version="1.0" encoding="UTF-8"?><Relationships xmlns="http://schemas.openxmlformats.org/package/2006/relationships"><Relationship Id="rId1" Type="http://schemas.openxmlformats.org/officeDocument/2006/relationships/image" Target="../media/image17.wmf" /><Relationship Id="rId2" Type="http://schemas.openxmlformats.org/officeDocument/2006/relationships/image" Target="../media/image18.wmf" /><Relationship Id="rId3" Type="http://schemas.openxmlformats.org/officeDocument/2006/relationships/image" Target="../media/image19.wmf" /><Relationship Id="rId4" Type="http://schemas.openxmlformats.org/officeDocument/2006/relationships/image" Target="../media/image20.wmf" /></Relationships>
</file>

<file path=ppt/drawings/_rels/vmlDrawing2.vml.rels><?xml version="1.0" encoding="UTF-8"?><Relationships xmlns="http://schemas.openxmlformats.org/package/2006/relationships"><Relationship Id="rId1" Type="http://schemas.openxmlformats.org/officeDocument/2006/relationships/image" Target="../media/image21.wmf" /><Relationship Id="rId2" Type="http://schemas.openxmlformats.org/officeDocument/2006/relationships/image" Target="../media/image22.wmf" /></Relationships>
</file>

<file path=ppt/drawings/_rels/vmlDrawing3.vml.rels><?xml version="1.0" encoding="UTF-8"?><Relationships xmlns="http://schemas.openxmlformats.org/package/2006/relationships"><Relationship Id="rId1" Type="http://schemas.openxmlformats.org/officeDocument/2006/relationships/image" Target="../media/image34.wmf" /><Relationship Id="rId2" Type="http://schemas.openxmlformats.org/officeDocument/2006/relationships/image" Target="../media/image35.wmf" /></Relationships>
</file>

<file path=ppt/drawings/_rels/vmlDrawing4.vml.rels><?xml version="1.0" encoding="UTF-8"?><Relationships xmlns="http://schemas.openxmlformats.org/package/2006/relationships"><Relationship Id="rId1" Type="http://schemas.openxmlformats.org/officeDocument/2006/relationships/image" Target="../media/image49.wmf" /><Relationship Id="rId2" Type="http://schemas.openxmlformats.org/officeDocument/2006/relationships/image" Target="../media/image50.wmf" /></Relationships>
</file>

<file path=ppt/drawings/_rels/vmlDrawing5.vml.rels><?xml version="1.0" encoding="UTF-8"?><Relationships xmlns="http://schemas.openxmlformats.org/package/2006/relationships"><Relationship Id="rId1" Type="http://schemas.openxmlformats.org/officeDocument/2006/relationships/image" Target="../media/image59.wmf" /></Relationships>
</file>

<file path=ppt/drawings/_rels/vmlDrawing6.vml.rels><?xml version="1.0" encoding="UTF-8"?><Relationships xmlns="http://schemas.openxmlformats.org/package/2006/relationships"><Relationship Id="rId1" Type="http://schemas.openxmlformats.org/officeDocument/2006/relationships/image" Target="../media/image63.wmf" /></Relationships>
</file>

<file path=ppt/drawings/_rels/vmlDrawing7.vml.rels><?xml version="1.0" encoding="UTF-8"?><Relationships xmlns="http://schemas.openxmlformats.org/package/2006/relationships"><Relationship Id="rId1" Type="http://schemas.openxmlformats.org/officeDocument/2006/relationships/image" Target="../media/image64.wmf" /></Relationships>
</file>

<file path=ppt/handoutMasters/_rels/handoutMaster1.xml.rels><?xml version="1.0" encoding="UTF-8"?><Relationships xmlns="http://schemas.openxmlformats.org/package/2006/relationships"><Relationship Id="rId1" Type="http://schemas.openxmlformats.org/officeDocument/2006/relationships/theme" Target="../theme/theme1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354"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2355"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99F0E0B9-7366-4312-BE11-D9347DC87DAE}" type="datetimeFigureOut">
              <a:rPr kumimoji="1" lang="ja-JP" altLang="en-US" smtClean="0"/>
              <a:t>2023/10/4</a:t>
            </a:fld>
            <a:endParaRPr kumimoji="1" lang="ja-JP" altLang="en-US"/>
          </a:p>
        </p:txBody>
      </p:sp>
      <p:sp>
        <p:nvSpPr>
          <p:cNvPr id="2356"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2357"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80D418F9-F4BC-46D6-B772-C00AA219E491}" type="slidenum">
              <a:rPr kumimoji="1" lang="ja-JP" altLang="en-US" smtClean="0"/>
              <a:t>‹#›</a:t>
            </a:fld>
            <a:endParaRPr kumimoji="1" lang="ja-JP" altLang="en-US"/>
          </a:p>
        </p:txBody>
      </p:sp>
    </p:spTree>
    <p:extLst>
      <p:ext uri="{BB962C8B-B14F-4D97-AF65-F5344CB8AC3E}">
        <p14:creationId xmlns:p14="http://schemas.microsoft.com/office/powerpoint/2010/main" val="2727350616"/>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1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347"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2348"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85D7AA44-CA4B-4D37-824A-FDFF4A84B99A}" type="datetimeFigureOut">
              <a:rPr kumimoji="1" lang="ja-JP" altLang="en-US" smtClean="0"/>
              <a:t>2026/3/12</a:t>
            </a:fld>
            <a:endParaRPr kumimoji="1" lang="ja-JP" altLang="en-US"/>
          </a:p>
        </p:txBody>
      </p:sp>
      <p:sp>
        <p:nvSpPr>
          <p:cNvPr id="2349"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2350"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351"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2352"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a:t>
            </a:fld>
            <a:endParaRPr kumimoji="1" lang="ja-JP" altLang="en-US"/>
          </a:p>
        </p:txBody>
      </p:sp>
    </p:spTree>
    <p:extLst>
      <p:ext uri="{BB962C8B-B14F-4D97-AF65-F5344CB8AC3E}">
        <p14:creationId xmlns:p14="http://schemas.microsoft.com/office/powerpoint/2010/main" val="3368959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6.xml.rels><?xml version="1.0" encoding="UTF-8"?><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7.xml.rels><?xml version="1.0" encoding="UTF-8"?><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8.xml.rels><?xml version="1.0" encoding="UTF-8"?><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9.xml.rels><?xml version="1.0" encoding="UTF-8"?><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1.xml.rels><?xml version="1.0" encoding="UTF-8"?><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2.xml.rels><?xml version="1.0" encoding="UTF-8"?><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3.xml.rels><?xml version="1.0" encoding="UTF-8"?><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4.xml.rels><?xml version="1.0" encoding="UTF-8"?><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5.xml.rels><?xml version="1.0" encoding="UTF-8"?><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6.xml.rels><?xml version="1.0" encoding="UTF-8"?><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7.xml.rels><?xml version="1.0" encoding="UTF-8"?><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8.xml.rels><?xml version="1.0" encoding="UTF-8"?><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9.xml.rels><?xml version="1.0" encoding="UTF-8"?><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365" name="四角形 2235"/>
          <p:cNvSpPr>
            <a:spLocks noGrp="1" noRot="1" noChangeAspect="1"/>
          </p:cNvSpPr>
          <p:nvPr>
            <p:ph type="sldImg" idx="2"/>
          </p:nvPr>
        </p:nvSpPr>
        <p:spPr>
          <a:prstGeom prst="rect">
            <a:avLst/>
          </a:prstGeom>
        </p:spPr>
        <p:txBody>
          <a:bodyPr/>
          <a:p>
            <a:endParaRPr kumimoji="1" lang="ja-JP" altLang="en-US"/>
          </a:p>
        </p:txBody>
      </p:sp>
      <p:sp>
        <p:nvSpPr>
          <p:cNvPr id="2366" name="四角形 2236"/>
          <p:cNvSpPr>
            <a:spLocks noGrp="1"/>
          </p:cNvSpPr>
          <p:nvPr>
            <p:ph type="body" sz="quarter" idx="3"/>
          </p:nvPr>
        </p:nvSpPr>
        <p:spPr>
          <a:prstGeom prst="rect">
            <a:avLst/>
          </a:prstGeom>
        </p:spPr>
        <p:txBody>
          <a:bodyPr/>
          <a:p>
            <a:pPr algn="l"/>
            <a:r>
              <a:rPr lang="ja-JP" altLang="en-US" sz="1400"/>
              <a:t>●●自主防災会で防災リーダーをしております●●</a:t>
            </a:r>
            <a:r>
              <a:rPr lang="ja-JP" altLang="en-US" sz="1400"/>
              <a:t>と申します。</a:t>
            </a:r>
            <a:endParaRPr sz="1400"/>
          </a:p>
          <a:p>
            <a:pPr algn="l"/>
            <a:r>
              <a:rPr lang="ja-JP" altLang="en-US" sz="1400"/>
              <a:t> </a:t>
            </a:r>
            <a:endParaRPr lang="ja-JP" altLang="en-US" sz="1400"/>
          </a:p>
          <a:p>
            <a:pPr algn="l"/>
            <a:r>
              <a:rPr lang="ja-JP" altLang="en-US" sz="1400"/>
              <a:t>本日は</a:t>
            </a:r>
            <a:r>
              <a:rPr lang="ja-JP" altLang="en-US" sz="1400"/>
              <a:t>、</a:t>
            </a:r>
            <a:r>
              <a:rPr lang="ja-JP" altLang="en-US" sz="1400"/>
              <a:t>お忙しい中</a:t>
            </a:r>
            <a:r>
              <a:rPr lang="ja-JP" altLang="en-US" sz="1400"/>
              <a:t> </a:t>
            </a:r>
            <a:r>
              <a:rPr lang="ja-JP" altLang="en-US" sz="1400"/>
              <a:t>お集まりいただきまして</a:t>
            </a:r>
            <a:r>
              <a:rPr lang="ja-JP" altLang="en-US" sz="1400"/>
              <a:t>、</a:t>
            </a:r>
            <a:r>
              <a:rPr lang="ja-JP" altLang="en-US" sz="1400"/>
              <a:t>ありがとうございます。</a:t>
            </a:r>
            <a:r>
              <a:rPr lang="ja-JP" altLang="en-US" sz="1400"/>
              <a:t> </a:t>
            </a:r>
            <a:endParaRPr sz="1400"/>
          </a:p>
          <a:p>
            <a:r>
              <a:rPr lang="ja-JP" altLang="en-US" sz="1400"/>
              <a:t> </a:t>
            </a:r>
          </a:p>
          <a:p>
            <a:endParaRPr kumimoji="1" lang="ja-JP" altLang="en-US"/>
          </a:p>
        </p:txBody>
      </p:sp>
      <p:sp>
        <p:nvSpPr>
          <p:cNvPr id="2367" name="四角形 223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59" name="スライド イメージ プレースホルダー 1"/>
          <p:cNvSpPr>
            <a:spLocks noGrp="1" noRot="1" noChangeAspect="1"/>
          </p:cNvSpPr>
          <p:nvPr>
            <p:ph type="sldImg"/>
          </p:nvPr>
        </p:nvSpPr>
        <p:spPr/>
      </p:sp>
      <p:sp>
        <p:nvSpPr>
          <p:cNvPr id="2460" name="ノート プレースホルダー 2"/>
          <p:cNvSpPr>
            <a:spLocks noGrp="1"/>
          </p:cNvSpPr>
          <p:nvPr>
            <p:ph type="body" idx="1"/>
          </p:nvPr>
        </p:nvSpPr>
        <p:spPr/>
        <p:txBody>
          <a:bodyPr/>
          <a:lstStyle/>
          <a:p>
            <a:pPr algn="l"/>
            <a:r>
              <a:rPr lang="ja-JP" altLang="en-US" sz="1400"/>
              <a:t>先ほども申し上げたとおり、地震はいつ起こるか分かりません。</a:t>
            </a:r>
            <a:r>
              <a:rPr lang="ja-JP" altLang="en-US" sz="1400"/>
              <a:t> </a:t>
            </a:r>
            <a:endParaRPr sz="1400"/>
          </a:p>
          <a:p>
            <a:pPr algn="l"/>
            <a:endParaRPr lang="ja-JP" altLang="en-US" sz="1400"/>
          </a:p>
          <a:p>
            <a:pPr algn="l"/>
            <a:r>
              <a:rPr lang="ja-JP" altLang="en-US" sz="1400"/>
              <a:t>大きな地震が発生する前に、配布したタイムラインを活用して地震への備えができているか確認して備えていきましょう。</a:t>
            </a:r>
            <a:r>
              <a:rPr lang="ja-JP" altLang="en-US" sz="1400"/>
              <a:t> </a:t>
            </a:r>
            <a:endParaRPr sz="1400"/>
          </a:p>
          <a:p>
            <a:r>
              <a:rPr lang="ja-JP" altLang="en-US" sz="1400"/>
              <a:t> </a:t>
            </a:r>
            <a:endParaRPr sz="1400"/>
          </a:p>
          <a:p>
            <a:endParaRPr kumimoji="1" lang="en-US" altLang="ja-JP" dirty="0"/>
          </a:p>
        </p:txBody>
      </p:sp>
      <p:sp>
        <p:nvSpPr>
          <p:cNvPr id="2461" name="スライド番号プレースホルダー 3"/>
          <p:cNvSpPr>
            <a:spLocks noGrp="1"/>
          </p:cNvSpPr>
          <p:nvPr>
            <p:ph type="sldNum" sz="quarter" idx="10"/>
          </p:nvPr>
        </p:nvSpPr>
        <p:spPr/>
        <p:txBody>
          <a:bodyPr/>
          <a:lstStyle/>
          <a:p>
            <a:fld id="{71D7717C-43A9-0C45-902D-35FFE4E3F0F4}" type="slidenum">
              <a:rPr kumimoji="1" lang="ja-JP" altLang="en-US" smtClean="0"/>
              <a:t>10</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68" name="スライド イメージ プレースホルダー 1"/>
          <p:cNvSpPr>
            <a:spLocks noGrp="1" noRot="1" noChangeAspect="1"/>
          </p:cNvSpPr>
          <p:nvPr>
            <p:ph type="sldImg"/>
          </p:nvPr>
        </p:nvSpPr>
        <p:spPr/>
      </p:sp>
      <p:sp>
        <p:nvSpPr>
          <p:cNvPr id="2469" name="ノート プレースホルダー 2"/>
          <p:cNvSpPr>
            <a:spLocks noGrp="1"/>
          </p:cNvSpPr>
          <p:nvPr>
            <p:ph type="body" idx="1"/>
          </p:nvPr>
        </p:nvSpPr>
        <p:spPr/>
        <p:txBody>
          <a:bodyPr/>
          <a:lstStyle/>
          <a:p>
            <a:pPr algn="l"/>
            <a:r>
              <a:rPr lang="ja-JP" altLang="en-US" sz="1400"/>
              <a:t>今日の目標は、①自宅の周りにどんな災害リスクがあるか、②災害に備えて、いつ、どんな準備しておけばいいのか、③地域での備えはできているか、この３点について考えてみましょう。</a:t>
            </a:r>
            <a:r>
              <a:rPr lang="ja-JP" altLang="en-US" sz="1400"/>
              <a:t> </a:t>
            </a:r>
            <a:endParaRPr sz="1400"/>
          </a:p>
          <a:p>
            <a:r>
              <a:rPr lang="ja-JP" altLang="en-US" sz="1400"/>
              <a:t> </a:t>
            </a:r>
            <a:endParaRPr sz="1400"/>
          </a:p>
          <a:p>
            <a:endParaRPr kumimoji="1" lang="en-US" altLang="ja-JP" dirty="0" smtClean="0"/>
          </a:p>
        </p:txBody>
      </p:sp>
      <p:sp>
        <p:nvSpPr>
          <p:cNvPr id="2470" name="スライド番号プレースホルダー 3"/>
          <p:cNvSpPr>
            <a:spLocks noGrp="1"/>
          </p:cNvSpPr>
          <p:nvPr>
            <p:ph type="sldNum" sz="quarter" idx="10"/>
          </p:nvPr>
        </p:nvSpPr>
        <p:spPr/>
        <p:txBody>
          <a:bodyPr/>
          <a:lstStyle/>
          <a:p>
            <a:fld id="{64D23413-02FE-4DC1-9FD0-53A34BBDAC18}" type="slidenum">
              <a:rPr kumimoji="1" lang="ja-JP" altLang="en-US" smtClean="0"/>
              <a:t>11</a:t>
            </a:fld>
            <a:endParaRPr kumimoji="1" lang="ja-JP" altLang="en-US"/>
          </a:p>
        </p:txBody>
      </p:sp>
    </p:spTree>
    <p:extLst>
      <p:ext uri="{BB962C8B-B14F-4D97-AF65-F5344CB8AC3E}">
        <p14:creationId xmlns:p14="http://schemas.microsoft.com/office/powerpoint/2010/main" val="27417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84" name="スライド イメージ プレースホルダー 1"/>
          <p:cNvSpPr>
            <a:spLocks noGrp="1" noRot="1" noChangeAspect="1"/>
          </p:cNvSpPr>
          <p:nvPr>
            <p:ph type="sldImg"/>
          </p:nvPr>
        </p:nvSpPr>
        <p:spPr/>
      </p:sp>
      <p:sp>
        <p:nvSpPr>
          <p:cNvPr id="2485" name="ノート プレースホルダー 2"/>
          <p:cNvSpPr>
            <a:spLocks noGrp="1"/>
          </p:cNvSpPr>
          <p:nvPr>
            <p:ph type="body" idx="1"/>
          </p:nvPr>
        </p:nvSpPr>
        <p:spPr/>
        <p:txBody>
          <a:bodyPr/>
          <a:lstStyle/>
          <a:p>
            <a:pPr algn="l"/>
            <a:r>
              <a:rPr lang="ja-JP" altLang="en-US" sz="1400"/>
              <a:t>本日、配布した地域防災タイムラインは左側が個人の避難行動</a:t>
            </a:r>
            <a:r>
              <a:rPr lang="ja-JP" altLang="en-US" sz="1400"/>
              <a:t> </a:t>
            </a:r>
            <a:endParaRPr sz="1400"/>
          </a:p>
          <a:p>
            <a:pPr algn="l"/>
            <a:r>
              <a:rPr lang="ja-JP" altLang="en-US" sz="1400"/>
              <a:t>について確認できるチェックシートになっており、右側には地震</a:t>
            </a:r>
            <a:r>
              <a:rPr lang="ja-JP" altLang="en-US" sz="1400"/>
              <a:t> </a:t>
            </a:r>
            <a:endParaRPr sz="1400"/>
          </a:p>
          <a:p>
            <a:pPr algn="l"/>
            <a:r>
              <a:rPr lang="ja-JP" altLang="en-US" sz="1400"/>
              <a:t>発生時の行動や地域での訓練実施について記載されています。</a:t>
            </a:r>
            <a:r>
              <a:rPr lang="ja-JP" altLang="en-US" sz="1400"/>
              <a:t> </a:t>
            </a:r>
            <a:endParaRPr sz="1400"/>
          </a:p>
          <a:p>
            <a:r>
              <a:rPr lang="ja-JP" altLang="en-US" sz="1400"/>
              <a:t> </a:t>
            </a:r>
            <a:endParaRPr sz="1400"/>
          </a:p>
          <a:p>
            <a:endParaRPr kumimoji="1" lang="ja-JP" altLang="en-US" sz="1600" dirty="0" smtClean="0"/>
          </a:p>
        </p:txBody>
      </p:sp>
      <p:sp>
        <p:nvSpPr>
          <p:cNvPr id="2486" name="スライド番号プレースホルダー 3"/>
          <p:cNvSpPr>
            <a:spLocks noGrp="1"/>
          </p:cNvSpPr>
          <p:nvPr>
            <p:ph type="sldNum" sz="quarter" idx="10"/>
          </p:nvPr>
        </p:nvSpPr>
        <p:spPr/>
        <p:txBody>
          <a:bodyPr/>
          <a:lstStyle/>
          <a:p>
            <a:fld id="{64D23413-02FE-4DC1-9FD0-53A34BBDAC18}" type="slidenum">
              <a:rPr kumimoji="1" lang="ja-JP" altLang="en-US" smtClean="0"/>
              <a:t>12</a:t>
            </a:fld>
            <a:endParaRPr kumimoji="1" lang="ja-JP" altLang="en-US"/>
          </a:p>
        </p:txBody>
      </p:sp>
    </p:spTree>
    <p:extLst>
      <p:ext uri="{BB962C8B-B14F-4D97-AF65-F5344CB8AC3E}">
        <p14:creationId xmlns:p14="http://schemas.microsoft.com/office/powerpoint/2010/main" val="119925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92" name="スライド イメージ プレースホルダー 1"/>
          <p:cNvSpPr>
            <a:spLocks noGrp="1" noRot="1" noChangeAspect="1"/>
          </p:cNvSpPr>
          <p:nvPr>
            <p:ph type="sldImg"/>
          </p:nvPr>
        </p:nvSpPr>
        <p:spPr/>
      </p:sp>
      <p:sp>
        <p:nvSpPr>
          <p:cNvPr id="2493"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494"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03" name="スライド イメージ プレースホルダー 1"/>
          <p:cNvSpPr>
            <a:spLocks noGrp="1" noRot="1" noChangeAspect="1"/>
          </p:cNvSpPr>
          <p:nvPr>
            <p:ph type="sldImg"/>
          </p:nvPr>
        </p:nvSpPr>
        <p:spPr/>
      </p:sp>
      <p:sp>
        <p:nvSpPr>
          <p:cNvPr id="2504"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505"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511" name="四角形 4227"/>
          <p:cNvSpPr>
            <a:spLocks noGrp="1" noRot="1" noChangeAspect="1"/>
          </p:cNvSpPr>
          <p:nvPr>
            <p:ph type="sldImg" idx="2"/>
          </p:nvPr>
        </p:nvSpPr>
        <p:spPr>
          <a:prstGeom prst="rect">
            <a:avLst/>
          </a:prstGeom>
        </p:spPr>
        <p:txBody>
          <a:bodyPr/>
          <a:p>
            <a:endParaRPr kumimoji="1" lang="ja-JP" altLang="en-US"/>
          </a:p>
        </p:txBody>
      </p:sp>
      <p:sp>
        <p:nvSpPr>
          <p:cNvPr id="2512" name="四角形 4228"/>
          <p:cNvSpPr>
            <a:spLocks noGrp="1"/>
          </p:cNvSpPr>
          <p:nvPr>
            <p:ph type="body" sz="quarter" idx="3"/>
          </p:nvPr>
        </p:nvSpPr>
        <p:spPr>
          <a:prstGeom prst="rect">
            <a:avLst/>
          </a:prstGeom>
        </p:spPr>
        <p:txBody>
          <a:bodyPr/>
          <a:p>
            <a:pPr algn="l"/>
            <a:r>
              <a:rPr lang="ja-JP" altLang="en-US" sz="1400"/>
              <a:t>ハザードマップを確認する際は、自宅周辺の想定最大震度はどれくらいか、ご自宅が津波の浸水想定区域に入っているかなどご自宅周辺の災害リスクを確認してください。</a:t>
            </a:r>
            <a:r>
              <a:rPr lang="ja-JP" altLang="en-US" sz="1400"/>
              <a:t> </a:t>
            </a:r>
            <a:endParaRPr sz="1400"/>
          </a:p>
          <a:p>
            <a:pPr algn="l"/>
            <a:endParaRPr lang="ja-JP" altLang="en-US" sz="1400"/>
          </a:p>
          <a:p>
            <a:r>
              <a:rPr lang="ja-JP" altLang="en-US" sz="1400"/>
              <a:t>ハザードマップを確認して、いざというときにどこへ逃げたらいいのか、どこを通ると危ないのか知っておきましょう。</a:t>
            </a:r>
            <a:r>
              <a:rPr lang="ja-JP" altLang="en-US" sz="1400"/>
              <a:t> </a:t>
            </a:r>
            <a:endParaRPr sz="1400"/>
          </a:p>
          <a:p>
            <a:endParaRPr kumimoji="1" lang="ja-JP" altLang="en-US"/>
          </a:p>
        </p:txBody>
      </p:sp>
      <p:sp>
        <p:nvSpPr>
          <p:cNvPr id="2513" name="四角形 4229"/>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521" name="四角形 4224"/>
          <p:cNvSpPr>
            <a:spLocks noGrp="1" noRot="1" noChangeAspect="1"/>
          </p:cNvSpPr>
          <p:nvPr>
            <p:ph type="sldImg" idx="2"/>
          </p:nvPr>
        </p:nvSpPr>
        <p:spPr>
          <a:prstGeom prst="rect">
            <a:avLst/>
          </a:prstGeom>
        </p:spPr>
        <p:txBody>
          <a:bodyPr/>
          <a:p>
            <a:endParaRPr kumimoji="1" lang="ja-JP" altLang="en-US"/>
          </a:p>
        </p:txBody>
      </p:sp>
      <p:sp>
        <p:nvSpPr>
          <p:cNvPr id="2522" name="四角形 4225"/>
          <p:cNvSpPr>
            <a:spLocks noGrp="1"/>
          </p:cNvSpPr>
          <p:nvPr>
            <p:ph type="body" sz="quarter" idx="3"/>
          </p:nvPr>
        </p:nvSpPr>
        <p:spPr>
          <a:prstGeom prst="rect">
            <a:avLst/>
          </a:prstGeom>
        </p:spPr>
        <p:txBody>
          <a:bodyPr/>
          <a:p>
            <a:pPr algn="l"/>
            <a:r>
              <a:rPr lang="ja-JP" altLang="en-US" sz="1400"/>
              <a:t>南海トラフ巨大地震の震度分布は表のとおりです。</a:t>
            </a:r>
            <a:r>
              <a:rPr lang="ja-JP" altLang="en-US" sz="1400"/>
              <a:t> </a:t>
            </a:r>
            <a:endParaRPr sz="1400"/>
          </a:p>
          <a:p>
            <a:r>
              <a:rPr lang="ja-JP" altLang="en-US" sz="1400"/>
              <a:t> </a:t>
            </a:r>
            <a:endParaRPr sz="1400"/>
          </a:p>
          <a:p>
            <a:endParaRPr kumimoji="1" lang="ja-JP" altLang="en-US"/>
          </a:p>
        </p:txBody>
      </p:sp>
      <p:sp>
        <p:nvSpPr>
          <p:cNvPr id="2523" name="四角形 422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44" name="スライド イメージ プレースホルダー 1"/>
          <p:cNvSpPr>
            <a:spLocks noGrp="1" noRot="1" noChangeAspect="1"/>
          </p:cNvSpPr>
          <p:nvPr>
            <p:ph type="sldImg"/>
          </p:nvPr>
        </p:nvSpPr>
        <p:spPr/>
      </p:sp>
      <p:sp>
        <p:nvSpPr>
          <p:cNvPr id="2545" name="ノート プレースホルダー 2"/>
          <p:cNvSpPr>
            <a:spLocks noGrp="1"/>
          </p:cNvSpPr>
          <p:nvPr>
            <p:ph type="body" idx="1"/>
          </p:nvPr>
        </p:nvSpPr>
        <p:spPr/>
        <p:txBody>
          <a:bodyPr/>
          <a:lstStyle/>
          <a:p>
            <a:pPr algn="l"/>
            <a:r>
              <a:rPr lang="ja-JP" altLang="en-US" sz="1400"/>
              <a:t>参考までに広島市中心部では、津波により、紙屋町・八丁堀やJR広島駅付近まで浸水するおそれがあります。</a:t>
            </a:r>
            <a:r>
              <a:rPr lang="ja-JP" altLang="en-US" sz="1400"/>
              <a:t> </a:t>
            </a:r>
            <a:endParaRPr sz="1400"/>
          </a:p>
          <a:p>
            <a:r>
              <a:rPr lang="ja-JP" altLang="en-US" sz="1400"/>
              <a:t> </a:t>
            </a:r>
            <a:endParaRPr sz="1400"/>
          </a:p>
          <a:p>
            <a:endParaRPr kumimoji="1" lang="en-US" altLang="ja-JP" dirty="0" smtClean="0"/>
          </a:p>
        </p:txBody>
      </p:sp>
      <p:sp>
        <p:nvSpPr>
          <p:cNvPr id="2546" name="スライド番号プレースホルダー 3"/>
          <p:cNvSpPr>
            <a:spLocks noGrp="1"/>
          </p:cNvSpPr>
          <p:nvPr>
            <p:ph type="sldNum" sz="quarter" idx="10"/>
          </p:nvPr>
        </p:nvSpPr>
        <p:spPr/>
        <p:txBody>
          <a:bodyPr/>
          <a:lstStyle/>
          <a:p>
            <a:fld id="{64D23413-02FE-4DC1-9FD0-53A34BBDAC18}"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13939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58" name="スライド イメージ プレースホルダー 1"/>
          <p:cNvSpPr>
            <a:spLocks noGrp="1" noRot="1" noChangeAspect="1"/>
          </p:cNvSpPr>
          <p:nvPr>
            <p:ph type="sldImg"/>
          </p:nvPr>
        </p:nvSpPr>
        <p:spPr/>
      </p:sp>
      <p:sp>
        <p:nvSpPr>
          <p:cNvPr id="2559"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560"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72" name="スライド イメージ プレースホルダー 1"/>
          <p:cNvSpPr>
            <a:spLocks noGrp="1" noRot="1" noChangeAspect="1"/>
          </p:cNvSpPr>
          <p:nvPr>
            <p:ph type="sldImg"/>
          </p:nvPr>
        </p:nvSpPr>
        <p:spPr/>
      </p:sp>
      <p:sp>
        <p:nvSpPr>
          <p:cNvPr id="2573"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574"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73" name="スライド イメージ プレースホルダー 1"/>
          <p:cNvSpPr>
            <a:spLocks noGrp="1" noRot="1" noChangeAspect="1"/>
          </p:cNvSpPr>
          <p:nvPr>
            <p:ph type="sldImg"/>
          </p:nvPr>
        </p:nvSpPr>
        <p:spPr/>
      </p:sp>
      <p:sp>
        <p:nvSpPr>
          <p:cNvPr id="2374" name="ノート プレースホルダー 2"/>
          <p:cNvSpPr>
            <a:spLocks noGrp="1"/>
          </p:cNvSpPr>
          <p:nvPr>
            <p:ph type="body" idx="1"/>
          </p:nvPr>
        </p:nvSpPr>
        <p:spPr/>
        <p:txBody>
          <a:bodyPr/>
          <a:lstStyle/>
          <a:p>
            <a:pPr algn="l"/>
            <a:r>
              <a:rPr lang="ja-JP" altLang="en-US" sz="1400"/>
              <a:t>本日は、皆さんのお手元に配布した「地域防災タイムライン」を使って、地震への備えについて確認していきたいと思います。</a:t>
            </a:r>
            <a:r>
              <a:rPr lang="ja-JP" altLang="en-US" sz="1400"/>
              <a:t> </a:t>
            </a:r>
          </a:p>
          <a:p>
            <a:r>
              <a:rPr lang="ja-JP" altLang="en-US"/>
              <a:t> </a:t>
            </a:r>
          </a:p>
          <a:p>
            <a:endParaRPr kumimoji="1" lang="en-US" altLang="ja-JP" dirty="0" smtClean="0"/>
          </a:p>
        </p:txBody>
      </p:sp>
      <p:sp>
        <p:nvSpPr>
          <p:cNvPr id="2375" name="スライド番号プレースホルダー 3"/>
          <p:cNvSpPr>
            <a:spLocks noGrp="1"/>
          </p:cNvSpPr>
          <p:nvPr>
            <p:ph type="sldNum" sz="quarter" idx="10"/>
          </p:nvPr>
        </p:nvSpPr>
        <p:spPr/>
        <p:txBody>
          <a:bodyPr/>
          <a:lstStyle/>
          <a:p>
            <a:fld id="{64D23413-02FE-4DC1-9FD0-53A34BBDAC18}" type="slidenum">
              <a:rPr kumimoji="1" lang="ja-JP" altLang="en-US" smtClean="0"/>
              <a:t>2</a:t>
            </a:fld>
            <a:endParaRPr kumimoji="1" lang="ja-JP" altLang="en-US"/>
          </a:p>
        </p:txBody>
      </p:sp>
    </p:spTree>
    <p:extLst>
      <p:ext uri="{BB962C8B-B14F-4D97-AF65-F5344CB8AC3E}">
        <p14:creationId xmlns:p14="http://schemas.microsoft.com/office/powerpoint/2010/main" val="198007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581"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582"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こちらに書いてある防災グッズですが、家庭内備蓄と非常持ち出し品の両方が書かれています。</a:t>
            </a:r>
            <a:r>
              <a:rPr lang="ja-JP" altLang="en-US" sz="1400"/>
              <a:t> </a:t>
            </a:r>
            <a:endParaRPr sz="1400"/>
          </a:p>
          <a:p>
            <a:pPr algn="l"/>
            <a:endParaRPr lang="ja-JP" altLang="en-US" sz="1400"/>
          </a:p>
          <a:p>
            <a:pPr algn="l"/>
            <a:r>
              <a:rPr lang="ja-JP" altLang="en-US" sz="1400"/>
              <a:t>備蓄品は、自宅や勤務先などに置いて備えるものです。非常持ち出し品は、リュックなどにまとめ、避難先に持参するものです。</a:t>
            </a:r>
            <a:r>
              <a:rPr lang="ja-JP" altLang="en-US" sz="1400"/>
              <a:t> </a:t>
            </a:r>
            <a:endParaRPr sz="1400"/>
          </a:p>
          <a:p>
            <a:r>
              <a:rPr lang="ja-JP" altLang="en-US" sz="1400"/>
              <a:t> </a:t>
            </a:r>
            <a:endParaRPr sz="1400"/>
          </a:p>
          <a:p>
            <a:pPr lvl="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589"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590"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最初に備蓄品について、確認していきましょう。</a:t>
            </a:r>
            <a:r>
              <a:rPr lang="ja-JP" altLang="en-US" sz="1400"/>
              <a:t> </a:t>
            </a:r>
            <a:endParaRPr sz="1400"/>
          </a:p>
          <a:p>
            <a:pPr algn="l"/>
            <a:endParaRPr lang="ja-JP" altLang="en-US" sz="1400"/>
          </a:p>
          <a:p>
            <a:pPr algn="l"/>
            <a:r>
              <a:rPr lang="ja-JP" altLang="en-US" sz="1400"/>
              <a:t>大きな災害が発生すると、写真のように道路などの交通網の寸断や大渋滞などで、物流がストップするおそれがあります。</a:t>
            </a:r>
            <a:r>
              <a:rPr lang="ja-JP" altLang="en-US" sz="1400"/>
              <a:t> </a:t>
            </a:r>
            <a:endParaRPr sz="1400"/>
          </a:p>
          <a:p>
            <a:r>
              <a:rPr lang="ja-JP" altLang="en-US" sz="1400"/>
              <a:t> </a:t>
            </a:r>
            <a:endParaRPr sz="1400"/>
          </a:p>
          <a:p>
            <a:pPr lvl="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01" name="スライド イメージ プレースホルダー 1"/>
          <p:cNvSpPr>
            <a:spLocks noGrp="1" noRot="1" noChangeAspect="1"/>
          </p:cNvSpPr>
          <p:nvPr>
            <p:ph type="sldImg"/>
          </p:nvPr>
        </p:nvSpPr>
        <p:spPr/>
      </p:sp>
      <p:sp>
        <p:nvSpPr>
          <p:cNvPr id="2602" name="ノート プレースホルダー 2"/>
          <p:cNvSpPr>
            <a:spLocks noGrp="1"/>
          </p:cNvSpPr>
          <p:nvPr>
            <p:ph type="body" idx="1"/>
          </p:nvPr>
        </p:nvSpPr>
        <p:spPr/>
        <p:txBody>
          <a:bodyPr/>
          <a:lstStyle/>
          <a:p>
            <a:pPr algn="l"/>
            <a:r>
              <a:rPr lang="ja-JP" altLang="en-US" sz="1400"/>
              <a:t>平成30年７月豪雨の際には、３万２千人以上が孤立状態になりました。</a:t>
            </a:r>
            <a:r>
              <a:rPr lang="ja-JP" altLang="en-US" sz="1400"/>
              <a:t> </a:t>
            </a:r>
            <a:endParaRPr sz="1400"/>
          </a:p>
          <a:p>
            <a:r>
              <a:rPr lang="ja-JP" altLang="en-US" sz="1400"/>
              <a:t> </a:t>
            </a:r>
            <a:endParaRPr sz="1400"/>
          </a:p>
          <a:p>
            <a:endParaRPr kumimoji="1" lang="ja-JP" altLang="en-US" dirty="0"/>
          </a:p>
        </p:txBody>
      </p:sp>
      <p:sp>
        <p:nvSpPr>
          <p:cNvPr id="2603" name="スライド番号プレースホルダー 3"/>
          <p:cNvSpPr>
            <a:spLocks noGrp="1"/>
          </p:cNvSpPr>
          <p:nvPr>
            <p:ph type="sldNum" sz="quarter" idx="5"/>
          </p:nvPr>
        </p:nvSpPr>
        <p:spPr/>
        <p:txBody>
          <a:bodyPr/>
          <a:lstStyle/>
          <a:p>
            <a:fld id="{64D23413-02FE-4DC1-9FD0-53A34BBDAC18}" type="slidenum">
              <a:rPr kumimoji="1" lang="ja-JP" altLang="en-US" smtClean="0"/>
              <a:t>22</a:t>
            </a:fld>
            <a:endParaRPr kumimoji="1" lang="ja-JP" altLang="en-US" dirty="0"/>
          </a:p>
        </p:txBody>
      </p:sp>
    </p:spTree>
    <p:extLst>
      <p:ext uri="{BB962C8B-B14F-4D97-AF65-F5344CB8AC3E}">
        <p14:creationId xmlns:p14="http://schemas.microsoft.com/office/powerpoint/2010/main" val="257187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13"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614"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物流がストップすると、このように生活に必要な物資が枯渇してしまいます。</a:t>
            </a:r>
            <a:r>
              <a:rPr lang="ja-JP" altLang="en-US" sz="1400"/>
              <a:t> </a:t>
            </a:r>
            <a:endParaRPr sz="1400"/>
          </a:p>
          <a:p>
            <a:pPr algn="l"/>
            <a:endParaRPr lang="ja-JP" altLang="en-US" sz="1400"/>
          </a:p>
          <a:p>
            <a:pPr algn="l"/>
            <a:r>
              <a:rPr lang="ja-JP" altLang="en-US" sz="1400"/>
              <a:t>物流が再開するまでの備蓄が十分できているか確認しておきましょう。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26" name="四角形 0"/>
          <p:cNvSpPr>
            <a:spLocks noGrp="1" noRot="1" noChangeAspect="1"/>
          </p:cNvSpPr>
          <p:nvPr>
            <p:ph type="sldImg" idx="2"/>
          </p:nvPr>
        </p:nvSpPr>
        <p:spPr>
          <a:prstGeom prst="rect">
            <a:avLst/>
          </a:prstGeom>
        </p:spPr>
        <p:txBody>
          <a:bodyPr/>
          <a:p>
            <a:endParaRPr kumimoji="1" lang="ja-JP" altLang="en-US"/>
          </a:p>
        </p:txBody>
      </p:sp>
      <p:sp>
        <p:nvSpPr>
          <p:cNvPr id="2627" name="四角形 0"/>
          <p:cNvSpPr>
            <a:spLocks noGrp="1"/>
          </p:cNvSpPr>
          <p:nvPr>
            <p:ph type="body" sz="quarter" idx="3"/>
          </p:nvPr>
        </p:nvSpPr>
        <p:spPr>
          <a:prstGeom prst="rect">
            <a:avLst/>
          </a:prstGeom>
        </p:spPr>
        <p:txBody>
          <a:bodyPr/>
          <a:p>
            <a:pPr algn="l"/>
            <a:r>
              <a:rPr lang="ja-JP" altLang="en-US" sz="1400"/>
              <a:t>まずは食料と飲料水それから簡易トイレ等、生活必需品を3日分、できれば1週間分程度用意しておきましょう。</a:t>
            </a:r>
            <a:r>
              <a:rPr lang="ja-JP" altLang="en-US" sz="1400"/>
              <a:t> </a:t>
            </a:r>
            <a:endParaRPr sz="1400"/>
          </a:p>
          <a:p>
            <a:pPr algn="l"/>
            <a:endParaRPr lang="ja-JP" altLang="en-US" sz="1400"/>
          </a:p>
          <a:p>
            <a:pPr algn="l"/>
            <a:r>
              <a:rPr lang="ja-JP" altLang="en-US" sz="1400"/>
              <a:t>家族構成や世帯事情に応じて、追加で必要な物を備えておくとさらに安心です。</a:t>
            </a:r>
            <a:r>
              <a:rPr lang="ja-JP" altLang="en-US" sz="1400"/>
              <a:t> </a:t>
            </a:r>
            <a:endParaRPr sz="1400"/>
          </a:p>
          <a:p>
            <a:r>
              <a:rPr lang="ja-JP" altLang="en-US" sz="1400"/>
              <a:t> </a:t>
            </a:r>
            <a:endParaRPr sz="1400"/>
          </a:p>
          <a:p>
            <a:endParaRPr kumimoji="1" lang="ja-JP" altLang="en-US"/>
          </a:p>
        </p:txBody>
      </p:sp>
      <p:sp>
        <p:nvSpPr>
          <p:cNvPr id="2628" name="四角形 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33" name="四角形 2994"/>
          <p:cNvSpPr>
            <a:spLocks noGrp="1" noRot="1" noChangeAspect="1"/>
          </p:cNvSpPr>
          <p:nvPr>
            <p:ph type="sldImg" idx="2"/>
          </p:nvPr>
        </p:nvSpPr>
        <p:spPr>
          <a:prstGeom prst="rect">
            <a:avLst/>
          </a:prstGeom>
        </p:spPr>
        <p:txBody>
          <a:bodyPr/>
          <a:p>
            <a:endParaRPr kumimoji="1" lang="ja-JP" altLang="en-US"/>
          </a:p>
        </p:txBody>
      </p:sp>
      <p:sp>
        <p:nvSpPr>
          <p:cNvPr id="2634" name="四角形 2995"/>
          <p:cNvSpPr>
            <a:spLocks noGrp="1"/>
          </p:cNvSpPr>
          <p:nvPr>
            <p:ph type="body" sz="quarter" idx="3"/>
          </p:nvPr>
        </p:nvSpPr>
        <p:spPr>
          <a:prstGeom prst="rect">
            <a:avLst/>
          </a:prstGeom>
        </p:spPr>
        <p:txBody>
          <a:bodyPr/>
          <a:p>
            <a:pPr algn="l"/>
            <a:r>
              <a:rPr lang="ja-JP" altLang="en-US" sz="1400"/>
              <a:t>備蓄の考え方として、「ローリングストック」というものがあります。</a:t>
            </a:r>
            <a:r>
              <a:rPr lang="ja-JP" altLang="en-US" sz="1400"/>
              <a:t> </a:t>
            </a:r>
            <a:endParaRPr sz="1400"/>
          </a:p>
          <a:p>
            <a:pPr algn="l"/>
            <a:endParaRPr lang="ja-JP" altLang="en-US" sz="1400"/>
          </a:p>
          <a:p>
            <a:pPr algn="l"/>
            <a:r>
              <a:rPr lang="ja-JP" altLang="en-US" sz="1400"/>
              <a:t>これは、普段から多めに食料や飲料水を買っておいて、消費期限の近いものから消費し、常に一定量の食料や飲料水を備蓄されている状態にしておくというものです。</a:t>
            </a:r>
            <a:endParaRPr sz="1400"/>
          </a:p>
          <a:p>
            <a:pPr algn="l"/>
            <a:endParaRPr lang="ja-JP" altLang="en-US" sz="1400"/>
          </a:p>
          <a:p>
            <a:pPr algn="l"/>
            <a:r>
              <a:rPr lang="ja-JP" altLang="en-US" sz="1400"/>
              <a:t>買い出しに行く際は意識してみてください。</a:t>
            </a:r>
            <a:r>
              <a:rPr lang="ja-JP" altLang="en-US" sz="1400"/>
              <a:t> </a:t>
            </a:r>
            <a:endParaRPr lang="ja-JP" altLang="en-US" sz="1400"/>
          </a:p>
          <a:p>
            <a:r>
              <a:rPr lang="ja-JP" altLang="en-US" sz="1400"/>
              <a:t> </a:t>
            </a:r>
            <a:endParaRPr sz="1400"/>
          </a:p>
          <a:p>
            <a:endParaRPr kumimoji="1" lang="ja-JP" altLang="en-US" sz="1200"/>
          </a:p>
        </p:txBody>
      </p:sp>
      <p:sp>
        <p:nvSpPr>
          <p:cNvPr id="2635" name="四角形 299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45" name="四角形 2553"/>
          <p:cNvSpPr>
            <a:spLocks noGrp="1" noRot="1" noChangeAspect="1"/>
          </p:cNvSpPr>
          <p:nvPr>
            <p:ph type="sldImg" idx="2"/>
          </p:nvPr>
        </p:nvSpPr>
        <p:spPr>
          <a:prstGeom prst="rect">
            <a:avLst/>
          </a:prstGeom>
        </p:spPr>
        <p:txBody>
          <a:bodyPr/>
          <a:p>
            <a:endParaRPr kumimoji="1" lang="ja-JP" altLang="en-US"/>
          </a:p>
        </p:txBody>
      </p:sp>
      <p:sp>
        <p:nvSpPr>
          <p:cNvPr id="2646" name="四角形 2554"/>
          <p:cNvSpPr>
            <a:spLocks noGrp="1"/>
          </p:cNvSpPr>
          <p:nvPr>
            <p:ph type="body" sz="quarter" idx="3"/>
          </p:nvPr>
        </p:nvSpPr>
        <p:spPr>
          <a:prstGeom prst="rect">
            <a:avLst/>
          </a:prstGeom>
        </p:spPr>
        <p:txBody>
          <a:bodyPr/>
          <a:p>
            <a:pPr algn="l"/>
            <a:r>
              <a:rPr lang="ja-JP" altLang="en-US" sz="1400"/>
              <a:t>食料品の備蓄の一例です。</a:t>
            </a:r>
            <a:endParaRPr sz="1400"/>
          </a:p>
          <a:p>
            <a:pPr algn="l"/>
            <a:endParaRPr lang="ja-JP" altLang="en-US" sz="1400"/>
          </a:p>
          <a:p>
            <a:pPr algn="l"/>
            <a:r>
              <a:rPr lang="ja-JP" altLang="en-US" sz="1400"/>
              <a:t>このようにカップ麺やレトルト食品など保存のきくものを中心に備えておきましょう。</a:t>
            </a:r>
            <a:r>
              <a:rPr lang="ja-JP" altLang="en-US" sz="1400"/>
              <a:t> </a:t>
            </a:r>
            <a:endParaRPr lang="ja-JP" altLang="en-US" sz="1400"/>
          </a:p>
          <a:p>
            <a:r>
              <a:rPr lang="ja-JP" altLang="en-US" sz="1400"/>
              <a:t> </a:t>
            </a:r>
            <a:endParaRPr sz="1400"/>
          </a:p>
          <a:p>
            <a:endParaRPr kumimoji="1" lang="ja-JP" altLang="en-US"/>
          </a:p>
        </p:txBody>
      </p:sp>
      <p:sp>
        <p:nvSpPr>
          <p:cNvPr id="2647" name="四角形 255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23</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56"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657"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非常持ち出し品については、モバイルバッテリーや携帯ラジオなど、避難先で一夜を過ごすために必要なものを準備しましょう。</a:t>
            </a:r>
            <a:endParaRPr sz="1400"/>
          </a:p>
          <a:p>
            <a:pPr algn="l"/>
            <a:endParaRPr lang="ja-JP" altLang="en-US" sz="1400"/>
          </a:p>
          <a:p>
            <a:pPr algn="l"/>
            <a:r>
              <a:rPr lang="ja-JP" altLang="en-US" sz="1400"/>
              <a:t>常に持ち出せる形で準備しておくことが大切です。</a:t>
            </a:r>
            <a:r>
              <a:rPr lang="ja-JP" altLang="en-US" sz="1400"/>
              <a:t> </a:t>
            </a:r>
            <a:endParaRPr lang="ja-JP" altLang="en-US" sz="1400"/>
          </a:p>
          <a:p>
            <a:r>
              <a:rPr lang="ja-JP" altLang="en-US" sz="1400"/>
              <a:t> </a:t>
            </a:r>
            <a:endParaRPr sz="1400"/>
          </a:p>
          <a:p>
            <a:pPr lvl="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78"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679"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何を持ち出したらいいかよくわからない方は、次の３つのステップを参考に準備してみてください。</a:t>
            </a:r>
            <a:r>
              <a:rPr lang="ja-JP" altLang="en-US" sz="1400"/>
              <a:t> </a:t>
            </a:r>
            <a:endParaRPr lang="ja-JP" altLang="en-US" sz="1400"/>
          </a:p>
          <a:p>
            <a:pPr algn="l"/>
            <a:endParaRPr lang="ja-JP" altLang="en-US" sz="1400"/>
          </a:p>
          <a:p>
            <a:pPr algn="l"/>
            <a:r>
              <a:rPr lang="ja-JP" altLang="en-US" sz="1400"/>
              <a:t>まずは、眼鏡や薬、歯磨きセットなど他人と交換できないものを準備しておきましょう。</a:t>
            </a:r>
            <a:r>
              <a:rPr lang="ja-JP" altLang="en-US" sz="1400"/>
              <a:t> </a:t>
            </a:r>
            <a:endParaRPr sz="1400"/>
          </a:p>
          <a:p>
            <a:pPr algn="l"/>
            <a:endParaRPr lang="ja-JP" altLang="en-US" sz="1400"/>
          </a:p>
          <a:p>
            <a:pPr algn="l"/>
            <a:r>
              <a:rPr lang="ja-JP" altLang="en-US" sz="1400"/>
              <a:t>次に、軍手や懐中電灯など安全のために必要なものを準備しておきましょう。</a:t>
            </a:r>
            <a:r>
              <a:rPr lang="ja-JP" altLang="en-US" sz="1400"/>
              <a:t> </a:t>
            </a:r>
            <a:endParaRPr sz="1400"/>
          </a:p>
          <a:p>
            <a:pPr algn="l"/>
            <a:endParaRPr lang="ja-JP" altLang="en-US" sz="1400"/>
          </a:p>
          <a:p>
            <a:pPr algn="l"/>
            <a:r>
              <a:rPr lang="ja-JP" altLang="en-US" sz="1400"/>
              <a:t>最後に、食料や水、簡易トイレなど避難所で１～２日過ごすために必要なものを準備しておきましょう。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85" name="四角形 2556"/>
          <p:cNvSpPr>
            <a:spLocks noGrp="1" noRot="1" noChangeAspect="1"/>
          </p:cNvSpPr>
          <p:nvPr>
            <p:ph type="sldImg" idx="2"/>
          </p:nvPr>
        </p:nvSpPr>
        <p:spPr>
          <a:prstGeom prst="rect">
            <a:avLst/>
          </a:prstGeom>
        </p:spPr>
        <p:txBody>
          <a:bodyPr/>
          <a:p>
            <a:endParaRPr kumimoji="1" lang="ja-JP" altLang="en-US"/>
          </a:p>
        </p:txBody>
      </p:sp>
      <p:sp>
        <p:nvSpPr>
          <p:cNvPr id="2686" name="四角形 2557"/>
          <p:cNvSpPr>
            <a:spLocks noGrp="1"/>
          </p:cNvSpPr>
          <p:nvPr>
            <p:ph type="body" sz="quarter" idx="3"/>
          </p:nvPr>
        </p:nvSpPr>
        <p:spPr>
          <a:prstGeom prst="rect">
            <a:avLst/>
          </a:prstGeom>
        </p:spPr>
        <p:txBody>
          <a:bodyPr/>
          <a:p>
            <a:pPr algn="l"/>
            <a:r>
              <a:rPr lang="ja-JP" altLang="en-US" sz="1400"/>
              <a:t>非常持ち出し品の一例です。</a:t>
            </a:r>
            <a:endParaRPr sz="1400"/>
          </a:p>
          <a:p>
            <a:pPr algn="l"/>
            <a:endParaRPr lang="ja-JP" altLang="en-US" sz="1400"/>
          </a:p>
          <a:p>
            <a:pPr algn="l"/>
            <a:r>
              <a:rPr lang="ja-JP" altLang="en-US" sz="1400"/>
              <a:t>このように水や歯磨きセット、簡易トイレなど避難所へ行っても一晩は過ごせるように備えをしておきましょう。</a:t>
            </a:r>
            <a:r>
              <a:rPr lang="ja-JP" altLang="en-US" sz="1400"/>
              <a:t> </a:t>
            </a:r>
            <a:endParaRPr lang="ja-JP" altLang="en-US" sz="1400"/>
          </a:p>
          <a:p>
            <a:pPr algn="l"/>
            <a:r>
              <a:rPr lang="ja-JP" altLang="en-US" sz="1400"/>
              <a:t> </a:t>
            </a:r>
            <a:endParaRPr sz="1400"/>
          </a:p>
          <a:p>
            <a:r>
              <a:rPr lang="ja-JP" altLang="en-US" sz="1400"/>
              <a:t> </a:t>
            </a:r>
            <a:endParaRPr sz="1400"/>
          </a:p>
          <a:p>
            <a:endParaRPr kumimoji="1" lang="ja-JP" altLang="en-US"/>
          </a:p>
        </p:txBody>
      </p:sp>
      <p:sp>
        <p:nvSpPr>
          <p:cNvPr id="2687" name="四角形 2558"/>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86" name="スライド イメージ プレースホルダー 1"/>
          <p:cNvSpPr>
            <a:spLocks noGrp="1" noRot="1" noChangeAspect="1"/>
          </p:cNvSpPr>
          <p:nvPr>
            <p:ph type="sldImg"/>
          </p:nvPr>
        </p:nvSpPr>
        <p:spPr/>
      </p:sp>
      <p:sp>
        <p:nvSpPr>
          <p:cNvPr id="2387" name="ノート プレースホルダー 2"/>
          <p:cNvSpPr>
            <a:spLocks noGrp="1"/>
          </p:cNvSpPr>
          <p:nvPr>
            <p:ph type="body" idx="1"/>
          </p:nvPr>
        </p:nvSpPr>
        <p:spPr>
          <a:xfrm>
            <a:off x="679288" y="4747319"/>
            <a:ext cx="5439101" cy="3908363"/>
          </a:xfrm>
        </p:spPr>
        <p:txBody>
          <a:bodyPr/>
          <a:lstStyle/>
          <a:p>
            <a:pPr algn="l"/>
            <a:r>
              <a:rPr lang="ja-JP" altLang="en-US" sz="1400"/>
              <a:t>まずはじめに、地震はいつ発生するか分かりません。</a:t>
            </a:r>
            <a:r>
              <a:rPr lang="ja-JP" altLang="en-US" sz="1400"/>
              <a:t> </a:t>
            </a:r>
            <a:endParaRPr sz="1400"/>
          </a:p>
          <a:p>
            <a:r>
              <a:rPr lang="ja-JP" altLang="en-US" sz="1400"/>
              <a:t> </a:t>
            </a:r>
            <a:endParaRPr sz="1400"/>
          </a:p>
          <a:p>
            <a:endParaRPr kumimoji="1" lang="en-US" altLang="ja-JP" dirty="0"/>
          </a:p>
        </p:txBody>
      </p:sp>
      <p:sp>
        <p:nvSpPr>
          <p:cNvPr id="2388" name="スライド番号プレースホルダー 3"/>
          <p:cNvSpPr>
            <a:spLocks noGrp="1"/>
          </p:cNvSpPr>
          <p:nvPr>
            <p:ph type="sldNum" sz="quarter" idx="10"/>
          </p:nvPr>
        </p:nvSpPr>
        <p:spPr/>
        <p:txBody>
          <a:bodyPr/>
          <a:lstStyle/>
          <a:p>
            <a:fld id="{71D7717C-43A9-0C45-902D-35FFE4E3F0F4}" type="slidenum">
              <a:rPr kumimoji="1" lang="ja-JP" altLang="en-US" smtClean="0"/>
              <a:t>3</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05" name="スライド イメージ プレースホルダー 1"/>
          <p:cNvSpPr>
            <a:spLocks noGrp="1" noRot="1" noChangeAspect="1"/>
          </p:cNvSpPr>
          <p:nvPr>
            <p:ph type="sldImg"/>
          </p:nvPr>
        </p:nvSpPr>
        <p:spPr/>
      </p:sp>
      <p:sp>
        <p:nvSpPr>
          <p:cNvPr id="2706"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707"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25" name="スライド イメージ プレースホルダー 1"/>
          <p:cNvSpPr>
            <a:spLocks noGrp="1" noRot="1" noChangeAspect="1"/>
          </p:cNvSpPr>
          <p:nvPr>
            <p:ph type="sldImg"/>
          </p:nvPr>
        </p:nvSpPr>
        <p:spPr/>
      </p:sp>
      <p:sp>
        <p:nvSpPr>
          <p:cNvPr id="2726"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727"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36" name="四角形 2533"/>
          <p:cNvSpPr>
            <a:spLocks noGrp="1" noRot="1" noChangeAspect="1"/>
          </p:cNvSpPr>
          <p:nvPr>
            <p:ph type="sldImg" idx="2"/>
          </p:nvPr>
        </p:nvSpPr>
        <p:spPr>
          <a:prstGeom prst="rect">
            <a:avLst/>
          </a:prstGeom>
        </p:spPr>
        <p:txBody>
          <a:bodyPr/>
          <a:lstStyle/>
          <a:p>
            <a:endParaRPr kumimoji="1" lang="ja-JP" altLang="en-US"/>
          </a:p>
        </p:txBody>
      </p:sp>
      <p:sp>
        <p:nvSpPr>
          <p:cNvPr id="2737" name="四角形 2534"/>
          <p:cNvSpPr>
            <a:spLocks noGrp="1"/>
          </p:cNvSpPr>
          <p:nvPr>
            <p:ph type="body" sz="quarter" idx="3"/>
          </p:nvPr>
        </p:nvSpPr>
        <p:spPr>
          <a:prstGeom prst="rect">
            <a:avLst/>
          </a:prstGeom>
        </p:spPr>
        <p:txBody>
          <a:bodyPr/>
          <a:lstStyle/>
          <a:p>
            <a:pPr algn="l"/>
            <a:r>
              <a:rPr lang="ja-JP" altLang="en-US" sz="1400"/>
              <a:t>皆さんは電話がつながらない、ネットが使えない、そんな時どうやって家族と連絡を取るか事前に考えていますか？</a:t>
            </a:r>
            <a:r>
              <a:rPr lang="ja-JP" altLang="en-US" sz="1400"/>
              <a:t> </a:t>
            </a:r>
            <a:endParaRPr sz="1400"/>
          </a:p>
          <a:p>
            <a:pPr algn="l"/>
            <a:endParaRPr lang="ja-JP" altLang="en-US" sz="1400"/>
          </a:p>
          <a:p>
            <a:pPr algn="l"/>
            <a:r>
              <a:rPr lang="ja-JP" altLang="en-US" sz="1400"/>
              <a:t>いざというときの連絡手段として、「災害用伝言ダイヤル」と「災害用伝言板」というサービスがあります。</a:t>
            </a:r>
            <a:r>
              <a:rPr lang="ja-JP" altLang="en-US" sz="1400"/>
              <a:t> </a:t>
            </a:r>
            <a:endParaRPr sz="1400"/>
          </a:p>
          <a:p>
            <a:pPr algn="l"/>
            <a:endParaRPr lang="ja-JP" altLang="en-US" sz="1400"/>
          </a:p>
          <a:p>
            <a:pPr algn="l"/>
            <a:r>
              <a:rPr lang="ja-JP" altLang="en-US" sz="1400"/>
              <a:t>　災害用伝言ダイヤル171では、30秒間という短い時間ではありますが、伝言を録音することができます。</a:t>
            </a:r>
            <a:r>
              <a:rPr lang="ja-JP" altLang="en-US" sz="1400"/>
              <a:t> </a:t>
            </a:r>
            <a:endParaRPr sz="1400"/>
          </a:p>
          <a:p>
            <a:pPr algn="l"/>
            <a:endParaRPr lang="ja-JP" altLang="en-US" sz="1400"/>
          </a:p>
          <a:p>
            <a:pPr algn="l"/>
            <a:r>
              <a:rPr lang="ja-JP" altLang="en-US" sz="1400"/>
              <a:t>　災害用伝言板では、インターネットが使える状況限定ではありますが、携帯電話から文字情報を登録することができます。</a:t>
            </a:r>
            <a:r>
              <a:rPr lang="ja-JP" altLang="en-US" sz="1400"/>
              <a:t> </a:t>
            </a:r>
            <a:endParaRPr sz="1400"/>
          </a:p>
          <a:p>
            <a:r>
              <a:rPr lang="ja-JP" altLang="en-US" sz="1400"/>
              <a:t> </a:t>
            </a:r>
            <a:endParaRPr sz="1400"/>
          </a:p>
          <a:p>
            <a:endParaRPr kumimoji="1" lang="ja-JP" altLang="en-US" sz="1400"/>
          </a:p>
          <a:p>
            <a:endParaRPr kumimoji="1" lang="ja-JP" altLang="en-US"/>
          </a:p>
        </p:txBody>
      </p:sp>
      <p:sp>
        <p:nvSpPr>
          <p:cNvPr id="2738" name="四角形 253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32</a:t>
            </a:fld>
            <a:endParaRPr kumimoji="1" lang="ja-JP" altLang="en-US"/>
          </a:p>
        </p:txBody>
      </p:sp>
    </p:spTree>
    <p:extLst>
      <p:ext uri="{BB962C8B-B14F-4D97-AF65-F5344CB8AC3E}">
        <p14:creationId xmlns:p14="http://schemas.microsoft.com/office/powerpoint/2010/main" val="172733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749" name="四角形 3770"/>
          <p:cNvSpPr>
            <a:spLocks noGrp="1" noRot="1" noChangeAspect="1"/>
          </p:cNvSpPr>
          <p:nvPr>
            <p:ph type="sldImg" idx="2"/>
          </p:nvPr>
        </p:nvSpPr>
        <p:spPr>
          <a:prstGeom prst="rect">
            <a:avLst/>
          </a:prstGeom>
        </p:spPr>
        <p:txBody>
          <a:bodyPr/>
          <a:p>
            <a:endParaRPr kumimoji="1" lang="ja-JP" altLang="en-US"/>
          </a:p>
        </p:txBody>
      </p:sp>
      <p:sp>
        <p:nvSpPr>
          <p:cNvPr id="2750" name="四角形 3771"/>
          <p:cNvSpPr>
            <a:spLocks noGrp="1"/>
          </p:cNvSpPr>
          <p:nvPr>
            <p:ph type="body" sz="quarter" idx="3"/>
          </p:nvPr>
        </p:nvSpPr>
        <p:spPr>
          <a:prstGeom prst="rect">
            <a:avLst/>
          </a:prstGeom>
        </p:spPr>
        <p:txBody>
          <a:bodyPr/>
          <a:p>
            <a:pPr algn="l"/>
            <a:r>
              <a:rPr lang="ja-JP" altLang="en-US" sz="1400"/>
              <a:t>災害用伝言ダイヤルを使用する際は、「あいたいよ」の法則を</a:t>
            </a:r>
            <a:r>
              <a:rPr lang="ja-JP" altLang="en-US" sz="1400"/>
              <a:t> </a:t>
            </a:r>
            <a:endParaRPr sz="1400"/>
          </a:p>
          <a:p>
            <a:pPr algn="l"/>
            <a:r>
              <a:rPr lang="ja-JP" altLang="en-US" sz="1400"/>
              <a:t>意識してみてください。</a:t>
            </a:r>
            <a:r>
              <a:rPr lang="ja-JP" altLang="en-US" sz="1400"/>
              <a:t> </a:t>
            </a:r>
            <a:endParaRPr sz="1400"/>
          </a:p>
          <a:p>
            <a:pPr algn="l"/>
            <a:endParaRPr lang="ja-JP" altLang="en-US" sz="1400"/>
          </a:p>
          <a:p>
            <a:r>
              <a:rPr lang="ja-JP" altLang="en-US" sz="1400"/>
              <a:t>　「あいたいよ」の法則とは、限られた時間の中で効率よく情報を伝えるための要素である「安否」、「居場所」、「他の人の安否」、「いつまでそこにいるのか」、「要件」の頭文字を取ったものです。</a:t>
            </a:r>
            <a:endParaRPr sz="1400"/>
          </a:p>
          <a:p>
            <a:endParaRPr lang="ja-JP" altLang="en-US" sz="1400"/>
          </a:p>
          <a:p>
            <a:r>
              <a:rPr lang="ja-JP" altLang="en-US" sz="1400"/>
              <a:t>災害用伝言ダイヤルは毎月１日・15日で体験利用ができるので、実際にやってみてください。</a:t>
            </a:r>
            <a:r>
              <a:rPr lang="ja-JP" altLang="en-US" sz="1400"/>
              <a:t> </a:t>
            </a:r>
            <a:endParaRPr lang="ja-JP" altLang="en-US" sz="1400"/>
          </a:p>
          <a:p>
            <a:endParaRPr kumimoji="1" lang="ja-JP" altLang="en-US"/>
          </a:p>
        </p:txBody>
      </p:sp>
      <p:sp>
        <p:nvSpPr>
          <p:cNvPr id="2751" name="四角形 3772"/>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71" name="スライド イメージ プレースホルダー 1"/>
          <p:cNvSpPr>
            <a:spLocks noGrp="1" noRot="1" noChangeAspect="1"/>
          </p:cNvSpPr>
          <p:nvPr>
            <p:ph type="sldImg"/>
          </p:nvPr>
        </p:nvSpPr>
        <p:spPr/>
      </p:sp>
      <p:sp>
        <p:nvSpPr>
          <p:cNvPr id="2772"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773"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93" name="スライド イメージ プレースホルダー 1"/>
          <p:cNvSpPr>
            <a:spLocks noGrp="1" noRot="1" noChangeAspect="1"/>
          </p:cNvSpPr>
          <p:nvPr>
            <p:ph type="sldImg"/>
          </p:nvPr>
        </p:nvSpPr>
        <p:spPr/>
      </p:sp>
      <p:sp>
        <p:nvSpPr>
          <p:cNvPr id="2794"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795"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818" name="スライド イメージ プレースホルダー 1"/>
          <p:cNvSpPr>
            <a:spLocks noGrp="1" noRot="1" noChangeAspect="1"/>
          </p:cNvSpPr>
          <p:nvPr>
            <p:ph type="sldImg"/>
          </p:nvPr>
        </p:nvSpPr>
        <p:spPr/>
      </p:sp>
      <p:sp>
        <p:nvSpPr>
          <p:cNvPr id="2819"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820"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843" name="スライド イメージ プレースホルダー 1"/>
          <p:cNvSpPr>
            <a:spLocks noGrp="1" noRot="1" noChangeAspect="1"/>
          </p:cNvSpPr>
          <p:nvPr>
            <p:ph type="sldImg"/>
          </p:nvPr>
        </p:nvSpPr>
        <p:spPr/>
      </p:sp>
      <p:sp>
        <p:nvSpPr>
          <p:cNvPr id="2844"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845"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852" name="四角形 4230"/>
          <p:cNvSpPr>
            <a:spLocks noGrp="1" noRot="1" noChangeAspect="1"/>
          </p:cNvSpPr>
          <p:nvPr>
            <p:ph type="sldImg" idx="2"/>
          </p:nvPr>
        </p:nvSpPr>
        <p:spPr>
          <a:prstGeom prst="rect">
            <a:avLst/>
          </a:prstGeom>
        </p:spPr>
        <p:txBody>
          <a:bodyPr/>
          <a:p>
            <a:endParaRPr kumimoji="1" lang="ja-JP" altLang="en-US"/>
          </a:p>
        </p:txBody>
      </p:sp>
      <p:sp>
        <p:nvSpPr>
          <p:cNvPr id="2853" name="四角形 4231"/>
          <p:cNvSpPr>
            <a:spLocks noGrp="1"/>
          </p:cNvSpPr>
          <p:nvPr>
            <p:ph type="body" sz="quarter" idx="3"/>
          </p:nvPr>
        </p:nvSpPr>
        <p:spPr>
          <a:prstGeom prst="rect">
            <a:avLst/>
          </a:prstGeom>
        </p:spPr>
        <p:txBody>
          <a:bodyPr/>
          <a:p>
            <a:pPr algn="l"/>
            <a:r>
              <a:rPr lang="ja-JP" altLang="en-US" sz="1400"/>
              <a:t>建物が無事でも、家具の転倒により下敷きになってケガをしたり、逃げ遅れに繋がる恐れがあります。</a:t>
            </a:r>
            <a:r>
              <a:rPr lang="ja-JP" altLang="en-US" sz="1400"/>
              <a:t> </a:t>
            </a:r>
            <a:endParaRPr sz="1400"/>
          </a:p>
          <a:p>
            <a:r>
              <a:rPr lang="ja-JP" altLang="en-US" sz="1400"/>
              <a:t> </a:t>
            </a:r>
            <a:endParaRPr sz="1400"/>
          </a:p>
          <a:p>
            <a:endParaRPr kumimoji="1" lang="ja-JP" altLang="en-US"/>
          </a:p>
        </p:txBody>
      </p:sp>
      <p:sp>
        <p:nvSpPr>
          <p:cNvPr id="2854" name="四角形 4232"/>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859" name="四角形 4233"/>
          <p:cNvSpPr>
            <a:spLocks noGrp="1" noRot="1" noChangeAspect="1"/>
          </p:cNvSpPr>
          <p:nvPr>
            <p:ph type="sldImg" idx="2"/>
          </p:nvPr>
        </p:nvSpPr>
        <p:spPr>
          <a:prstGeom prst="rect">
            <a:avLst/>
          </a:prstGeom>
        </p:spPr>
        <p:txBody>
          <a:bodyPr/>
          <a:p>
            <a:endParaRPr kumimoji="1" lang="ja-JP" altLang="en-US"/>
          </a:p>
        </p:txBody>
      </p:sp>
      <p:sp>
        <p:nvSpPr>
          <p:cNvPr id="2860" name="四角形 4234"/>
          <p:cNvSpPr>
            <a:spLocks noGrp="1"/>
          </p:cNvSpPr>
          <p:nvPr>
            <p:ph type="body" sz="quarter" idx="3"/>
          </p:nvPr>
        </p:nvSpPr>
        <p:spPr>
          <a:prstGeom prst="rect">
            <a:avLst/>
          </a:prstGeom>
        </p:spPr>
        <p:txBody>
          <a:bodyPr/>
          <a:p>
            <a:pPr algn="l"/>
            <a:r>
              <a:rPr lang="ja-JP" altLang="en-US" sz="1400"/>
              <a:t>寝る場所やよくいる場所に倒れてきそうな家具はないか、避難経路をふさぐ家具はないかなどを確認し、家具を減らしたり、配置を変えたり、転倒しないよう固定しておきましょう。</a:t>
            </a:r>
            <a:r>
              <a:rPr lang="ja-JP" altLang="en-US" sz="1400"/>
              <a:t> </a:t>
            </a:r>
            <a:endParaRPr sz="1400"/>
          </a:p>
          <a:p>
            <a:endParaRPr kumimoji="1" lang="ja-JP" altLang="en-US"/>
          </a:p>
        </p:txBody>
      </p:sp>
      <p:sp>
        <p:nvSpPr>
          <p:cNvPr id="2861" name="四角形 423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395" name="四角形 4215"/>
          <p:cNvSpPr>
            <a:spLocks noGrp="1" noRot="1" noChangeAspect="1"/>
          </p:cNvSpPr>
          <p:nvPr>
            <p:ph type="sldImg" idx="2"/>
          </p:nvPr>
        </p:nvSpPr>
        <p:spPr>
          <a:prstGeom prst="rect">
            <a:avLst/>
          </a:prstGeom>
        </p:spPr>
        <p:txBody>
          <a:bodyPr/>
          <a:p>
            <a:endParaRPr kumimoji="1" lang="ja-JP" altLang="en-US"/>
          </a:p>
        </p:txBody>
      </p:sp>
      <p:sp>
        <p:nvSpPr>
          <p:cNvPr id="2396" name="四角形 4216"/>
          <p:cNvSpPr>
            <a:spLocks noGrp="1"/>
          </p:cNvSpPr>
          <p:nvPr>
            <p:ph type="body" sz="quarter" idx="3"/>
          </p:nvPr>
        </p:nvSpPr>
        <p:spPr>
          <a:prstGeom prst="rect">
            <a:avLst/>
          </a:prstGeom>
        </p:spPr>
        <p:txBody>
          <a:bodyPr/>
          <a:p>
            <a:pPr algn="l"/>
            <a:r>
              <a:rPr lang="ja-JP" altLang="en-US" sz="1400"/>
              <a:t>令和６年１月１日に発生した能登半島地震は、皆さんも報道を見て衝撃を受けたのではないでしょうか。</a:t>
            </a:r>
            <a:r>
              <a:rPr lang="ja-JP" altLang="en-US" sz="1400"/>
              <a:t> </a:t>
            </a:r>
            <a:endParaRPr sz="1400"/>
          </a:p>
          <a:p>
            <a:endParaRPr kumimoji="1" lang="ja-JP" altLang="en-US"/>
          </a:p>
        </p:txBody>
      </p:sp>
      <p:sp>
        <p:nvSpPr>
          <p:cNvPr id="2397" name="四角形 421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885" name="スライド イメージ プレースホルダー 1"/>
          <p:cNvSpPr>
            <a:spLocks noGrp="1" noRot="1" noChangeAspect="1"/>
          </p:cNvSpPr>
          <p:nvPr>
            <p:ph type="sldImg"/>
          </p:nvPr>
        </p:nvSpPr>
        <p:spPr/>
      </p:sp>
      <p:sp>
        <p:nvSpPr>
          <p:cNvPr id="2886"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887"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11" name="スライド イメージ プレースホルダー 1"/>
          <p:cNvSpPr>
            <a:spLocks noGrp="1" noRot="1" noChangeAspect="1"/>
          </p:cNvSpPr>
          <p:nvPr>
            <p:ph type="sldImg"/>
          </p:nvPr>
        </p:nvSpPr>
        <p:spPr/>
      </p:sp>
      <p:sp>
        <p:nvSpPr>
          <p:cNvPr id="2912"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913"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34" name="スライド イメージ プレースホルダー 1"/>
          <p:cNvSpPr>
            <a:spLocks noGrp="1" noRot="1" noChangeAspect="1"/>
          </p:cNvSpPr>
          <p:nvPr>
            <p:ph type="sldImg"/>
          </p:nvPr>
        </p:nvSpPr>
        <p:spPr/>
      </p:sp>
      <p:sp>
        <p:nvSpPr>
          <p:cNvPr id="2935"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936"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946"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947"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地震が発生したら、まずは身の安全を確保してください。</a:t>
            </a:r>
            <a:r>
              <a:rPr lang="ja-JP" altLang="en-US" sz="1400"/>
              <a:t> </a:t>
            </a:r>
            <a:endParaRPr sz="1400"/>
          </a:p>
          <a:p>
            <a:pPr algn="l"/>
            <a:endParaRPr lang="ja-JP" altLang="en-US" sz="1400"/>
          </a:p>
          <a:p>
            <a:pPr algn="l"/>
            <a:r>
              <a:rPr lang="ja-JP" altLang="en-US" sz="1400"/>
              <a:t>緊急地震速報が流れたり、揺れを感じたらすぐに頭と首を守れるよう机の下に隠れて、揺れが収まるまで待ちましょう。</a:t>
            </a:r>
            <a:r>
              <a:rPr lang="ja-JP" altLang="en-US" sz="1400"/>
              <a:t> </a:t>
            </a:r>
            <a:endParaRPr sz="1400"/>
          </a:p>
          <a:p>
            <a:pPr algn="l"/>
            <a:endParaRPr lang="ja-JP" altLang="en-US" sz="1400"/>
          </a:p>
          <a:p>
            <a:pPr algn="l"/>
            <a:r>
              <a:rPr lang="ja-JP" altLang="en-US" sz="1400"/>
              <a:t>屋外では、壊れやすいもの、倒れやすい物から離れ、カバンなどで頭を守りましょう。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956"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957"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揺れが収まったら、火元の確認、避難経路の確保、ラジオやテレビなどで正確な情報を入手しましょう。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965"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966"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津波のおそれがある時は、</a:t>
            </a:r>
            <a:r>
              <a:rPr lang="ja-JP" altLang="en-US" sz="1400"/>
              <a:t> </a:t>
            </a:r>
            <a:endParaRPr sz="1400"/>
          </a:p>
          <a:p>
            <a:pPr algn="l"/>
            <a:endParaRPr lang="ja-JP" altLang="en-US" sz="1400"/>
          </a:p>
          <a:p>
            <a:pPr algn="l"/>
            <a:r>
              <a:rPr lang="ja-JP" altLang="en-US" sz="1400"/>
              <a:t>・少しでも高い所へ逃げる</a:t>
            </a:r>
            <a:r>
              <a:rPr lang="ja-JP" altLang="en-US" sz="1400"/>
              <a:t> </a:t>
            </a:r>
            <a:endParaRPr sz="1400"/>
          </a:p>
          <a:p>
            <a:pPr algn="l"/>
            <a:endParaRPr lang="ja-JP" altLang="en-US" sz="1400"/>
          </a:p>
          <a:p>
            <a:pPr algn="l"/>
            <a:r>
              <a:rPr lang="ja-JP" altLang="en-US" sz="1400"/>
              <a:t>・津波警報が解除されるまでは安全な場所にとどまる</a:t>
            </a:r>
            <a:r>
              <a:rPr lang="ja-JP" altLang="en-US" sz="1400"/>
              <a:t> </a:t>
            </a:r>
            <a:endParaRPr sz="1400"/>
          </a:p>
          <a:p>
            <a:pPr algn="l"/>
            <a:endParaRPr lang="ja-JP" altLang="en-US" sz="1400"/>
          </a:p>
          <a:p>
            <a:pPr algn="l"/>
            <a:r>
              <a:rPr lang="ja-JP" altLang="en-US" sz="1400"/>
              <a:t>・誰かを待つことなく直ちに避難する</a:t>
            </a:r>
            <a:r>
              <a:rPr lang="ja-JP" altLang="en-US" sz="1400"/>
              <a:t> </a:t>
            </a:r>
            <a:endParaRPr sz="1400"/>
          </a:p>
          <a:p>
            <a:pPr algn="l"/>
            <a:endParaRPr lang="ja-JP" altLang="en-US" sz="1400"/>
          </a:p>
          <a:p>
            <a:r>
              <a:rPr lang="ja-JP" altLang="en-US" sz="1400"/>
              <a:t>この３点を実践してください。</a:t>
            </a:r>
            <a:r>
              <a:rPr lang="ja-JP" altLang="en-US" sz="1400"/>
              <a:t> </a:t>
            </a:r>
            <a:endParaRPr sz="1400"/>
          </a:p>
          <a:p>
            <a:pPr lvl="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983"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984"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また、平時から訓練を実施して地震への備えや避難について確認しておきましょう。</a:t>
            </a:r>
            <a:r>
              <a:rPr lang="ja-JP" altLang="en-US" sz="1400"/>
              <a:t> </a:t>
            </a:r>
            <a:endParaRPr sz="1400"/>
          </a:p>
          <a:p>
            <a:pPr algn="l"/>
            <a:endParaRPr lang="ja-JP" altLang="en-US" sz="1400"/>
          </a:p>
          <a:p>
            <a:pPr algn="l"/>
            <a:r>
              <a:rPr lang="ja-JP" altLang="en-US" sz="1400"/>
              <a:t>ご家庭でも○○分後に津波が到達すると仮定して避難の練習をしておくと、逃げるまでにかかる時間はどれくらいかかるのか、持ち出すものはすぐに準備できるのかなど課題や気づきが見つかると思います。</a:t>
            </a:r>
            <a:r>
              <a:rPr lang="ja-JP" altLang="en-US" sz="1400"/>
              <a:t> </a:t>
            </a:r>
            <a:endParaRPr sz="1400"/>
          </a:p>
          <a:p>
            <a:r>
              <a:rPr lang="ja-JP" altLang="en-US" sz="1400"/>
              <a:t> </a:t>
            </a:r>
            <a:endParaRPr sz="1400"/>
          </a:p>
          <a:p>
            <a:pPr lvl="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05" name="スライド イメージ プレースホルダー 1"/>
          <p:cNvSpPr>
            <a:spLocks noGrp="1" noRot="1" noChangeAspect="1"/>
          </p:cNvSpPr>
          <p:nvPr>
            <p:ph type="sldImg"/>
          </p:nvPr>
        </p:nvSpPr>
        <p:spPr/>
      </p:sp>
      <p:sp>
        <p:nvSpPr>
          <p:cNvPr id="3006"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3007"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13" name="スライド イメージ プレースホルダー 1"/>
          <p:cNvSpPr>
            <a:spLocks noGrp="1" noRot="1" noChangeAspect="1"/>
          </p:cNvSpPr>
          <p:nvPr>
            <p:ph type="sldImg"/>
          </p:nvPr>
        </p:nvSpPr>
        <p:spPr/>
      </p:sp>
      <p:sp>
        <p:nvSpPr>
          <p:cNvPr id="3014" name="ノート プレースホルダー 2"/>
          <p:cNvSpPr>
            <a:spLocks noGrp="1"/>
          </p:cNvSpPr>
          <p:nvPr>
            <p:ph type="body" idx="1"/>
          </p:nvPr>
        </p:nvSpPr>
        <p:spPr/>
        <p:txBody>
          <a:bodyPr/>
          <a:lstStyle/>
          <a:p>
            <a:pPr algn="l"/>
            <a:r>
              <a:rPr lang="ja-JP" altLang="en-US" sz="1400"/>
              <a:t>本日は『</a:t>
            </a:r>
            <a:r>
              <a:rPr lang="ja-JP" altLang="en-US" sz="1400"/>
              <a:t>地域防災タイムライン</a:t>
            </a:r>
            <a:r>
              <a:rPr lang="ja-JP" altLang="en-US" sz="1400"/>
              <a:t>』の作成を通して、みなさまと「地震への備え」について、考えていただきました。</a:t>
            </a:r>
            <a:r>
              <a:rPr lang="ja-JP" altLang="en-US" sz="1400"/>
              <a:t> </a:t>
            </a:r>
            <a:endParaRPr sz="1400"/>
          </a:p>
          <a:p>
            <a:pPr algn="l"/>
            <a:endParaRPr lang="ja-JP" altLang="en-US" sz="1400"/>
          </a:p>
          <a:p>
            <a:pPr algn="l"/>
            <a:r>
              <a:rPr lang="ja-JP" altLang="en-US" sz="1400"/>
              <a:t>これを機に、防災グッズや避難先などの見直しも行っていた</a:t>
            </a:r>
            <a:r>
              <a:rPr lang="ja-JP" altLang="en-US" sz="1400"/>
              <a:t> </a:t>
            </a:r>
            <a:endParaRPr sz="1400"/>
          </a:p>
          <a:p>
            <a:pPr algn="l"/>
            <a:r>
              <a:rPr lang="ja-JP" altLang="en-US" sz="1400"/>
              <a:t>だきたいと思います。</a:t>
            </a:r>
            <a:r>
              <a:rPr lang="ja-JP" altLang="en-US" sz="1400"/>
              <a:t> </a:t>
            </a:r>
            <a:endParaRPr sz="1400"/>
          </a:p>
          <a:p>
            <a:pPr algn="l"/>
            <a:endParaRPr lang="ja-JP" altLang="en-US" sz="1400"/>
          </a:p>
          <a:p>
            <a:pPr algn="l"/>
            <a:r>
              <a:rPr lang="ja-JP" altLang="en-US" sz="1400"/>
              <a:t>また、いざというときに備えて、家族でも今日学んだことを</a:t>
            </a:r>
            <a:r>
              <a:rPr lang="ja-JP" altLang="en-US" sz="1400"/>
              <a:t> </a:t>
            </a:r>
            <a:endParaRPr sz="1400"/>
          </a:p>
          <a:p>
            <a:pPr algn="l"/>
            <a:r>
              <a:rPr lang="ja-JP" altLang="en-US" sz="1400"/>
              <a:t>共有していただきたいと思います。</a:t>
            </a:r>
            <a:r>
              <a:rPr lang="ja-JP" altLang="en-US" sz="1400"/>
              <a:t> </a:t>
            </a:r>
            <a:endParaRPr sz="1400"/>
          </a:p>
          <a:p>
            <a:r>
              <a:rPr lang="ja-JP" altLang="en-US" sz="1400"/>
              <a:t> </a:t>
            </a:r>
            <a:endParaRPr sz="1400"/>
          </a:p>
          <a:p>
            <a:endParaRPr kumimoji="1" lang="ja-JP" altLang="en-US" dirty="0"/>
          </a:p>
        </p:txBody>
      </p:sp>
      <p:sp>
        <p:nvSpPr>
          <p:cNvPr id="3015" name="スライド番号プレースホルダー 3"/>
          <p:cNvSpPr>
            <a:spLocks noGrp="1"/>
          </p:cNvSpPr>
          <p:nvPr>
            <p:ph type="sldNum" sz="quarter" idx="10"/>
          </p:nvPr>
        </p:nvSpPr>
        <p:spPr/>
        <p:txBody>
          <a:bodyPr/>
          <a:lstStyle/>
          <a:p>
            <a:fld id="{64D23413-02FE-4DC1-9FD0-53A34BBDAC18}" type="slidenum">
              <a:rPr kumimoji="1" lang="ja-JP" altLang="en-US" smtClean="0"/>
              <a:t>47</a:t>
            </a:fld>
            <a:endParaRPr kumimoji="1" lang="ja-JP" altLang="en-US"/>
          </a:p>
        </p:txBody>
      </p:sp>
    </p:spTree>
    <p:extLst>
      <p:ext uri="{BB962C8B-B14F-4D97-AF65-F5344CB8AC3E}">
        <p14:creationId xmlns:p14="http://schemas.microsoft.com/office/powerpoint/2010/main" val="4062701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3022" name="四角形 2631"/>
          <p:cNvSpPr>
            <a:spLocks noGrp="1" noRot="1" noChangeAspect="1"/>
          </p:cNvSpPr>
          <p:nvPr>
            <p:ph type="sldImg" idx="2"/>
          </p:nvPr>
        </p:nvSpPr>
        <p:spPr>
          <a:prstGeom prst="rect">
            <a:avLst/>
          </a:prstGeom>
        </p:spPr>
        <p:txBody>
          <a:bodyPr/>
          <a:p>
            <a:endParaRPr kumimoji="1" lang="ja-JP" altLang="en-US"/>
          </a:p>
        </p:txBody>
      </p:sp>
      <p:sp>
        <p:nvSpPr>
          <p:cNvPr id="3023" name="四角形 2632"/>
          <p:cNvSpPr>
            <a:spLocks noGrp="1"/>
          </p:cNvSpPr>
          <p:nvPr>
            <p:ph type="body" sz="quarter" idx="3"/>
          </p:nvPr>
        </p:nvSpPr>
        <p:spPr>
          <a:prstGeom prst="rect">
            <a:avLst/>
          </a:prstGeom>
        </p:spPr>
        <p:txBody>
          <a:bodyPr/>
          <a:p>
            <a:pPr algn="l"/>
            <a:r>
              <a:rPr lang="ja-JP" altLang="en-US" sz="1400"/>
              <a:t>以上となります。</a:t>
            </a:r>
            <a:r>
              <a:rPr lang="ja-JP" altLang="en-US" sz="1400"/>
              <a:t>ご清聴ありがとうございました。</a:t>
            </a:r>
            <a:r>
              <a:rPr lang="ja-JP" altLang="en-US" sz="1400"/>
              <a:t> </a:t>
            </a:r>
            <a:endParaRPr kumimoji="1" lang="ja-JP" altLang="en-US"/>
          </a:p>
        </p:txBody>
      </p:sp>
      <p:sp>
        <p:nvSpPr>
          <p:cNvPr id="3024" name="四角形 2633"/>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05" name="四角形 4218"/>
          <p:cNvSpPr>
            <a:spLocks noGrp="1" noRot="1" noChangeAspect="1"/>
          </p:cNvSpPr>
          <p:nvPr>
            <p:ph type="sldImg" idx="2"/>
          </p:nvPr>
        </p:nvSpPr>
        <p:spPr>
          <a:prstGeom prst="rect">
            <a:avLst/>
          </a:prstGeom>
        </p:spPr>
        <p:txBody>
          <a:bodyPr/>
          <a:p>
            <a:endParaRPr kumimoji="1" lang="ja-JP" altLang="en-US"/>
          </a:p>
        </p:txBody>
      </p:sp>
      <p:sp>
        <p:nvSpPr>
          <p:cNvPr id="2406" name="四角形 4219"/>
          <p:cNvSpPr>
            <a:spLocks noGrp="1"/>
          </p:cNvSpPr>
          <p:nvPr>
            <p:ph type="body" sz="quarter" idx="3"/>
          </p:nvPr>
        </p:nvSpPr>
        <p:spPr>
          <a:prstGeom prst="rect">
            <a:avLst/>
          </a:prstGeom>
        </p:spPr>
        <p:txBody>
          <a:bodyPr/>
          <a:p>
            <a:pPr algn="l"/>
            <a:r>
              <a:rPr lang="ja-JP" altLang="en-US" sz="1400"/>
              <a:t>この写真のように建物が倒壊し、多くの人命を奪いました。</a:t>
            </a:r>
            <a:r>
              <a:rPr lang="ja-JP" altLang="en-US" sz="1400"/>
              <a:t> </a:t>
            </a:r>
            <a:endParaRPr sz="1400"/>
          </a:p>
          <a:p>
            <a:endParaRPr kumimoji="1" lang="ja-JP" altLang="en-US"/>
          </a:p>
        </p:txBody>
      </p:sp>
      <p:sp>
        <p:nvSpPr>
          <p:cNvPr id="2407" name="四角形 422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13" name="四角形 4221"/>
          <p:cNvSpPr>
            <a:spLocks noGrp="1" noRot="1" noChangeAspect="1"/>
          </p:cNvSpPr>
          <p:nvPr>
            <p:ph type="sldImg" idx="2"/>
          </p:nvPr>
        </p:nvSpPr>
        <p:spPr>
          <a:prstGeom prst="rect">
            <a:avLst/>
          </a:prstGeom>
        </p:spPr>
        <p:txBody>
          <a:bodyPr/>
          <a:p>
            <a:endParaRPr kumimoji="1" lang="ja-JP" altLang="en-US"/>
          </a:p>
        </p:txBody>
      </p:sp>
      <p:sp>
        <p:nvSpPr>
          <p:cNvPr id="2414" name="四角形 4222"/>
          <p:cNvSpPr>
            <a:spLocks noGrp="1"/>
          </p:cNvSpPr>
          <p:nvPr>
            <p:ph type="body" sz="quarter" idx="3"/>
          </p:nvPr>
        </p:nvSpPr>
        <p:spPr>
          <a:prstGeom prst="rect">
            <a:avLst/>
          </a:prstGeom>
        </p:spPr>
        <p:txBody>
          <a:bodyPr/>
          <a:p>
            <a:pPr algn="l"/>
            <a:r>
              <a:rPr lang="ja-JP" altLang="en-US" sz="1400"/>
              <a:t>このように地震は時と場所を選ばず、甚大な被害をもたらす災害です。</a:t>
            </a:r>
            <a:endParaRPr lang="ja-JP" altLang="en-US" sz="1400"/>
          </a:p>
          <a:p>
            <a:pPr algn="l"/>
            <a:endParaRPr lang="ja-JP" altLang="en-US" sz="1400"/>
          </a:p>
          <a:p>
            <a:pPr algn="l"/>
            <a:r>
              <a:rPr lang="ja-JP" altLang="en-US" sz="1400"/>
              <a:t>こうした巨大地震に備えるためには平時からの取組が非常に大切になってきます。</a:t>
            </a:r>
            <a:r>
              <a:rPr lang="ja-JP" altLang="en-US" sz="1400"/>
              <a:t> </a:t>
            </a:r>
            <a:endParaRPr lang="ja-JP" altLang="en-US" sz="1400"/>
          </a:p>
          <a:p>
            <a:r>
              <a:rPr lang="ja-JP" altLang="en-US" sz="1400"/>
              <a:t> </a:t>
            </a:r>
            <a:endParaRPr sz="1400"/>
          </a:p>
          <a:p>
            <a:endParaRPr kumimoji="1" lang="ja-JP" altLang="en-US"/>
          </a:p>
        </p:txBody>
      </p:sp>
      <p:sp>
        <p:nvSpPr>
          <p:cNvPr id="2415" name="四角形 4223"/>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25" name="スライド イメージ プレースホルダー 3"/>
          <p:cNvSpPr>
            <a:spLocks noGrp="1" noRot="1" noChangeAspect="1"/>
          </p:cNvSpPr>
          <p:nvPr>
            <p:ph type="sldImg"/>
          </p:nvPr>
        </p:nvSpPr>
        <p:spPr>
          <a:prstGeom prst="rect">
            <a:avLst/>
          </a:prstGeom>
          <a:ln/>
        </p:spPr>
        <p:txBody>
          <a:bodyPr/>
          <a:p>
            <a:endParaRPr kumimoji="1" lang="ja-JP" altLang="en-US"/>
          </a:p>
        </p:txBody>
      </p:sp>
      <p:sp>
        <p:nvSpPr>
          <p:cNvPr id="2426" name="ノート プレースホルダー 4"/>
          <p:cNvSpPr>
            <a:spLocks noGrp="1"/>
          </p:cNvSpPr>
          <p:nvPr>
            <p:ph type="body" sz="quarter" idx="1"/>
          </p:nvPr>
        </p:nvSpPr>
        <p:spPr>
          <a:prstGeom prst="rect">
            <a:avLst/>
          </a:prstGeom>
        </p:spPr>
        <p:txBody>
          <a:bodyPr/>
          <a:p>
            <a:pPr algn="l"/>
            <a:r>
              <a:rPr lang="ja-JP" altLang="en-US" sz="1400"/>
              <a:t>広島に住む我々も他人事ではなく、南海トラフ巨大地震によって大きな被害を受ける可能性があります。</a:t>
            </a:r>
            <a:r>
              <a:rPr lang="ja-JP" altLang="en-US" sz="1400"/>
              <a:t> </a:t>
            </a:r>
            <a:endParaRPr sz="1400"/>
          </a:p>
          <a:p>
            <a:pPr algn="l"/>
            <a:endParaRPr lang="ja-JP" altLang="en-US" sz="1400"/>
          </a:p>
          <a:p>
            <a:pPr algn="l"/>
            <a:r>
              <a:rPr lang="ja-JP" altLang="en-US" sz="1400"/>
              <a:t>広島県内での最大の被害想定は死者約1.4万人、避難約73万人にもなると想定されています。</a:t>
            </a:r>
            <a:r>
              <a:rPr lang="ja-JP" altLang="en-US" sz="1400"/>
              <a:t> </a:t>
            </a:r>
            <a:endParaRPr sz="1400"/>
          </a:p>
          <a:p>
            <a:r>
              <a:rPr lang="ja-JP" altLang="en-US" sz="1400"/>
              <a:t> </a:t>
            </a:r>
            <a:endParaRPr sz="1400"/>
          </a:p>
          <a:p>
            <a:endParaRPr kumimoji="1" lang="ja-JP" altLang="en-US"/>
          </a:p>
        </p:txBody>
      </p:sp>
      <p:sp>
        <p:nvSpPr>
          <p:cNvPr id="2427" name="四角形 377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35" name="四角形 4224"/>
          <p:cNvSpPr>
            <a:spLocks noGrp="1" noRot="1" noChangeAspect="1"/>
          </p:cNvSpPr>
          <p:nvPr>
            <p:ph type="sldImg" idx="2"/>
          </p:nvPr>
        </p:nvSpPr>
        <p:spPr>
          <a:prstGeom prst="rect">
            <a:avLst/>
          </a:prstGeom>
        </p:spPr>
        <p:txBody>
          <a:bodyPr/>
          <a:p>
            <a:endParaRPr kumimoji="1" lang="ja-JP" altLang="en-US"/>
          </a:p>
        </p:txBody>
      </p:sp>
      <p:sp>
        <p:nvSpPr>
          <p:cNvPr id="2436" name="四角形 4225"/>
          <p:cNvSpPr>
            <a:spLocks noGrp="1"/>
          </p:cNvSpPr>
          <p:nvPr>
            <p:ph type="body" sz="quarter" idx="3"/>
          </p:nvPr>
        </p:nvSpPr>
        <p:spPr>
          <a:prstGeom prst="rect">
            <a:avLst/>
          </a:prstGeom>
        </p:spPr>
        <p:txBody>
          <a:bodyPr/>
          <a:p>
            <a:pPr algn="l"/>
            <a:r>
              <a:rPr lang="ja-JP" altLang="en-US" sz="1400"/>
              <a:t>南海トラフ巨大地震が発生することで広島県では、最大震度６強、広い範囲で震度５弱以上の揺れが起こると想定されています。</a:t>
            </a:r>
            <a:r>
              <a:rPr lang="ja-JP" altLang="en-US" sz="1400"/>
              <a:t> </a:t>
            </a:r>
            <a:endParaRPr sz="1400"/>
          </a:p>
          <a:p>
            <a:pPr algn="l"/>
            <a:endParaRPr lang="ja-JP" altLang="en-US" sz="1400"/>
          </a:p>
          <a:p>
            <a:pPr algn="l"/>
            <a:r>
              <a:rPr lang="ja-JP" altLang="en-US" sz="1400"/>
              <a:t>私たちが住んでいる●●（市町名）では震度●●の揺れが起こると想定されています。</a:t>
            </a:r>
            <a:r>
              <a:rPr lang="ja-JP" altLang="en-US" sz="1400"/>
              <a:t> </a:t>
            </a:r>
            <a:endParaRPr sz="1400"/>
          </a:p>
          <a:p>
            <a:r>
              <a:rPr lang="ja-JP" altLang="en-US" sz="1400"/>
              <a:t> </a:t>
            </a:r>
            <a:endParaRPr sz="1400"/>
          </a:p>
          <a:p>
            <a:endParaRPr kumimoji="1" lang="ja-JP" altLang="en-US"/>
          </a:p>
        </p:txBody>
      </p:sp>
      <p:sp>
        <p:nvSpPr>
          <p:cNvPr id="2437" name="四角形 422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46" name="四角形 343"/>
          <p:cNvSpPr>
            <a:spLocks noGrp="1" noRot="1" noChangeAspect="1"/>
          </p:cNvSpPr>
          <p:nvPr>
            <p:ph type="sldImg" idx="2"/>
          </p:nvPr>
        </p:nvSpPr>
        <p:spPr>
          <a:prstGeom prst="rect">
            <a:avLst/>
          </a:prstGeom>
        </p:spPr>
        <p:txBody>
          <a:bodyPr/>
          <a:lstStyle/>
          <a:p>
            <a:endParaRPr kumimoji="1" lang="ja-JP" altLang="en-US"/>
          </a:p>
        </p:txBody>
      </p:sp>
      <p:sp>
        <p:nvSpPr>
          <p:cNvPr id="2447" name="四角形 344"/>
          <p:cNvSpPr>
            <a:spLocks noGrp="1"/>
          </p:cNvSpPr>
          <p:nvPr>
            <p:ph type="body" sz="quarter" idx="3"/>
          </p:nvPr>
        </p:nvSpPr>
        <p:spPr>
          <a:prstGeom prst="rect">
            <a:avLst/>
          </a:prstGeom>
        </p:spPr>
        <p:txBody>
          <a:bodyPr/>
          <a:lstStyle/>
          <a:p>
            <a:pPr algn="l"/>
            <a:r>
              <a:rPr lang="ja-JP" altLang="en-US" sz="1400"/>
              <a:t>震度６強の揺れは、はわないと動くことができない、固定されていない家具のほとんどが移動し、倒れるものが多くなる、耐震性の低い建物が傾いたり、倒れたりするなど大きな被害につながる揺れとなっています。</a:t>
            </a:r>
            <a:r>
              <a:rPr lang="ja-JP" altLang="en-US" sz="1400"/>
              <a:t> </a:t>
            </a:r>
            <a:endParaRPr sz="1400"/>
          </a:p>
          <a:p>
            <a:r>
              <a:rPr lang="ja-JP" altLang="en-US" sz="1400"/>
              <a:t> </a:t>
            </a:r>
            <a:endParaRPr sz="1400"/>
          </a:p>
          <a:p>
            <a:pPr algn="l"/>
            <a:endParaRPr sz="1400"/>
          </a:p>
          <a:p>
            <a:endParaRPr kumimoji="1" lang="ja-JP" altLang="en-US"/>
          </a:p>
        </p:txBody>
      </p:sp>
      <p:sp>
        <p:nvSpPr>
          <p:cNvPr id="2448" name="四角形 34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9</a:t>
            </a:fld>
            <a:endParaRPr kumimoji="1" lang="ja-JP" altLang="en-US"/>
          </a:p>
        </p:txBody>
      </p:sp>
    </p:spTree>
    <p:extLst>
      <p:ext uri="{BB962C8B-B14F-4D97-AF65-F5344CB8AC3E}">
        <p14:creationId xmlns:p14="http://schemas.microsoft.com/office/powerpoint/2010/main" val="3165441579"/>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10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1.xml" /></Relationships>
</file>

<file path=ppt/slideLayouts/_rels/slideLayout10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1.xml" /></Relationships>
</file>

<file path=ppt/slideLayouts/_rels/slideLayout10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1.xml" /></Relationships>
</file>

<file path=ppt/slideLayouts/_rels/slideLayout103.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1.xml" /></Relationships>
</file>

<file path=ppt/slideLayouts/_rels/slideLayout10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1.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0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3.xml" /></Relationships>
</file>

<file path=ppt/slideLayouts/_rels/slideLayout11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9.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20.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1.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4.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5.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2.xml" /></Relationships>
</file>

<file path=ppt/slideLayouts/_rels/slideLayout12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2.xml" /></Relationships>
</file>

<file path=ppt/slideLayouts/_rels/slideLayout12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2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3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2.xml" /></Relationships>
</file>

<file path=ppt/slideLayouts/_rels/slideLayout13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8.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2.xml" /></Relationships>
</file>

<file path=ppt/slideLayouts/_rels/slideLayout139.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2.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4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4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3.xml" /></Relationships>
</file>

<file path=ppt/slideLayouts/_rels/slideLayout14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3.xml" /></Relationships>
</file>

<file path=ppt/slideLayouts/_rels/slideLayout14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3.xml" /></Relationships>
</file>

<file path=ppt/slideLayouts/_rels/slideLayout14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3.xml" /></Relationships>
</file>

<file path=ppt/slideLayouts/_rels/slideLayout145.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3.xml" /></Relationships>
</file>

<file path=ppt/slideLayouts/_rels/slideLayout146.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5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4.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5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4.xml" /></Relationships>
</file>

<file path=ppt/slideLayouts/_rels/slideLayout15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4.xml" /></Relationships>
</file>

<file path=ppt/slideLayouts/_rels/slideLayout15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4.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60.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4.xml" /></Relationships>
</file>

<file path=ppt/slideLayouts/_rels/slideLayout161.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4.xml" /></Relationships>
</file>

<file path=ppt/slideLayouts/_rels/slideLayout162.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70.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71.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72.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80.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2.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5.xml" /></Relationships>
</file>

<file path=ppt/slideLayouts/_rels/slideLayout18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15.xml" /></Relationships>
</file>

<file path=ppt/slideLayouts/_rels/slideLayout18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5.xml" /></Relationships>
</file>

<file path=ppt/slideLayouts/_rels/slideLayout186.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5.xml" /></Relationships>
</file>

<file path=ppt/slideLayouts/_rels/slideLayout187.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90.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4.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5.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6.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7.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6.xml" /></Relationships>
</file>

<file path=ppt/slideLayouts/_rels/slideLayout199.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16.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0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6.xml" /></Relationships>
</file>

<file path=ppt/slideLayouts/_rels/slideLayout20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6.xml" /></Relationships>
</file>

<file path=ppt/slideLayouts/_rels/slideLayout202.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6.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7.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8.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9.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10.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11.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12.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5.xml" /></Relationships>
</file>

<file path=ppt/slideLayouts/_rels/slideLayout2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5.xml" /></Relationships>
</file>

<file path=ppt/slideLayouts/_rels/slideLayout2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5.xml" /></Relationships>
</file>

<file path=ppt/slideLayouts/_rels/slideLayout2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5.xml" /></Relationships>
</file>

<file path=ppt/slideLayouts/_rels/slideLayout27.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5.xml" /></Relationships>
</file>

<file path=ppt/slideLayouts/_rels/slideLayout28.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5.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5.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6.xml" /></Relationships>
</file>

<file path=ppt/slideLayouts/_rels/slideLayout4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6.xml" /></Relationships>
</file>

<file path=ppt/slideLayouts/_rels/slideLayout4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6.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6.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2.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7.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2.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7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8.xml" /></Relationships>
</file>

<file path=ppt/slideLayouts/_rels/slideLayout72.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8.xml" /></Relationships>
</file>

<file path=ppt/slideLayouts/_rels/slideLayout7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8.xml" /></Relationships>
</file>

<file path=ppt/slideLayouts/_rels/slideLayout7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8.xml" /></Relationships>
</file>

<file path=ppt/slideLayouts/_rels/slideLayout7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9.xml" /></Relationships>
</file>

<file path=ppt/slideLayouts/_rels/slideLayout7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9.xml" /></Relationships>
</file>

<file path=ppt/slideLayouts/_rels/slideLayout7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9.xml" /></Relationships>
</file>

<file path=ppt/slideLayouts/_rels/slideLayout7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9.xml" /></Relationships>
</file>

<file path=ppt/slideLayouts/_rels/slideLayout7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9.xml" /></Relationships>
</file>

<file path=ppt/slideLayouts/_rels/slideLayout8.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2.xml" /></Relationships>
</file>

<file path=ppt/slideLayouts/_rels/slideLayout80.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9.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9.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2.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028"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令和●年●月●日</a:t>
            </a:r>
            <a:endParaRPr kumimoji="1" lang="ja-JP" altLang="en-US" dirty="0"/>
          </a:p>
        </p:txBody>
      </p:sp>
      <p:sp>
        <p:nvSpPr>
          <p:cNvPr id="1029"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（所属名）</a:t>
            </a:r>
            <a:endParaRPr kumimoji="1" lang="ja-JP" altLang="en-US" dirty="0"/>
          </a:p>
        </p:txBody>
      </p:sp>
      <p:pic>
        <p:nvPicPr>
          <p:cNvPr id="1030" name="図 1"/>
          <p:cNvPicPr>
            <a:picLocks noChangeAspect="1"/>
          </p:cNvPicPr>
          <p:nvPr userDrawn="1"/>
        </p:nvPicPr>
        <p:blipFill>
          <a:blip r:embed="rId1"/>
          <a:stretch>
            <a:fillRect/>
          </a:stretch>
        </p:blipFill>
        <p:spPr>
          <a:xfrm>
            <a:off x="1280592" y="2831540"/>
            <a:ext cx="1152244" cy="1194920"/>
          </a:xfrm>
          <a:prstGeom prst="rect">
            <a:avLst/>
          </a:prstGeom>
        </p:spPr>
      </p:pic>
    </p:spTree>
    <p:extLst>
      <p:ext uri="{BB962C8B-B14F-4D97-AF65-F5344CB8AC3E}">
        <p14:creationId xmlns:p14="http://schemas.microsoft.com/office/powerpoint/2010/main" val="9491143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070" name="テキスト プレースホルダー 2"/>
          <p:cNvSpPr>
            <a:spLocks noGrp="1"/>
          </p:cNvSpPr>
          <p:nvPr>
            <p:ph type="body" sz="quarter" idx="14" hasCustomPrompt="1"/>
          </p:nvPr>
        </p:nvSpPr>
        <p:spPr>
          <a:xfrm>
            <a:off x="2360712" y="6254775"/>
            <a:ext cx="5472608" cy="573087"/>
          </a:xfrm>
          <a:prstGeom prst="rect">
            <a:avLst/>
          </a:prstGeom>
        </p:spPr>
        <p:txBody>
          <a:bodyPr anchor="ctr"/>
          <a:lstStyle>
            <a:lvl1pPr marL="0" indent="0" algn="ctr">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（組織名）</a:t>
            </a:r>
            <a:endParaRPr kumimoji="1" lang="ja-JP" altLang="en-US" dirty="0"/>
          </a:p>
        </p:txBody>
      </p:sp>
    </p:spTree>
    <p:extLst>
      <p:ext uri="{BB962C8B-B14F-4D97-AF65-F5344CB8AC3E}">
        <p14:creationId xmlns:p14="http://schemas.microsoft.com/office/powerpoint/2010/main" val="1881368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63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3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3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3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37"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63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4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4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42"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64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645"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646"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648"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649"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65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652"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653"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65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65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659"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660"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61"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1662"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663"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66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6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6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6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6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7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7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67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7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7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7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7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7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7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072" name="テキスト プレースホルダー 2"/>
          <p:cNvSpPr>
            <a:spLocks noGrp="1"/>
          </p:cNvSpPr>
          <p:nvPr>
            <p:ph type="body" sz="quarter" idx="14" hasCustomPrompt="1"/>
          </p:nvPr>
        </p:nvSpPr>
        <p:spPr>
          <a:xfrm>
            <a:off x="3944888" y="6212792"/>
            <a:ext cx="3024336" cy="573087"/>
          </a:xfrm>
          <a:prstGeom prst="rect">
            <a:avLst/>
          </a:prstGeom>
        </p:spPr>
        <p:txBody>
          <a:bodyPr anchor="ctr"/>
          <a:lstStyle>
            <a:lvl1pPr marL="0" indent="0">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●●局●●課</a:t>
            </a:r>
            <a:endParaRPr kumimoji="1" lang="ja-JP" altLang="en-US" dirty="0"/>
          </a:p>
        </p:txBody>
      </p:sp>
      <p:pic>
        <p:nvPicPr>
          <p:cNvPr id="1073" name="図 4" descr="テキスト&#10;&#10;自動的に生成された説明"/>
          <p:cNvPicPr>
            <a:picLocks noChangeAspect="1"/>
          </p:cNvPicPr>
          <p:nvPr userDrawn="1"/>
        </p:nvPicPr>
        <p:blipFill>
          <a:blip r:embed="rId1"/>
          <a:stretch>
            <a:fillRect/>
          </a:stretch>
        </p:blipFill>
        <p:spPr>
          <a:xfrm>
            <a:off x="2584510" y="6322934"/>
            <a:ext cx="1058416" cy="352805"/>
          </a:xfrm>
          <a:prstGeom prst="rect">
            <a:avLst/>
          </a:prstGeom>
        </p:spPr>
      </p:pic>
    </p:spTree>
    <p:extLst>
      <p:ext uri="{BB962C8B-B14F-4D97-AF65-F5344CB8AC3E}">
        <p14:creationId xmlns:p14="http://schemas.microsoft.com/office/powerpoint/2010/main" val="37096634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68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8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8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8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8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8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8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68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9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9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9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9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9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9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69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9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9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70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70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70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70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1705"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1706"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1707"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1708"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1709"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711"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712"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13"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14"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715"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716"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724"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725"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72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2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2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730" name="Title 1"/>
          <p:cNvSpPr>
            <a:spLocks noGrp="1"/>
          </p:cNvSpPr>
          <p:nvPr>
            <p:ph type="title"/>
          </p:nvPr>
        </p:nvSpPr>
        <p:spPr/>
        <p:txBody>
          <a:bodyPr/>
          <a:lstStyle/>
          <a:p>
            <a:r>
              <a:rPr lang="ja-JP" altLang="en-US" smtClean="0"/>
              <a:t>マスター タイトルの書式設定</a:t>
            </a:r>
            <a:endParaRPr lang="en-US" dirty="0"/>
          </a:p>
        </p:txBody>
      </p:sp>
      <p:sp>
        <p:nvSpPr>
          <p:cNvPr id="1731"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32"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3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34"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736"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737"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738"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3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40"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742" name="Title 1"/>
          <p:cNvSpPr>
            <a:spLocks noGrp="1"/>
          </p:cNvSpPr>
          <p:nvPr>
            <p:ph type="title"/>
          </p:nvPr>
        </p:nvSpPr>
        <p:spPr/>
        <p:txBody>
          <a:bodyPr/>
          <a:lstStyle/>
          <a:p>
            <a:r>
              <a:rPr lang="ja-JP" altLang="en-US" smtClean="0"/>
              <a:t>マスター タイトルの書式設定</a:t>
            </a:r>
            <a:endParaRPr lang="en-US" dirty="0"/>
          </a:p>
        </p:txBody>
      </p:sp>
      <p:sp>
        <p:nvSpPr>
          <p:cNvPr id="174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4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45"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4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47"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749"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750"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751"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52"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753"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54"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55"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756"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81"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1082"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108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8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8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758" name="Title 1"/>
          <p:cNvSpPr>
            <a:spLocks noGrp="1"/>
          </p:cNvSpPr>
          <p:nvPr>
            <p:ph type="title"/>
          </p:nvPr>
        </p:nvSpPr>
        <p:spPr/>
        <p:txBody>
          <a:bodyPr/>
          <a:lstStyle/>
          <a:p>
            <a:r>
              <a:rPr lang="ja-JP" altLang="en-US" smtClean="0"/>
              <a:t>マスター タイトルの書式設定</a:t>
            </a:r>
            <a:endParaRPr lang="en-US" dirty="0"/>
          </a:p>
        </p:txBody>
      </p:sp>
      <p:sp>
        <p:nvSpPr>
          <p:cNvPr id="1759"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60"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761"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763"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64"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765"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767"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768"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69"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770"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7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72"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77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775"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7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777"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7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79"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781" name="Title 1"/>
          <p:cNvSpPr>
            <a:spLocks noGrp="1"/>
          </p:cNvSpPr>
          <p:nvPr>
            <p:ph type="title"/>
          </p:nvPr>
        </p:nvSpPr>
        <p:spPr/>
        <p:txBody>
          <a:bodyPr/>
          <a:lstStyle/>
          <a:p>
            <a:r>
              <a:rPr lang="ja-JP" altLang="en-US" smtClean="0"/>
              <a:t>マスター タイトルの書式設定</a:t>
            </a:r>
            <a:endParaRPr lang="en-US" dirty="0"/>
          </a:p>
        </p:txBody>
      </p:sp>
      <p:sp>
        <p:nvSpPr>
          <p:cNvPr id="1782"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83"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8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85"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787"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788"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89"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9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91"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793"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1794"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795"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1796" name="図 11"/>
          <p:cNvPicPr>
            <a:picLocks noChangeAspect="1"/>
          </p:cNvPicPr>
          <p:nvPr userDrawn="1"/>
        </p:nvPicPr>
        <p:blipFill>
          <a:blip r:embed="rId2"/>
          <a:stretch>
            <a:fillRect/>
          </a:stretch>
        </p:blipFill>
        <p:spPr>
          <a:xfrm>
            <a:off x="261712" y="918467"/>
            <a:ext cx="9299800" cy="62263"/>
          </a:xfrm>
          <a:prstGeom prst="rect">
            <a:avLst/>
          </a:prstGeom>
        </p:spPr>
      </p:pic>
      <p:sp>
        <p:nvSpPr>
          <p:cNvPr id="1797"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179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0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0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02"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180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0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0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0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0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0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1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0921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81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1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1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1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1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1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1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941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87" name="Title 1"/>
          <p:cNvSpPr>
            <a:spLocks noGrp="1"/>
          </p:cNvSpPr>
          <p:nvPr>
            <p:ph type="title"/>
          </p:nvPr>
        </p:nvSpPr>
        <p:spPr/>
        <p:txBody>
          <a:bodyPr/>
          <a:lstStyle/>
          <a:p>
            <a:r>
              <a:rPr lang="ja-JP" altLang="en-US" smtClean="0"/>
              <a:t>マスター タイトルの書式設定</a:t>
            </a:r>
            <a:endParaRPr lang="en-US" dirty="0"/>
          </a:p>
        </p:txBody>
      </p:sp>
      <p:sp>
        <p:nvSpPr>
          <p:cNvPr id="108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9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9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82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2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2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2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2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2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2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27525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82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2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3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3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3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3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3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1842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8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4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4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4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9960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84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4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4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4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4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4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5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500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0" name=""/>
        <p:cNvGrpSpPr/>
        <p:nvPr/>
      </p:nvGrpSpPr>
      <p:grpSpPr>
        <a:xfrm>
          <a:off x="0" y="0"/>
          <a:ext cx="0" cy="0"/>
          <a:chOff x="0" y="0"/>
          <a:chExt cx="0" cy="0"/>
        </a:xfrm>
      </p:grpSpPr>
      <p:sp>
        <p:nvSpPr>
          <p:cNvPr id="18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853"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85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9125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1_セクション見出し">
    <p:spTree>
      <p:nvGrpSpPr>
        <p:cNvPr id="0" name=""/>
        <p:cNvGrpSpPr/>
        <p:nvPr/>
      </p:nvGrpSpPr>
      <p:grpSpPr>
        <a:xfrm>
          <a:off x="0" y="0"/>
          <a:ext cx="0" cy="0"/>
          <a:chOff x="0" y="0"/>
          <a:chExt cx="0" cy="0"/>
        </a:xfrm>
      </p:grpSpPr>
      <p:sp>
        <p:nvSpPr>
          <p:cNvPr id="185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5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5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5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6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6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6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0_セクション見出し">
    <p:spTree>
      <p:nvGrpSpPr>
        <p:cNvPr id="0" name=""/>
        <p:cNvGrpSpPr/>
        <p:nvPr/>
      </p:nvGrpSpPr>
      <p:grpSpPr>
        <a:xfrm>
          <a:off x="0" y="0"/>
          <a:ext cx="0" cy="0"/>
          <a:chOff x="0" y="0"/>
          <a:chExt cx="0" cy="0"/>
        </a:xfrm>
      </p:grpSpPr>
      <p:sp>
        <p:nvSpPr>
          <p:cNvPr id="186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6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6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6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6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6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7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_セクション見出し">
    <p:spTree>
      <p:nvGrpSpPr>
        <p:cNvPr id="0" name=""/>
        <p:cNvGrpSpPr/>
        <p:nvPr/>
      </p:nvGrpSpPr>
      <p:grpSpPr>
        <a:xfrm>
          <a:off x="0" y="0"/>
          <a:ext cx="0" cy="0"/>
          <a:chOff x="0" y="0"/>
          <a:chExt cx="0" cy="0"/>
        </a:xfrm>
      </p:grpSpPr>
      <p:sp>
        <p:nvSpPr>
          <p:cNvPr id="187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7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7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7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7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7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7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880"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881"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82"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883"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0" name=""/>
        <p:cNvGrpSpPr/>
        <p:nvPr/>
      </p:nvGrpSpPr>
      <p:grpSpPr>
        <a:xfrm>
          <a:off x="0" y="0"/>
          <a:ext cx="0" cy="0"/>
          <a:chOff x="0" y="0"/>
          <a:chExt cx="0" cy="0"/>
        </a:xfrm>
      </p:grpSpPr>
      <p:pic>
        <p:nvPicPr>
          <p:cNvPr id="1885"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886"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87"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888"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93"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1094"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109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9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9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89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9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9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9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9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9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9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90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0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0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0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0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90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0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0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09"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91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912"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913"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915"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916"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91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919"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920"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92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92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926"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927"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928"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1929"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930"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93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3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3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3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3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3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3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99" name="Title 1"/>
          <p:cNvSpPr>
            <a:spLocks noGrp="1"/>
          </p:cNvSpPr>
          <p:nvPr>
            <p:ph type="title"/>
          </p:nvPr>
        </p:nvSpPr>
        <p:spPr/>
        <p:txBody>
          <a:bodyPr/>
          <a:lstStyle/>
          <a:p>
            <a:r>
              <a:rPr lang="ja-JP" altLang="en-US" smtClean="0"/>
              <a:t>マスター タイトルの書式設定</a:t>
            </a:r>
            <a:endParaRPr lang="en-US" dirty="0"/>
          </a:p>
        </p:txBody>
      </p:sp>
      <p:sp>
        <p:nvSpPr>
          <p:cNvPr id="1100"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1"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0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0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94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4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4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4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4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4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4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94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4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5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5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5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5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5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95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5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5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5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6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6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6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96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6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6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6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6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6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7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1972"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197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1974"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1975"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1976"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978"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979"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80"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81"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982"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983"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98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8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8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9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9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9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9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99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9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9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9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99"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200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0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0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0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200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2007" name="図 9"/>
          <p:cNvPicPr>
            <a:picLocks noChangeAspect="1"/>
          </p:cNvPicPr>
          <p:nvPr userDrawn="1"/>
        </p:nvPicPr>
        <p:blipFill>
          <a:blip r:embed="rId1"/>
          <a:stretch>
            <a:fillRect/>
          </a:stretch>
        </p:blipFill>
        <p:spPr>
          <a:xfrm>
            <a:off x="208248" y="6453336"/>
            <a:ext cx="9489504" cy="45719"/>
          </a:xfrm>
          <a:prstGeom prst="rect">
            <a:avLst/>
          </a:prstGeom>
        </p:spPr>
      </p:pic>
      <p:sp>
        <p:nvSpPr>
          <p:cNvPr id="2008"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06"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1107"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108"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9"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110"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11"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12"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113"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2010"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2011"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01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2014"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2015"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01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201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2021"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2022"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023"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2024"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2025"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202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2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2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3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3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3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3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203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3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3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3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3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4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4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204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4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4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4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4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4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4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205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5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5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5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5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5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5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205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6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6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6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6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6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6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15" name="Title 1"/>
          <p:cNvSpPr>
            <a:spLocks noGrp="1"/>
          </p:cNvSpPr>
          <p:nvPr>
            <p:ph type="title"/>
          </p:nvPr>
        </p:nvSpPr>
        <p:spPr/>
        <p:txBody>
          <a:bodyPr/>
          <a:lstStyle/>
          <a:p>
            <a:r>
              <a:rPr lang="ja-JP" altLang="en-US" smtClean="0"/>
              <a:t>マスター タイトルの書式設定</a:t>
            </a:r>
            <a:endParaRPr lang="en-US" dirty="0"/>
          </a:p>
        </p:txBody>
      </p:sp>
      <p:sp>
        <p:nvSpPr>
          <p:cNvPr id="1116"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17"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118"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2067"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2068"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2069"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2070"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2071"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073"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2074"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75"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76"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2077"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2078"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086"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2087"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088"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08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090"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092" name="Title 1"/>
          <p:cNvSpPr>
            <a:spLocks noGrp="1"/>
          </p:cNvSpPr>
          <p:nvPr>
            <p:ph type="title"/>
          </p:nvPr>
        </p:nvSpPr>
        <p:spPr/>
        <p:txBody>
          <a:bodyPr/>
          <a:lstStyle/>
          <a:p>
            <a:r>
              <a:rPr lang="ja-JP" altLang="en-US" smtClean="0"/>
              <a:t>マスター タイトルの書式設定</a:t>
            </a:r>
            <a:endParaRPr lang="en-US" dirty="0"/>
          </a:p>
        </p:txBody>
      </p:sp>
      <p:sp>
        <p:nvSpPr>
          <p:cNvPr id="209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09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09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09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098"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2099"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210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0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0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104" name="Title 1"/>
          <p:cNvSpPr>
            <a:spLocks noGrp="1"/>
          </p:cNvSpPr>
          <p:nvPr>
            <p:ph type="title"/>
          </p:nvPr>
        </p:nvSpPr>
        <p:spPr/>
        <p:txBody>
          <a:bodyPr/>
          <a:lstStyle/>
          <a:p>
            <a:r>
              <a:rPr lang="ja-JP" altLang="en-US" smtClean="0"/>
              <a:t>マスター タイトルの書式設定</a:t>
            </a:r>
            <a:endParaRPr lang="en-US" dirty="0"/>
          </a:p>
        </p:txBody>
      </p:sp>
      <p:sp>
        <p:nvSpPr>
          <p:cNvPr id="2105"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06"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07"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0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09"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111"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2112"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113"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4"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115"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6"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17"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118"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120" name="Title 1"/>
          <p:cNvSpPr>
            <a:spLocks noGrp="1"/>
          </p:cNvSpPr>
          <p:nvPr>
            <p:ph type="title"/>
          </p:nvPr>
        </p:nvSpPr>
        <p:spPr/>
        <p:txBody>
          <a:bodyPr/>
          <a:lstStyle/>
          <a:p>
            <a:r>
              <a:rPr lang="ja-JP" altLang="en-US" smtClean="0"/>
              <a:t>マスター タイトルの書式設定</a:t>
            </a:r>
            <a:endParaRPr lang="en-US" dirty="0"/>
          </a:p>
        </p:txBody>
      </p:sp>
      <p:sp>
        <p:nvSpPr>
          <p:cNvPr id="2121"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22"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123"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125"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26"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127"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129"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130"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31"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132"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3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34"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20"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21"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122"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136"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137"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2138"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139"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40"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41"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143" name="Title 1"/>
          <p:cNvSpPr>
            <a:spLocks noGrp="1"/>
          </p:cNvSpPr>
          <p:nvPr>
            <p:ph type="title"/>
          </p:nvPr>
        </p:nvSpPr>
        <p:spPr/>
        <p:txBody>
          <a:bodyPr/>
          <a:lstStyle/>
          <a:p>
            <a:r>
              <a:rPr lang="ja-JP" altLang="en-US" smtClean="0"/>
              <a:t>マスター タイトルの書式設定</a:t>
            </a:r>
            <a:endParaRPr lang="en-US" dirty="0"/>
          </a:p>
        </p:txBody>
      </p:sp>
      <p:sp>
        <p:nvSpPr>
          <p:cNvPr id="2144"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45"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4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47"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149"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2150"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51"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5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53"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2155"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2156"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57"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2158" name="図 11"/>
          <p:cNvPicPr>
            <a:picLocks noChangeAspect="1"/>
          </p:cNvPicPr>
          <p:nvPr userDrawn="1"/>
        </p:nvPicPr>
        <p:blipFill>
          <a:blip r:embed="rId2"/>
          <a:stretch>
            <a:fillRect/>
          </a:stretch>
        </p:blipFill>
        <p:spPr>
          <a:xfrm>
            <a:off x="261712" y="918467"/>
            <a:ext cx="9299800" cy="62263"/>
          </a:xfrm>
          <a:prstGeom prst="rect">
            <a:avLst/>
          </a:prstGeom>
        </p:spPr>
      </p:pic>
      <p:sp>
        <p:nvSpPr>
          <p:cNvPr id="2159"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2161"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162"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63"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2164"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216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16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6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169"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2171"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172"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73"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2174"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18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218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18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8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8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188" name="Title 1"/>
          <p:cNvSpPr>
            <a:spLocks noGrp="1"/>
          </p:cNvSpPr>
          <p:nvPr>
            <p:ph type="title"/>
          </p:nvPr>
        </p:nvSpPr>
        <p:spPr/>
        <p:txBody>
          <a:bodyPr/>
          <a:lstStyle/>
          <a:p>
            <a:r>
              <a:rPr lang="ja-JP" altLang="en-US" smtClean="0"/>
              <a:t>マスター タイトルの書式設定</a:t>
            </a:r>
            <a:endParaRPr lang="en-US" dirty="0"/>
          </a:p>
        </p:txBody>
      </p:sp>
      <p:sp>
        <p:nvSpPr>
          <p:cNvPr id="2189"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9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9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9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194"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2195"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219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9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9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24"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125"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26"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12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2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2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200" name="Title 1"/>
          <p:cNvSpPr>
            <a:spLocks noGrp="1"/>
          </p:cNvSpPr>
          <p:nvPr>
            <p:ph type="title"/>
          </p:nvPr>
        </p:nvSpPr>
        <p:spPr/>
        <p:txBody>
          <a:bodyPr/>
          <a:lstStyle/>
          <a:p>
            <a:r>
              <a:rPr lang="ja-JP" altLang="en-US" smtClean="0"/>
              <a:t>マスター タイトルの書式設定</a:t>
            </a:r>
            <a:endParaRPr lang="en-US" dirty="0"/>
          </a:p>
        </p:txBody>
      </p:sp>
      <p:sp>
        <p:nvSpPr>
          <p:cNvPr id="2201"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02"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03"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0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05"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207"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2208"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09"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10"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11"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12"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13"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214"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216" name="Title 1"/>
          <p:cNvSpPr>
            <a:spLocks noGrp="1"/>
          </p:cNvSpPr>
          <p:nvPr>
            <p:ph type="title"/>
          </p:nvPr>
        </p:nvSpPr>
        <p:spPr/>
        <p:txBody>
          <a:bodyPr/>
          <a:lstStyle/>
          <a:p>
            <a:r>
              <a:rPr lang="ja-JP" altLang="en-US" smtClean="0"/>
              <a:t>マスター タイトルの書式設定</a:t>
            </a:r>
            <a:endParaRPr lang="en-US" dirty="0"/>
          </a:p>
        </p:txBody>
      </p:sp>
      <p:sp>
        <p:nvSpPr>
          <p:cNvPr id="2217"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18"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219"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221"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22"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223"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225"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226"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27"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228"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29"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30"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23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23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223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235"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3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37"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239" name="Title 1"/>
          <p:cNvSpPr>
            <a:spLocks noGrp="1"/>
          </p:cNvSpPr>
          <p:nvPr>
            <p:ph type="title"/>
          </p:nvPr>
        </p:nvSpPr>
        <p:spPr/>
        <p:txBody>
          <a:bodyPr/>
          <a:lstStyle/>
          <a:p>
            <a:r>
              <a:rPr lang="ja-JP" altLang="en-US" smtClean="0"/>
              <a:t>マスター タイトルの書式設定</a:t>
            </a:r>
            <a:endParaRPr lang="en-US" dirty="0"/>
          </a:p>
        </p:txBody>
      </p:sp>
      <p:sp>
        <p:nvSpPr>
          <p:cNvPr id="2240"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41"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4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43"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245"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2246"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47"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4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49"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2251"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2252"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53"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2254" name="図 11"/>
          <p:cNvPicPr>
            <a:picLocks noChangeAspect="1"/>
          </p:cNvPicPr>
          <p:nvPr userDrawn="1"/>
        </p:nvPicPr>
        <p:blipFill>
          <a:blip r:embed="rId2"/>
          <a:stretch>
            <a:fillRect/>
          </a:stretch>
        </p:blipFill>
        <p:spPr>
          <a:xfrm>
            <a:off x="261712" y="918467"/>
            <a:ext cx="9299800" cy="62263"/>
          </a:xfrm>
          <a:prstGeom prst="rect">
            <a:avLst/>
          </a:prstGeom>
        </p:spPr>
      </p:pic>
      <p:sp>
        <p:nvSpPr>
          <p:cNvPr id="2255"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2257"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258"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59"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2260"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0" name=""/>
        <p:cNvGrpSpPr/>
        <p:nvPr/>
      </p:nvGrpSpPr>
      <p:grpSpPr>
        <a:xfrm>
          <a:off x="0" y="0"/>
          <a:ext cx="0" cy="0"/>
          <a:chOff x="0" y="0"/>
          <a:chExt cx="0" cy="0"/>
        </a:xfrm>
      </p:grpSpPr>
      <p:sp>
        <p:nvSpPr>
          <p:cNvPr id="1032"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sz="1000" dirty="0"/>
          </a:p>
        </p:txBody>
      </p:sp>
      <p:sp>
        <p:nvSpPr>
          <p:cNvPr id="1033"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00" smtClean="0"/>
              <a:pPr>
                <a:defRPr/>
              </a:pPr>
              <a:t>‹#›</a:t>
            </a:fld>
            <a:endParaRPr lang="en-US" altLang="ja-JP" sz="1000" dirty="0"/>
          </a:p>
        </p:txBody>
      </p:sp>
    </p:spTree>
    <p:extLst>
      <p:ext uri="{BB962C8B-B14F-4D97-AF65-F5344CB8AC3E}">
        <p14:creationId xmlns:p14="http://schemas.microsoft.com/office/powerpoint/2010/main" val="1149265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31"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132"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1133"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134"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3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36"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226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6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6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65"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2267"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268"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69"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2270"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278"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2279"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2280"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8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82"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284" name="Title 1"/>
          <p:cNvSpPr>
            <a:spLocks noGrp="1"/>
          </p:cNvSpPr>
          <p:nvPr>
            <p:ph type="title"/>
          </p:nvPr>
        </p:nvSpPr>
        <p:spPr/>
        <p:txBody>
          <a:bodyPr/>
          <a:lstStyle/>
          <a:p>
            <a:r>
              <a:rPr lang="ja-JP" altLang="en-US" smtClean="0"/>
              <a:t>マスター タイトルの書式設定</a:t>
            </a:r>
            <a:endParaRPr lang="en-US" dirty="0"/>
          </a:p>
        </p:txBody>
      </p:sp>
      <p:sp>
        <p:nvSpPr>
          <p:cNvPr id="2285"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8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8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8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290"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2291"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2292"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9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94"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296" name="Title 1"/>
          <p:cNvSpPr>
            <a:spLocks noGrp="1"/>
          </p:cNvSpPr>
          <p:nvPr>
            <p:ph type="title"/>
          </p:nvPr>
        </p:nvSpPr>
        <p:spPr/>
        <p:txBody>
          <a:bodyPr/>
          <a:lstStyle/>
          <a:p>
            <a:r>
              <a:rPr lang="ja-JP" altLang="en-US" smtClean="0"/>
              <a:t>マスター タイトルの書式設定</a:t>
            </a:r>
            <a:endParaRPr lang="en-US" dirty="0"/>
          </a:p>
        </p:txBody>
      </p:sp>
      <p:sp>
        <p:nvSpPr>
          <p:cNvPr id="2297"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98"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99"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00"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01"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303"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2304"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05"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06"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07"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08"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09"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310"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312" name="Title 1"/>
          <p:cNvSpPr>
            <a:spLocks noGrp="1"/>
          </p:cNvSpPr>
          <p:nvPr>
            <p:ph type="title"/>
          </p:nvPr>
        </p:nvSpPr>
        <p:spPr/>
        <p:txBody>
          <a:bodyPr/>
          <a:lstStyle/>
          <a:p>
            <a:r>
              <a:rPr lang="ja-JP" altLang="en-US" smtClean="0"/>
              <a:t>マスター タイトルの書式設定</a:t>
            </a:r>
            <a:endParaRPr lang="en-US" dirty="0"/>
          </a:p>
        </p:txBody>
      </p:sp>
      <p:sp>
        <p:nvSpPr>
          <p:cNvPr id="2313"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1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315"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317"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18"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319"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321"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322"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23"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324"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2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26"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38" name="Title 1"/>
          <p:cNvSpPr>
            <a:spLocks noGrp="1"/>
          </p:cNvSpPr>
          <p:nvPr>
            <p:ph type="title"/>
          </p:nvPr>
        </p:nvSpPr>
        <p:spPr/>
        <p:txBody>
          <a:bodyPr/>
          <a:lstStyle/>
          <a:p>
            <a:r>
              <a:rPr lang="ja-JP" altLang="en-US" smtClean="0"/>
              <a:t>マスター タイトルの書式設定</a:t>
            </a:r>
            <a:endParaRPr lang="en-US" dirty="0"/>
          </a:p>
        </p:txBody>
      </p:sp>
      <p:sp>
        <p:nvSpPr>
          <p:cNvPr id="113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0"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4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42"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328"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329"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2330"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331"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32"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33"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335" name="Title 1"/>
          <p:cNvSpPr>
            <a:spLocks noGrp="1"/>
          </p:cNvSpPr>
          <p:nvPr>
            <p:ph type="title"/>
          </p:nvPr>
        </p:nvSpPr>
        <p:spPr/>
        <p:txBody>
          <a:bodyPr/>
          <a:lstStyle/>
          <a:p>
            <a:r>
              <a:rPr lang="ja-JP" altLang="en-US" smtClean="0"/>
              <a:t>マスター タイトルの書式設定</a:t>
            </a:r>
            <a:endParaRPr lang="en-US" dirty="0"/>
          </a:p>
        </p:txBody>
      </p:sp>
      <p:sp>
        <p:nvSpPr>
          <p:cNvPr id="2336"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37"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3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39"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341"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2342"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4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2023/10/4</a:t>
            </a:fld>
            <a:endParaRPr lang="ja-JP" altLang="en-US">
              <a:solidFill>
                <a:prstClr val="black">
                  <a:tint val="75000"/>
                </a:prstClr>
              </a:solidFill>
            </a:endParaRPr>
          </a:p>
        </p:txBody>
      </p:sp>
      <p:sp>
        <p:nvSpPr>
          <p:cNvPr id="234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4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44"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1145"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2023/10/4</a:t>
            </a:fld>
            <a:endParaRPr lang="ja-JP" altLang="en-US">
              <a:solidFill>
                <a:prstClr val="black">
                  <a:tint val="75000"/>
                </a:prstClr>
              </a:solidFill>
            </a:endParaRPr>
          </a:p>
        </p:txBody>
      </p:sp>
      <p:sp>
        <p:nvSpPr>
          <p:cNvPr id="114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4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1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5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5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5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15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15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15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16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6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6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6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16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16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6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6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69"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17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172"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173"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175"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176"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17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179"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180"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18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1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0" name=""/>
        <p:cNvGrpSpPr/>
        <p:nvPr/>
      </p:nvGrpSpPr>
      <p:grpSpPr>
        <a:xfrm>
          <a:off x="0" y="0"/>
          <a:ext cx="0" cy="0"/>
          <a:chOff x="0" y="0"/>
          <a:chExt cx="0" cy="0"/>
        </a:xfrm>
      </p:grpSpPr>
      <p:sp>
        <p:nvSpPr>
          <p:cNvPr id="1035"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sz="1000" dirty="0"/>
          </a:p>
        </p:txBody>
      </p:sp>
      <p:sp>
        <p:nvSpPr>
          <p:cNvPr id="1036"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00" smtClean="0"/>
              <a:pPr>
                <a:defRPr/>
              </a:pPr>
              <a:t>‹#›</a:t>
            </a:fld>
            <a:endParaRPr lang="en-US" altLang="ja-JP" sz="1000" dirty="0"/>
          </a:p>
        </p:txBody>
      </p:sp>
      <p:pic>
        <p:nvPicPr>
          <p:cNvPr id="1037" name="図 5" descr="テキスト&#10;&#10;自動的に生成された説明"/>
          <p:cNvPicPr>
            <a:picLocks noChangeAspect="1"/>
          </p:cNvPicPr>
          <p:nvPr userDrawn="1"/>
        </p:nvPicPr>
        <p:blipFill>
          <a:blip r:embed="rId1"/>
          <a:srcRect r="46252"/>
          <a:stretch>
            <a:fillRect/>
          </a:stretch>
        </p:blipFill>
        <p:spPr>
          <a:xfrm>
            <a:off x="4304928" y="5719787"/>
            <a:ext cx="1440160" cy="746100"/>
          </a:xfrm>
          <a:prstGeom prst="rect">
            <a:avLst/>
          </a:prstGeom>
        </p:spPr>
      </p:pic>
    </p:spTree>
    <p:extLst>
      <p:ext uri="{BB962C8B-B14F-4D97-AF65-F5344CB8AC3E}">
        <p14:creationId xmlns:p14="http://schemas.microsoft.com/office/powerpoint/2010/main" val="357875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186"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187"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88"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2024/10/16</a:t>
            </a:fld>
            <a:endParaRPr kumimoji="1" lang="ja-JP" altLang="en-US"/>
          </a:p>
        </p:txBody>
      </p:sp>
      <p:sp>
        <p:nvSpPr>
          <p:cNvPr id="1189"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190"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9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119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1194" name="Date Placeholder 3"/>
          <p:cNvSpPr>
            <a:spLocks noGrp="1"/>
          </p:cNvSpPr>
          <p:nvPr>
            <p:ph type="dt" sz="half" idx="10"/>
          </p:nvPr>
        </p:nvSpPr>
        <p:spPr>
          <a:xfrm>
            <a:off x="681038" y="6356352"/>
            <a:ext cx="2228850" cy="365125"/>
          </a:xfrm>
          <a:prstGeom prst="rect">
            <a:avLst/>
          </a:prstGeom>
        </p:spPr>
        <p:txBody>
          <a:bodyPr/>
          <a:lstStyle/>
          <a:p>
            <a:fld id="{408EA919-1DB6-47E6-8F2B-13B4FAAA4C37}" type="datetime1">
              <a:rPr kumimoji="1" lang="en-US" altLang="ja-JP" smtClean="0"/>
              <a:t>5/20/2025</a:t>
            </a:fld>
            <a:endParaRPr kumimoji="1" lang="ja-JP" altLang="en-US"/>
          </a:p>
        </p:txBody>
      </p:sp>
      <p:sp>
        <p:nvSpPr>
          <p:cNvPr id="1195" name="Footer Placeholder 4"/>
          <p:cNvSpPr>
            <a:spLocks noGrp="1"/>
          </p:cNvSpPr>
          <p:nvPr>
            <p:ph type="ftr" sz="quarter" idx="11"/>
          </p:nvPr>
        </p:nvSpPr>
        <p:spPr>
          <a:xfrm>
            <a:off x="3281363" y="6173789"/>
            <a:ext cx="3343275" cy="365125"/>
          </a:xfrm>
          <a:prstGeom prst="rect">
            <a:avLst/>
          </a:prstGeom>
        </p:spPr>
        <p:txBody>
          <a:bodyPr/>
          <a:lstStyle/>
          <a:p>
            <a:endParaRPr kumimoji="1" lang="ja-JP" altLang="en-US"/>
          </a:p>
        </p:txBody>
      </p:sp>
      <p:sp>
        <p:nvSpPr>
          <p:cNvPr id="1196" name="Slide Number Placeholder 5"/>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34835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98"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199"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0"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1"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202"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203"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20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0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0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0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0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1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1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740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19"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1220"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1221"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2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23"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7664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225" name="Title 1"/>
          <p:cNvSpPr>
            <a:spLocks noGrp="1"/>
          </p:cNvSpPr>
          <p:nvPr>
            <p:ph type="title"/>
          </p:nvPr>
        </p:nvSpPr>
        <p:spPr/>
        <p:txBody>
          <a:bodyPr/>
          <a:lstStyle/>
          <a:p>
            <a:r>
              <a:rPr lang="ja-JP" altLang="en-US" smtClean="0"/>
              <a:t>マスター タイトルの書式設定</a:t>
            </a:r>
            <a:endParaRPr lang="en-US" dirty="0"/>
          </a:p>
        </p:txBody>
      </p:sp>
      <p:sp>
        <p:nvSpPr>
          <p:cNvPr id="1226"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27"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2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29"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5152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231"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1232"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123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3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3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176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37" name="Title 1"/>
          <p:cNvSpPr>
            <a:spLocks noGrp="1"/>
          </p:cNvSpPr>
          <p:nvPr>
            <p:ph type="title"/>
          </p:nvPr>
        </p:nvSpPr>
        <p:spPr/>
        <p:txBody>
          <a:bodyPr/>
          <a:lstStyle/>
          <a:p>
            <a:r>
              <a:rPr lang="ja-JP" altLang="en-US" smtClean="0"/>
              <a:t>マスター タイトルの書式設定</a:t>
            </a:r>
            <a:endParaRPr lang="en-US" dirty="0"/>
          </a:p>
        </p:txBody>
      </p:sp>
      <p:sp>
        <p:nvSpPr>
          <p:cNvPr id="1238"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39"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4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4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208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44"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1245"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246"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7"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248"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9"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0"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251"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9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039"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令和●年●月●日</a:t>
            </a:r>
            <a:endParaRPr kumimoji="1" lang="ja-JP" altLang="en-US" dirty="0"/>
          </a:p>
        </p:txBody>
      </p:sp>
      <p:sp>
        <p:nvSpPr>
          <p:cNvPr id="1040"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（所属名）</a:t>
            </a:r>
            <a:endParaRPr kumimoji="1" lang="ja-JP" altLang="en-US" dirty="0"/>
          </a:p>
        </p:txBody>
      </p:sp>
    </p:spTree>
    <p:extLst>
      <p:ext uri="{BB962C8B-B14F-4D97-AF65-F5344CB8AC3E}">
        <p14:creationId xmlns:p14="http://schemas.microsoft.com/office/powerpoint/2010/main" val="10211304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53" name="Title 1"/>
          <p:cNvSpPr>
            <a:spLocks noGrp="1"/>
          </p:cNvSpPr>
          <p:nvPr>
            <p:ph type="title"/>
          </p:nvPr>
        </p:nvSpPr>
        <p:spPr/>
        <p:txBody>
          <a:bodyPr/>
          <a:lstStyle/>
          <a:p>
            <a:r>
              <a:rPr lang="ja-JP" altLang="en-US" smtClean="0"/>
              <a:t>マスター タイトルの書式設定</a:t>
            </a:r>
            <a:endParaRPr lang="en-US" dirty="0"/>
          </a:p>
        </p:txBody>
      </p:sp>
      <p:sp>
        <p:nvSpPr>
          <p:cNvPr id="1254"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5"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256"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4229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58"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9"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260"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772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262"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263"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64"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265"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6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67"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9936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69"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270"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1271"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27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7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7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394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76" name="Title 1"/>
          <p:cNvSpPr>
            <a:spLocks noGrp="1"/>
          </p:cNvSpPr>
          <p:nvPr>
            <p:ph type="title"/>
          </p:nvPr>
        </p:nvSpPr>
        <p:spPr/>
        <p:txBody>
          <a:bodyPr/>
          <a:lstStyle/>
          <a:p>
            <a:r>
              <a:rPr lang="ja-JP" altLang="en-US" smtClean="0"/>
              <a:t>マスター タイトルの書式設定</a:t>
            </a:r>
            <a:endParaRPr lang="en-US" dirty="0"/>
          </a:p>
        </p:txBody>
      </p:sp>
      <p:sp>
        <p:nvSpPr>
          <p:cNvPr id="1277"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78"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7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80"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1869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82"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1283"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84"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8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86"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2694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28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8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9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9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92"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8923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129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9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9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9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9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9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30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807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3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30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30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30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30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30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30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7731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16" name="Title 1"/>
          <p:cNvSpPr>
            <a:spLocks noGrp="1"/>
          </p:cNvSpPr>
          <p:nvPr>
            <p:ph type="ctrTitle"/>
          </p:nvPr>
        </p:nvSpPr>
        <p:spPr>
          <a:xfrm>
            <a:off x="742950" y="1122363"/>
            <a:ext cx="8420100" cy="2387600"/>
          </a:xfrm>
        </p:spPr>
        <p:txBody>
          <a:bodyPr lIns="59281" tIns="29640" rIns="59281" bIns="29640" anchor="b"/>
          <a:lstStyle>
            <a:lvl1pPr algn="ctr">
              <a:defRPr sz="6100"/>
            </a:lvl1pPr>
          </a:lstStyle>
          <a:p>
            <a:r>
              <a:rPr lang="ja-JP" altLang="en-US" smtClean="0"/>
              <a:t>マスター タイトルの書式設定</a:t>
            </a:r>
            <a:endParaRPr lang="en-US" dirty="0"/>
          </a:p>
        </p:txBody>
      </p:sp>
      <p:sp>
        <p:nvSpPr>
          <p:cNvPr id="1317" name="Subtitle 2"/>
          <p:cNvSpPr>
            <a:spLocks noGrp="1"/>
          </p:cNvSpPr>
          <p:nvPr>
            <p:ph type="subTitle" idx="1"/>
          </p:nvPr>
        </p:nvSpPr>
        <p:spPr>
          <a:xfrm>
            <a:off x="1238250" y="3602038"/>
            <a:ext cx="7429500" cy="1655762"/>
          </a:xfrm>
        </p:spPr>
        <p:txBody>
          <a:bodyPr lIns="59281" tIns="29640" rIns="59281" bIns="29640"/>
          <a:lstStyle>
            <a:lvl1pPr marL="0" indent="0" algn="ctr">
              <a:buNone/>
              <a:defRPr sz="2400"/>
            </a:lvl1pPr>
            <a:lvl2pPr marL="462096" indent="0" algn="ctr">
              <a:buNone/>
              <a:defRPr sz="2000"/>
            </a:lvl2pPr>
            <a:lvl3pPr marL="924192" indent="0" algn="ctr">
              <a:buNone/>
              <a:defRPr sz="1800"/>
            </a:lvl3pPr>
            <a:lvl4pPr marL="1386288" indent="0" algn="ctr">
              <a:buNone/>
              <a:defRPr sz="1600"/>
            </a:lvl4pPr>
            <a:lvl5pPr marL="1848384" indent="0" algn="ctr">
              <a:buNone/>
              <a:defRPr sz="1600"/>
            </a:lvl5pPr>
            <a:lvl6pPr marL="2310481" indent="0" algn="ctr">
              <a:buNone/>
              <a:defRPr sz="1600"/>
            </a:lvl6pPr>
            <a:lvl7pPr marL="2772577" indent="0" algn="ctr">
              <a:buNone/>
              <a:defRPr sz="1600"/>
            </a:lvl7pPr>
            <a:lvl8pPr marL="3234674" indent="0" algn="ctr">
              <a:buNone/>
              <a:defRPr sz="1600"/>
            </a:lvl8pPr>
            <a:lvl9pPr marL="3696769" indent="0" algn="ctr">
              <a:buNone/>
              <a:defRPr sz="1600"/>
            </a:lvl9pPr>
          </a:lstStyle>
          <a:p>
            <a:r>
              <a:rPr lang="ja-JP" altLang="en-US" smtClean="0"/>
              <a:t>マスター サブタイトルの書式設定</a:t>
            </a:r>
            <a:endParaRPr lang="en-US" dirty="0"/>
          </a:p>
        </p:txBody>
      </p:sp>
      <p:sp>
        <p:nvSpPr>
          <p:cNvPr id="1318"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19" name="Footer Placeholder 4"/>
          <p:cNvSpPr>
            <a:spLocks noGrp="1"/>
          </p:cNvSpPr>
          <p:nvPr>
            <p:ph type="ftr" sz="quarter" idx="11"/>
          </p:nvPr>
        </p:nvSpPr>
        <p:spPr/>
        <p:txBody>
          <a:bodyPr/>
          <a:lstStyle/>
          <a:p>
            <a:endParaRPr kumimoji="1" lang="ja-JP" altLang="en-US"/>
          </a:p>
        </p:txBody>
      </p:sp>
      <p:sp>
        <p:nvSpPr>
          <p:cNvPr id="1320"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78445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比較">
    <p:spTree>
      <p:nvGrpSpPr>
        <p:cNvPr id="0" name=""/>
        <p:cNvGrpSpPr/>
        <p:nvPr/>
      </p:nvGrpSpPr>
      <p:grpSpPr>
        <a:xfrm>
          <a:off x="0" y="0"/>
          <a:ext cx="0" cy="0"/>
          <a:chOff x="0" y="0"/>
          <a:chExt cx="0" cy="0"/>
        </a:xfrm>
      </p:grpSpPr>
      <p:pic>
        <p:nvPicPr>
          <p:cNvPr id="1042" name="図 4" descr="テキスト&#10;&#10;自動的に生成された説明"/>
          <p:cNvPicPr>
            <a:picLocks noChangeAspect="1"/>
          </p:cNvPicPr>
          <p:nvPr userDrawn="1"/>
        </p:nvPicPr>
        <p:blipFill>
          <a:blip r:embed="rId1"/>
          <a:srcRect r="41937"/>
          <a:stretch>
            <a:fillRect/>
          </a:stretch>
        </p:blipFill>
        <p:spPr>
          <a:xfrm>
            <a:off x="3613264" y="5779244"/>
            <a:ext cx="1555760" cy="746100"/>
          </a:xfrm>
          <a:prstGeom prst="rect">
            <a:avLst/>
          </a:prstGeom>
        </p:spPr>
      </p:pic>
      <p:pic>
        <p:nvPicPr>
          <p:cNvPr id="1043" name="図 2"/>
          <p:cNvPicPr>
            <a:picLocks noChangeAspect="1"/>
          </p:cNvPicPr>
          <p:nvPr userDrawn="1"/>
        </p:nvPicPr>
        <p:blipFill>
          <a:blip r:embed="rId2"/>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22808053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22" name="Title 1"/>
          <p:cNvSpPr>
            <a:spLocks noGrp="1"/>
          </p:cNvSpPr>
          <p:nvPr>
            <p:ph type="title"/>
          </p:nvPr>
        </p:nvSpPr>
        <p:spPr/>
        <p:txBody>
          <a:bodyPr/>
          <a:lstStyle/>
          <a:p>
            <a:r>
              <a:rPr lang="ja-JP" altLang="en-US" smtClean="0"/>
              <a:t>マスター タイトルの書式設定</a:t>
            </a:r>
            <a:endParaRPr lang="en-US" dirty="0"/>
          </a:p>
        </p:txBody>
      </p:sp>
      <p:sp>
        <p:nvSpPr>
          <p:cNvPr id="132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24"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25" name="Footer Placeholder 4"/>
          <p:cNvSpPr>
            <a:spLocks noGrp="1"/>
          </p:cNvSpPr>
          <p:nvPr>
            <p:ph type="ftr" sz="quarter" idx="11"/>
          </p:nvPr>
        </p:nvSpPr>
        <p:spPr/>
        <p:txBody>
          <a:bodyPr/>
          <a:lstStyle/>
          <a:p>
            <a:endParaRPr kumimoji="1" lang="ja-JP" altLang="en-US"/>
          </a:p>
        </p:txBody>
      </p:sp>
      <p:sp>
        <p:nvSpPr>
          <p:cNvPr id="1326"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8012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28" name="Title 1"/>
          <p:cNvSpPr>
            <a:spLocks noGrp="1"/>
          </p:cNvSpPr>
          <p:nvPr>
            <p:ph type="title"/>
          </p:nvPr>
        </p:nvSpPr>
        <p:spPr>
          <a:xfrm>
            <a:off x="675879" y="1709740"/>
            <a:ext cx="8543925" cy="2852737"/>
          </a:xfrm>
        </p:spPr>
        <p:txBody>
          <a:bodyPr lIns="59281" tIns="29640" rIns="59281" bIns="29640" anchor="b"/>
          <a:lstStyle>
            <a:lvl1pPr>
              <a:defRPr sz="6100"/>
            </a:lvl1pPr>
          </a:lstStyle>
          <a:p>
            <a:r>
              <a:rPr lang="ja-JP" altLang="en-US" smtClean="0"/>
              <a:t>マスター タイトルの書式設定</a:t>
            </a:r>
            <a:endParaRPr lang="en-US" dirty="0"/>
          </a:p>
        </p:txBody>
      </p:sp>
      <p:sp>
        <p:nvSpPr>
          <p:cNvPr id="1329" name="Text Placeholder 2"/>
          <p:cNvSpPr>
            <a:spLocks noGrp="1"/>
          </p:cNvSpPr>
          <p:nvPr>
            <p:ph type="body" idx="1"/>
          </p:nvPr>
        </p:nvSpPr>
        <p:spPr>
          <a:xfrm>
            <a:off x="675879" y="4589465"/>
            <a:ext cx="8543925" cy="1500187"/>
          </a:xfrm>
        </p:spPr>
        <p:txBody>
          <a:bodyPr lIns="59281" tIns="29640" rIns="59281" bIns="29640"/>
          <a:lstStyle>
            <a:lvl1pPr marL="0" indent="0">
              <a:buNone/>
              <a:defRPr sz="2400">
                <a:solidFill>
                  <a:schemeClr val="tx1"/>
                </a:solidFill>
              </a:defRPr>
            </a:lvl1pPr>
            <a:lvl2pPr marL="462096" indent="0">
              <a:buNone/>
              <a:defRPr sz="2000">
                <a:solidFill>
                  <a:schemeClr val="tx1">
                    <a:tint val="75000"/>
                  </a:schemeClr>
                </a:solidFill>
              </a:defRPr>
            </a:lvl2pPr>
            <a:lvl3pPr marL="924192" indent="0">
              <a:buNone/>
              <a:defRPr sz="1800">
                <a:solidFill>
                  <a:schemeClr val="tx1">
                    <a:tint val="75000"/>
                  </a:schemeClr>
                </a:solidFill>
              </a:defRPr>
            </a:lvl3pPr>
            <a:lvl4pPr marL="1386288" indent="0">
              <a:buNone/>
              <a:defRPr sz="1600">
                <a:solidFill>
                  <a:schemeClr val="tx1">
                    <a:tint val="75000"/>
                  </a:schemeClr>
                </a:solidFill>
              </a:defRPr>
            </a:lvl4pPr>
            <a:lvl5pPr marL="1848384" indent="0">
              <a:buNone/>
              <a:defRPr sz="1600">
                <a:solidFill>
                  <a:schemeClr val="tx1">
                    <a:tint val="75000"/>
                  </a:schemeClr>
                </a:solidFill>
              </a:defRPr>
            </a:lvl5pPr>
            <a:lvl6pPr marL="2310481" indent="0">
              <a:buNone/>
              <a:defRPr sz="1600">
                <a:solidFill>
                  <a:schemeClr val="tx1">
                    <a:tint val="75000"/>
                  </a:schemeClr>
                </a:solidFill>
              </a:defRPr>
            </a:lvl6pPr>
            <a:lvl7pPr marL="2772577" indent="0">
              <a:buNone/>
              <a:defRPr sz="1600">
                <a:solidFill>
                  <a:schemeClr val="tx1">
                    <a:tint val="75000"/>
                  </a:schemeClr>
                </a:solidFill>
              </a:defRPr>
            </a:lvl7pPr>
            <a:lvl8pPr marL="3234674" indent="0">
              <a:buNone/>
              <a:defRPr sz="1600">
                <a:solidFill>
                  <a:schemeClr val="tx1">
                    <a:tint val="75000"/>
                  </a:schemeClr>
                </a:solidFill>
              </a:defRPr>
            </a:lvl8pPr>
            <a:lvl9pPr marL="3696769" indent="0">
              <a:buNone/>
              <a:defRPr sz="1600">
                <a:solidFill>
                  <a:schemeClr val="tx1">
                    <a:tint val="75000"/>
                  </a:schemeClr>
                </a:solidFill>
              </a:defRPr>
            </a:lvl9pPr>
          </a:lstStyle>
          <a:p>
            <a:pPr lvl="0"/>
            <a:r>
              <a:rPr lang="ja-JP" altLang="en-US" smtClean="0"/>
              <a:t>マスター テキストの書式設定</a:t>
            </a:r>
          </a:p>
        </p:txBody>
      </p:sp>
      <p:sp>
        <p:nvSpPr>
          <p:cNvPr id="1330"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31" name="Footer Placeholder 4"/>
          <p:cNvSpPr>
            <a:spLocks noGrp="1"/>
          </p:cNvSpPr>
          <p:nvPr>
            <p:ph type="ftr" sz="quarter" idx="11"/>
          </p:nvPr>
        </p:nvSpPr>
        <p:spPr/>
        <p:txBody>
          <a:bodyPr/>
          <a:lstStyle/>
          <a:p>
            <a:endParaRPr kumimoji="1" lang="ja-JP" altLang="en-US"/>
          </a:p>
        </p:txBody>
      </p:sp>
      <p:sp>
        <p:nvSpPr>
          <p:cNvPr id="1332"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191335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34" name="Title 1"/>
          <p:cNvSpPr>
            <a:spLocks noGrp="1"/>
          </p:cNvSpPr>
          <p:nvPr>
            <p:ph type="title"/>
          </p:nvPr>
        </p:nvSpPr>
        <p:spPr/>
        <p:txBody>
          <a:bodyPr/>
          <a:lstStyle/>
          <a:p>
            <a:r>
              <a:rPr lang="ja-JP" altLang="en-US" smtClean="0"/>
              <a:t>マスター タイトルの書式設定</a:t>
            </a:r>
            <a:endParaRPr lang="en-US" dirty="0"/>
          </a:p>
        </p:txBody>
      </p:sp>
      <p:sp>
        <p:nvSpPr>
          <p:cNvPr id="1335" name="Content Placeholder 2"/>
          <p:cNvSpPr>
            <a:spLocks noGrp="1"/>
          </p:cNvSpPr>
          <p:nvPr>
            <p:ph sz="half" idx="1"/>
          </p:nvPr>
        </p:nvSpPr>
        <p:spPr>
          <a:xfrm>
            <a:off x="681037"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36" name="Content Placeholder 3"/>
          <p:cNvSpPr>
            <a:spLocks noGrp="1"/>
          </p:cNvSpPr>
          <p:nvPr>
            <p:ph sz="half" idx="2"/>
          </p:nvPr>
        </p:nvSpPr>
        <p:spPr>
          <a:xfrm>
            <a:off x="5014913"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37"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38" name="Footer Placeholder 5"/>
          <p:cNvSpPr>
            <a:spLocks noGrp="1"/>
          </p:cNvSpPr>
          <p:nvPr>
            <p:ph type="ftr" sz="quarter" idx="11"/>
          </p:nvPr>
        </p:nvSpPr>
        <p:spPr/>
        <p:txBody>
          <a:bodyPr/>
          <a:lstStyle/>
          <a:p>
            <a:endParaRPr kumimoji="1" lang="ja-JP" altLang="en-US"/>
          </a:p>
        </p:txBody>
      </p:sp>
      <p:sp>
        <p:nvSpPr>
          <p:cNvPr id="1339"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231538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41" name="Title 1"/>
          <p:cNvSpPr>
            <a:spLocks noGrp="1"/>
          </p:cNvSpPr>
          <p:nvPr>
            <p:ph type="title"/>
          </p:nvPr>
        </p:nvSpPr>
        <p:spPr>
          <a:xfrm>
            <a:off x="682328" y="365126"/>
            <a:ext cx="8543925" cy="1325563"/>
          </a:xfrm>
        </p:spPr>
        <p:txBody>
          <a:bodyPr lIns="59281" tIns="29640" rIns="59281" bIns="29640"/>
          <a:lstStyle/>
          <a:p>
            <a:r>
              <a:rPr lang="ja-JP" altLang="en-US" smtClean="0"/>
              <a:t>マスター タイトルの書式設定</a:t>
            </a:r>
            <a:endParaRPr lang="en-US" dirty="0"/>
          </a:p>
        </p:txBody>
      </p:sp>
      <p:sp>
        <p:nvSpPr>
          <p:cNvPr id="1342" name="Text Placeholder 2"/>
          <p:cNvSpPr>
            <a:spLocks noGrp="1"/>
          </p:cNvSpPr>
          <p:nvPr>
            <p:ph type="body" idx="1"/>
          </p:nvPr>
        </p:nvSpPr>
        <p:spPr>
          <a:xfrm>
            <a:off x="682329" y="1681163"/>
            <a:ext cx="4190702"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343" name="Content Placeholder 3"/>
          <p:cNvSpPr>
            <a:spLocks noGrp="1"/>
          </p:cNvSpPr>
          <p:nvPr>
            <p:ph sz="half" idx="2"/>
          </p:nvPr>
        </p:nvSpPr>
        <p:spPr>
          <a:xfrm>
            <a:off x="682329" y="2505075"/>
            <a:ext cx="4190702"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44" name="Text Placeholder 4"/>
          <p:cNvSpPr>
            <a:spLocks noGrp="1"/>
          </p:cNvSpPr>
          <p:nvPr>
            <p:ph type="body" sz="quarter" idx="3"/>
          </p:nvPr>
        </p:nvSpPr>
        <p:spPr>
          <a:xfrm>
            <a:off x="5014913" y="1681163"/>
            <a:ext cx="4211340"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345" name="Content Placeholder 5"/>
          <p:cNvSpPr>
            <a:spLocks noGrp="1"/>
          </p:cNvSpPr>
          <p:nvPr>
            <p:ph sz="quarter" idx="4"/>
          </p:nvPr>
        </p:nvSpPr>
        <p:spPr>
          <a:xfrm>
            <a:off x="5014913" y="2505075"/>
            <a:ext cx="4211340"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46" name="Date Placeholder 6"/>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47" name="Footer Placeholder 7"/>
          <p:cNvSpPr>
            <a:spLocks noGrp="1"/>
          </p:cNvSpPr>
          <p:nvPr>
            <p:ph type="ftr" sz="quarter" idx="11"/>
          </p:nvPr>
        </p:nvSpPr>
        <p:spPr/>
        <p:txBody>
          <a:bodyPr/>
          <a:lstStyle/>
          <a:p>
            <a:endParaRPr kumimoji="1" lang="ja-JP" altLang="en-US"/>
          </a:p>
        </p:txBody>
      </p:sp>
      <p:sp>
        <p:nvSpPr>
          <p:cNvPr id="1348" name="Slide Number Placeholder 8"/>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679749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50" name="Title 1"/>
          <p:cNvSpPr>
            <a:spLocks noGrp="1"/>
          </p:cNvSpPr>
          <p:nvPr>
            <p:ph type="title"/>
          </p:nvPr>
        </p:nvSpPr>
        <p:spPr/>
        <p:txBody>
          <a:bodyPr/>
          <a:lstStyle/>
          <a:p>
            <a:r>
              <a:rPr lang="ja-JP" altLang="en-US" smtClean="0"/>
              <a:t>マスター タイトルの書式設定</a:t>
            </a:r>
            <a:endParaRPr lang="en-US" dirty="0"/>
          </a:p>
        </p:txBody>
      </p:sp>
      <p:sp>
        <p:nvSpPr>
          <p:cNvPr id="1351" name="Date Placeholder 2"/>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52" name="Footer Placeholder 3"/>
          <p:cNvSpPr>
            <a:spLocks noGrp="1"/>
          </p:cNvSpPr>
          <p:nvPr>
            <p:ph type="ftr" sz="quarter" idx="11"/>
          </p:nvPr>
        </p:nvSpPr>
        <p:spPr/>
        <p:txBody>
          <a:bodyPr/>
          <a:lstStyle/>
          <a:p>
            <a:endParaRPr kumimoji="1" lang="ja-JP" altLang="en-US"/>
          </a:p>
        </p:txBody>
      </p:sp>
      <p:sp>
        <p:nvSpPr>
          <p:cNvPr id="1353" name="Slide Number Placeholder 4"/>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436111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55" name="Date Placeholder 1"/>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56" name="Footer Placeholder 2"/>
          <p:cNvSpPr>
            <a:spLocks noGrp="1"/>
          </p:cNvSpPr>
          <p:nvPr>
            <p:ph type="ftr" sz="quarter" idx="11"/>
          </p:nvPr>
        </p:nvSpPr>
        <p:spPr/>
        <p:txBody>
          <a:bodyPr/>
          <a:lstStyle/>
          <a:p>
            <a:endParaRPr kumimoji="1" lang="ja-JP" altLang="en-US"/>
          </a:p>
        </p:txBody>
      </p:sp>
      <p:sp>
        <p:nvSpPr>
          <p:cNvPr id="1357" name="Slide Number Placeholder 3"/>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69677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359"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360" name="Content Placeholder 2"/>
          <p:cNvSpPr>
            <a:spLocks noGrp="1"/>
          </p:cNvSpPr>
          <p:nvPr>
            <p:ph idx="1"/>
          </p:nvPr>
        </p:nvSpPr>
        <p:spPr>
          <a:xfrm>
            <a:off x="4211340" y="987426"/>
            <a:ext cx="5014913" cy="4873625"/>
          </a:xfrm>
        </p:spPr>
        <p:txBody>
          <a:bodyPr lIns="59281" tIns="29640" rIns="59281" bIns="296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61"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362"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63" name="Footer Placeholder 5"/>
          <p:cNvSpPr>
            <a:spLocks noGrp="1"/>
          </p:cNvSpPr>
          <p:nvPr>
            <p:ph type="ftr" sz="quarter" idx="11"/>
          </p:nvPr>
        </p:nvSpPr>
        <p:spPr/>
        <p:txBody>
          <a:bodyPr/>
          <a:lstStyle/>
          <a:p>
            <a:endParaRPr kumimoji="1" lang="ja-JP" altLang="en-US"/>
          </a:p>
        </p:txBody>
      </p:sp>
      <p:sp>
        <p:nvSpPr>
          <p:cNvPr id="1364"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540130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366"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367" name="Picture Placeholder 2"/>
          <p:cNvSpPr>
            <a:spLocks noGrp="1" noChangeAspect="1"/>
          </p:cNvSpPr>
          <p:nvPr>
            <p:ph type="pic" idx="1"/>
          </p:nvPr>
        </p:nvSpPr>
        <p:spPr>
          <a:xfrm>
            <a:off x="4211340" y="987426"/>
            <a:ext cx="5014913" cy="4873625"/>
          </a:xfrm>
        </p:spPr>
        <p:txBody>
          <a:bodyPr lIns="59281" tIns="29640" rIns="59281" bIns="29640" anchor="t"/>
          <a:lstStyle>
            <a:lvl1pPr marL="0" indent="0">
              <a:buNone/>
              <a:defRPr sz="3200"/>
            </a:lvl1pPr>
            <a:lvl2pPr marL="462096" indent="0">
              <a:buNone/>
              <a:defRPr sz="2800"/>
            </a:lvl2pPr>
            <a:lvl3pPr marL="924192" indent="0">
              <a:buNone/>
              <a:defRPr sz="2400"/>
            </a:lvl3pPr>
            <a:lvl4pPr marL="1386288" indent="0">
              <a:buNone/>
              <a:defRPr sz="2000"/>
            </a:lvl4pPr>
            <a:lvl5pPr marL="1848384" indent="0">
              <a:buNone/>
              <a:defRPr sz="2000"/>
            </a:lvl5pPr>
            <a:lvl6pPr marL="2310481" indent="0">
              <a:buNone/>
              <a:defRPr sz="2000"/>
            </a:lvl6pPr>
            <a:lvl7pPr marL="2772577" indent="0">
              <a:buNone/>
              <a:defRPr sz="2000"/>
            </a:lvl7pPr>
            <a:lvl8pPr marL="3234674" indent="0">
              <a:buNone/>
              <a:defRPr sz="2000"/>
            </a:lvl8pPr>
            <a:lvl9pPr marL="3696769" indent="0">
              <a:buNone/>
              <a:defRPr sz="2000"/>
            </a:lvl9pPr>
          </a:lstStyle>
          <a:p>
            <a:r>
              <a:rPr lang="ja-JP" altLang="en-US" smtClean="0"/>
              <a:t>図を追加</a:t>
            </a:r>
            <a:endParaRPr lang="en-US" dirty="0"/>
          </a:p>
        </p:txBody>
      </p:sp>
      <p:sp>
        <p:nvSpPr>
          <p:cNvPr id="1368"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369"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70" name="Footer Placeholder 5"/>
          <p:cNvSpPr>
            <a:spLocks noGrp="1"/>
          </p:cNvSpPr>
          <p:nvPr>
            <p:ph type="ftr" sz="quarter" idx="11"/>
          </p:nvPr>
        </p:nvSpPr>
        <p:spPr/>
        <p:txBody>
          <a:bodyPr/>
          <a:lstStyle/>
          <a:p>
            <a:endParaRPr kumimoji="1" lang="ja-JP" altLang="en-US"/>
          </a:p>
        </p:txBody>
      </p:sp>
      <p:sp>
        <p:nvSpPr>
          <p:cNvPr id="1371"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6959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373" name="Title 1"/>
          <p:cNvSpPr>
            <a:spLocks noGrp="1"/>
          </p:cNvSpPr>
          <p:nvPr>
            <p:ph type="title"/>
          </p:nvPr>
        </p:nvSpPr>
        <p:spPr/>
        <p:txBody>
          <a:bodyPr/>
          <a:lstStyle/>
          <a:p>
            <a:r>
              <a:rPr lang="ja-JP" altLang="en-US" smtClean="0"/>
              <a:t>マスター タイトルの書式設定</a:t>
            </a:r>
            <a:endParaRPr lang="en-US" dirty="0"/>
          </a:p>
        </p:txBody>
      </p:sp>
      <p:sp>
        <p:nvSpPr>
          <p:cNvPr id="1374"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75"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76" name="Footer Placeholder 4"/>
          <p:cNvSpPr>
            <a:spLocks noGrp="1"/>
          </p:cNvSpPr>
          <p:nvPr>
            <p:ph type="ftr" sz="quarter" idx="11"/>
          </p:nvPr>
        </p:nvSpPr>
        <p:spPr/>
        <p:txBody>
          <a:bodyPr/>
          <a:lstStyle/>
          <a:p>
            <a:endParaRPr kumimoji="1" lang="ja-JP" altLang="en-US"/>
          </a:p>
        </p:txBody>
      </p:sp>
      <p:sp>
        <p:nvSpPr>
          <p:cNvPr id="1377"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1412295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379" name="Vertical Title 1"/>
          <p:cNvSpPr>
            <a:spLocks noGrp="1"/>
          </p:cNvSpPr>
          <p:nvPr>
            <p:ph type="title" orient="vert"/>
          </p:nvPr>
        </p:nvSpPr>
        <p:spPr>
          <a:xfrm>
            <a:off x="7088982" y="365125"/>
            <a:ext cx="2135981" cy="5811838"/>
          </a:xfrm>
        </p:spPr>
        <p:txBody>
          <a:bodyPr vert="eaVert" lIns="59281" tIns="29640" rIns="59281" bIns="29640"/>
          <a:lstStyle/>
          <a:p>
            <a:r>
              <a:rPr lang="ja-JP" altLang="en-US" smtClean="0"/>
              <a:t>マスター タイトルの書式設定</a:t>
            </a:r>
            <a:endParaRPr lang="en-US" dirty="0"/>
          </a:p>
        </p:txBody>
      </p:sp>
      <p:sp>
        <p:nvSpPr>
          <p:cNvPr id="1380" name="Vertical Text Placeholder 2"/>
          <p:cNvSpPr>
            <a:spLocks noGrp="1"/>
          </p:cNvSpPr>
          <p:nvPr>
            <p:ph type="body" orient="vert" idx="1"/>
          </p:nvPr>
        </p:nvSpPr>
        <p:spPr>
          <a:xfrm>
            <a:off x="681038" y="365125"/>
            <a:ext cx="6284119" cy="5811838"/>
          </a:xfrm>
        </p:spPr>
        <p:txBody>
          <a:bodyPr vert="eaVert"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81"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82" name="Footer Placeholder 4"/>
          <p:cNvSpPr>
            <a:spLocks noGrp="1"/>
          </p:cNvSpPr>
          <p:nvPr>
            <p:ph type="ftr" sz="quarter" idx="11"/>
          </p:nvPr>
        </p:nvSpPr>
        <p:spPr/>
        <p:txBody>
          <a:bodyPr/>
          <a:lstStyle/>
          <a:p>
            <a:endParaRPr kumimoji="1" lang="ja-JP" altLang="en-US"/>
          </a:p>
        </p:txBody>
      </p:sp>
      <p:sp>
        <p:nvSpPr>
          <p:cNvPr id="1383"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91245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046" name="図 2" descr="テキスト&#10;&#10;自動的に生成された説明"/>
          <p:cNvPicPr>
            <a:picLocks noChangeAspect="1"/>
          </p:cNvPicPr>
          <p:nvPr userDrawn="1"/>
        </p:nvPicPr>
        <p:blipFill>
          <a:blip r:embed="rId1"/>
          <a:srcRect r="41937"/>
          <a:stretch>
            <a:fillRect/>
          </a:stretch>
        </p:blipFill>
        <p:spPr>
          <a:xfrm>
            <a:off x="3613264" y="5779244"/>
            <a:ext cx="1555760" cy="746100"/>
          </a:xfrm>
          <a:prstGeom prst="rect">
            <a:avLst/>
          </a:prstGeom>
        </p:spPr>
      </p:pic>
      <p:pic>
        <p:nvPicPr>
          <p:cNvPr id="1047" name="図 3"/>
          <p:cNvPicPr>
            <a:picLocks noChangeAspect="1"/>
          </p:cNvPicPr>
          <p:nvPr userDrawn="1"/>
        </p:nvPicPr>
        <p:blipFill>
          <a:blip r:embed="rId2"/>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12073930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9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39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393"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39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95"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97" name="Title 1"/>
          <p:cNvSpPr>
            <a:spLocks noGrp="1"/>
          </p:cNvSpPr>
          <p:nvPr>
            <p:ph type="title"/>
          </p:nvPr>
        </p:nvSpPr>
        <p:spPr/>
        <p:txBody>
          <a:bodyPr/>
          <a:lstStyle/>
          <a:p>
            <a:r>
              <a:rPr lang="ja-JP" altLang="en-US" smtClean="0"/>
              <a:t>マスター タイトルの書式設定</a:t>
            </a:r>
            <a:endParaRPr lang="en-US" dirty="0"/>
          </a:p>
        </p:txBody>
      </p:sp>
      <p:sp>
        <p:nvSpPr>
          <p:cNvPr id="139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99"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0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01"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40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40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405"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0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07"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409" name="Title 1"/>
          <p:cNvSpPr>
            <a:spLocks noGrp="1"/>
          </p:cNvSpPr>
          <p:nvPr>
            <p:ph type="title"/>
          </p:nvPr>
        </p:nvSpPr>
        <p:spPr/>
        <p:txBody>
          <a:bodyPr/>
          <a:lstStyle/>
          <a:p>
            <a:r>
              <a:rPr lang="ja-JP" altLang="en-US" smtClean="0"/>
              <a:t>マスター タイトルの書式設定</a:t>
            </a:r>
            <a:endParaRPr lang="en-US" dirty="0"/>
          </a:p>
        </p:txBody>
      </p:sp>
      <p:sp>
        <p:nvSpPr>
          <p:cNvPr id="141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2"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1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14"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41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41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41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42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21"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22"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423"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25" name="Title 1"/>
          <p:cNvSpPr>
            <a:spLocks noGrp="1"/>
          </p:cNvSpPr>
          <p:nvPr>
            <p:ph type="title"/>
          </p:nvPr>
        </p:nvSpPr>
        <p:spPr/>
        <p:txBody>
          <a:bodyPr/>
          <a:lstStyle/>
          <a:p>
            <a:r>
              <a:rPr lang="ja-JP" altLang="en-US" smtClean="0"/>
              <a:t>マスター タイトルの書式設定</a:t>
            </a:r>
            <a:endParaRPr lang="en-US" dirty="0"/>
          </a:p>
        </p:txBody>
      </p:sp>
      <p:sp>
        <p:nvSpPr>
          <p:cNvPr id="1426"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27"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428"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30"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31"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432"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43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43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3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437"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3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39"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44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44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44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444"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4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46"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448" name="Title 1"/>
          <p:cNvSpPr>
            <a:spLocks noGrp="1"/>
          </p:cNvSpPr>
          <p:nvPr>
            <p:ph type="title"/>
          </p:nvPr>
        </p:nvSpPr>
        <p:spPr/>
        <p:txBody>
          <a:bodyPr/>
          <a:lstStyle/>
          <a:p>
            <a:r>
              <a:rPr lang="ja-JP" altLang="en-US" smtClean="0"/>
              <a:t>マスター タイトルの書式設定</a:t>
            </a:r>
            <a:endParaRPr lang="en-US" dirty="0"/>
          </a:p>
        </p:txBody>
      </p:sp>
      <p:sp>
        <p:nvSpPr>
          <p:cNvPr id="144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5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5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5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0" name=""/>
        <p:cNvGrpSpPr/>
        <p:nvPr/>
      </p:nvGrpSpPr>
      <p:grpSpPr>
        <a:xfrm>
          <a:off x="0" y="0"/>
          <a:ext cx="0" cy="0"/>
          <a:chOff x="0" y="0"/>
          <a:chExt cx="0" cy="0"/>
        </a:xfrm>
      </p:grpSpPr>
      <p:sp>
        <p:nvSpPr>
          <p:cNvPr id="1049"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50" name="図 3" descr="テキスト&#10;&#10;自動的に生成された説明"/>
          <p:cNvPicPr>
            <a:picLocks noChangeAspect="1"/>
          </p:cNvPicPr>
          <p:nvPr userDrawn="1"/>
        </p:nvPicPr>
        <p:blipFill>
          <a:blip r:embed="rId1"/>
          <a:srcRect r="41937"/>
          <a:stretch>
            <a:fillRect/>
          </a:stretch>
        </p:blipFill>
        <p:spPr>
          <a:xfrm>
            <a:off x="3440832" y="2852936"/>
            <a:ext cx="1555760" cy="746100"/>
          </a:xfrm>
          <a:prstGeom prst="rect">
            <a:avLst/>
          </a:prstGeom>
        </p:spPr>
      </p:pic>
      <p:pic>
        <p:nvPicPr>
          <p:cNvPr id="1051" name="図 5"/>
          <p:cNvPicPr>
            <a:picLocks noChangeAspect="1"/>
          </p:cNvPicPr>
          <p:nvPr userDrawn="1"/>
        </p:nvPicPr>
        <p:blipFill>
          <a:blip r:embed="rId2"/>
          <a:stretch>
            <a:fillRect/>
          </a:stretch>
        </p:blipFill>
        <p:spPr>
          <a:xfrm>
            <a:off x="5068600" y="2852936"/>
            <a:ext cx="1229103" cy="778752"/>
          </a:xfrm>
          <a:prstGeom prst="rect">
            <a:avLst/>
          </a:prstGeom>
        </p:spPr>
      </p:pic>
    </p:spTree>
    <p:extLst>
      <p:ext uri="{BB962C8B-B14F-4D97-AF65-F5344CB8AC3E}">
        <p14:creationId xmlns:p14="http://schemas.microsoft.com/office/powerpoint/2010/main" val="34140618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45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45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5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5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5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460"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1461"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62"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1463" name="図 11"/>
          <p:cNvPicPr>
            <a:picLocks noChangeAspect="1"/>
          </p:cNvPicPr>
          <p:nvPr userDrawn="1"/>
        </p:nvPicPr>
        <p:blipFill>
          <a:blip r:embed="rId2"/>
          <a:stretch>
            <a:fillRect/>
          </a:stretch>
        </p:blipFill>
        <p:spPr>
          <a:xfrm>
            <a:off x="261712" y="918467"/>
            <a:ext cx="9299800" cy="62263"/>
          </a:xfrm>
          <a:prstGeom prst="rect">
            <a:avLst/>
          </a:prstGeom>
        </p:spPr>
      </p:pic>
      <p:sp>
        <p:nvSpPr>
          <p:cNvPr id="1464"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1466"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467"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68"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1469"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147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7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7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7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476"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477"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78"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479"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4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8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8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8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48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48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48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49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9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9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9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495"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49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9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9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500"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5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503"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50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506"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507"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50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pic>
        <p:nvPicPr>
          <p:cNvPr id="1053"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054"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55"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056"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510"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511"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51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51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517"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518"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19"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2024/10/16</a:t>
            </a:fld>
            <a:endParaRPr kumimoji="1" lang="ja-JP" altLang="en-US"/>
          </a:p>
        </p:txBody>
      </p:sp>
      <p:sp>
        <p:nvSpPr>
          <p:cNvPr id="1520"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521"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23"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1524"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1525" name="Date Placeholder 3"/>
          <p:cNvSpPr>
            <a:spLocks noGrp="1"/>
          </p:cNvSpPr>
          <p:nvPr>
            <p:ph type="dt" sz="half" idx="10"/>
          </p:nvPr>
        </p:nvSpPr>
        <p:spPr>
          <a:xfrm>
            <a:off x="681038" y="6356352"/>
            <a:ext cx="2228850" cy="365125"/>
          </a:xfrm>
          <a:prstGeom prst="rect">
            <a:avLst/>
          </a:prstGeom>
        </p:spPr>
        <p:txBody>
          <a:bodyPr/>
          <a:lstStyle/>
          <a:p>
            <a:fld id="{408EA919-1DB6-47E6-8F2B-13B4FAAA4C37}" type="datetime1">
              <a:rPr kumimoji="1" lang="en-US" altLang="ja-JP" smtClean="0"/>
              <a:t>5/20/2025</a:t>
            </a:fld>
            <a:endParaRPr kumimoji="1" lang="ja-JP" altLang="en-US"/>
          </a:p>
        </p:txBody>
      </p:sp>
      <p:sp>
        <p:nvSpPr>
          <p:cNvPr id="1526" name="Footer Placeholder 4"/>
          <p:cNvSpPr>
            <a:spLocks noGrp="1"/>
          </p:cNvSpPr>
          <p:nvPr>
            <p:ph type="ftr" sz="quarter" idx="11"/>
          </p:nvPr>
        </p:nvSpPr>
        <p:spPr>
          <a:xfrm>
            <a:off x="3281363" y="6173789"/>
            <a:ext cx="3343275" cy="365125"/>
          </a:xfrm>
          <a:prstGeom prst="rect">
            <a:avLst/>
          </a:prstGeom>
        </p:spPr>
        <p:txBody>
          <a:bodyPr/>
          <a:lstStyle/>
          <a:p>
            <a:endParaRPr kumimoji="1" lang="ja-JP" altLang="en-US"/>
          </a:p>
        </p:txBody>
      </p:sp>
      <p:sp>
        <p:nvSpPr>
          <p:cNvPr id="1527" name="Slide Number Placeholder 5"/>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34835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29"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530"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31"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32"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533"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534"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5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5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5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5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54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54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54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7404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544" name="Date Placeholder 1"/>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45" name="Footer Placeholder 2"/>
          <p:cNvSpPr>
            <a:spLocks noGrp="1"/>
          </p:cNvSpPr>
          <p:nvPr>
            <p:ph type="ftr" sz="quarter" idx="11"/>
          </p:nvPr>
        </p:nvSpPr>
        <p:spPr/>
        <p:txBody>
          <a:bodyPr/>
          <a:lstStyle/>
          <a:p>
            <a:endParaRPr kumimoji="1" lang="ja-JP" altLang="en-US"/>
          </a:p>
        </p:txBody>
      </p:sp>
      <p:sp>
        <p:nvSpPr>
          <p:cNvPr id="1546" name="Slide Number Placeholder 3"/>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6967755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54" name="Title 1"/>
          <p:cNvSpPr>
            <a:spLocks noGrp="1"/>
          </p:cNvSpPr>
          <p:nvPr>
            <p:ph type="ctrTitle"/>
          </p:nvPr>
        </p:nvSpPr>
        <p:spPr>
          <a:xfrm>
            <a:off x="742950" y="1122363"/>
            <a:ext cx="8420100" cy="2387600"/>
          </a:xfrm>
        </p:spPr>
        <p:txBody>
          <a:bodyPr lIns="59281" tIns="29640" rIns="59281" bIns="29640" anchor="b"/>
          <a:lstStyle>
            <a:lvl1pPr algn="ctr">
              <a:defRPr sz="6100"/>
            </a:lvl1pPr>
          </a:lstStyle>
          <a:p>
            <a:r>
              <a:rPr lang="ja-JP" altLang="en-US" smtClean="0"/>
              <a:t>マスター タイトルの書式設定</a:t>
            </a:r>
            <a:endParaRPr lang="en-US" dirty="0"/>
          </a:p>
        </p:txBody>
      </p:sp>
      <p:sp>
        <p:nvSpPr>
          <p:cNvPr id="1555" name="Subtitle 2"/>
          <p:cNvSpPr>
            <a:spLocks noGrp="1"/>
          </p:cNvSpPr>
          <p:nvPr>
            <p:ph type="subTitle" idx="1"/>
          </p:nvPr>
        </p:nvSpPr>
        <p:spPr>
          <a:xfrm>
            <a:off x="1238250" y="3602038"/>
            <a:ext cx="7429500" cy="1655762"/>
          </a:xfrm>
        </p:spPr>
        <p:txBody>
          <a:bodyPr lIns="59281" tIns="29640" rIns="59281" bIns="29640"/>
          <a:lstStyle>
            <a:lvl1pPr marL="0" indent="0" algn="ctr">
              <a:buNone/>
              <a:defRPr sz="2400"/>
            </a:lvl1pPr>
            <a:lvl2pPr marL="462096" indent="0" algn="ctr">
              <a:buNone/>
              <a:defRPr sz="2000"/>
            </a:lvl2pPr>
            <a:lvl3pPr marL="924192" indent="0" algn="ctr">
              <a:buNone/>
              <a:defRPr sz="1800"/>
            </a:lvl3pPr>
            <a:lvl4pPr marL="1386288" indent="0" algn="ctr">
              <a:buNone/>
              <a:defRPr sz="1600"/>
            </a:lvl4pPr>
            <a:lvl5pPr marL="1848384" indent="0" algn="ctr">
              <a:buNone/>
              <a:defRPr sz="1600"/>
            </a:lvl5pPr>
            <a:lvl6pPr marL="2310481" indent="0" algn="ctr">
              <a:buNone/>
              <a:defRPr sz="1600"/>
            </a:lvl6pPr>
            <a:lvl7pPr marL="2772577" indent="0" algn="ctr">
              <a:buNone/>
              <a:defRPr sz="1600"/>
            </a:lvl7pPr>
            <a:lvl8pPr marL="3234674" indent="0" algn="ctr">
              <a:buNone/>
              <a:defRPr sz="1600"/>
            </a:lvl8pPr>
            <a:lvl9pPr marL="3696769" indent="0" algn="ctr">
              <a:buNone/>
              <a:defRPr sz="1600"/>
            </a:lvl9pPr>
          </a:lstStyle>
          <a:p>
            <a:r>
              <a:rPr lang="ja-JP" altLang="en-US" smtClean="0"/>
              <a:t>マスター サブタイトルの書式設定</a:t>
            </a:r>
            <a:endParaRPr lang="en-US" dirty="0"/>
          </a:p>
        </p:txBody>
      </p:sp>
      <p:sp>
        <p:nvSpPr>
          <p:cNvPr id="1556"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57" name="Footer Placeholder 4"/>
          <p:cNvSpPr>
            <a:spLocks noGrp="1"/>
          </p:cNvSpPr>
          <p:nvPr>
            <p:ph type="ftr" sz="quarter" idx="11"/>
          </p:nvPr>
        </p:nvSpPr>
        <p:spPr/>
        <p:txBody>
          <a:bodyPr/>
          <a:lstStyle/>
          <a:p>
            <a:endParaRPr kumimoji="1" lang="ja-JP" altLang="en-US"/>
          </a:p>
        </p:txBody>
      </p:sp>
      <p:sp>
        <p:nvSpPr>
          <p:cNvPr id="1558"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784457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560" name="Title 1"/>
          <p:cNvSpPr>
            <a:spLocks noGrp="1"/>
          </p:cNvSpPr>
          <p:nvPr>
            <p:ph type="title"/>
          </p:nvPr>
        </p:nvSpPr>
        <p:spPr/>
        <p:txBody>
          <a:bodyPr/>
          <a:lstStyle/>
          <a:p>
            <a:r>
              <a:rPr lang="ja-JP" altLang="en-US" smtClean="0"/>
              <a:t>マスター タイトルの書式設定</a:t>
            </a:r>
            <a:endParaRPr lang="en-US" dirty="0"/>
          </a:p>
        </p:txBody>
      </p:sp>
      <p:sp>
        <p:nvSpPr>
          <p:cNvPr id="1561"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62"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63" name="Footer Placeholder 4"/>
          <p:cNvSpPr>
            <a:spLocks noGrp="1"/>
          </p:cNvSpPr>
          <p:nvPr>
            <p:ph type="ftr" sz="quarter" idx="11"/>
          </p:nvPr>
        </p:nvSpPr>
        <p:spPr/>
        <p:txBody>
          <a:bodyPr/>
          <a:lstStyle/>
          <a:p>
            <a:endParaRPr kumimoji="1" lang="ja-JP" altLang="en-US"/>
          </a:p>
        </p:txBody>
      </p:sp>
      <p:sp>
        <p:nvSpPr>
          <p:cNvPr id="1564"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801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比較">
    <p:spTree>
      <p:nvGrpSpPr>
        <p:cNvPr id="0" name=""/>
        <p:cNvGrpSpPr/>
        <p:nvPr/>
      </p:nvGrpSpPr>
      <p:grpSpPr>
        <a:xfrm>
          <a:off x="0" y="0"/>
          <a:ext cx="0" cy="0"/>
          <a:chOff x="0" y="0"/>
          <a:chExt cx="0" cy="0"/>
        </a:xfrm>
      </p:grpSpPr>
      <p:pic>
        <p:nvPicPr>
          <p:cNvPr id="1058" name="図 3" descr="図形, 四角形&#10;&#10;自動的に生成された説明"/>
          <p:cNvPicPr>
            <a:picLocks noChangeAspect="1"/>
          </p:cNvPicPr>
          <p:nvPr userDrawn="1"/>
        </p:nvPicPr>
        <p:blipFill>
          <a:blip r:embed="rId1"/>
          <a:stretch>
            <a:fillRect/>
          </a:stretch>
        </p:blipFill>
        <p:spPr>
          <a:xfrm>
            <a:off x="200472" y="280356"/>
            <a:ext cx="9429404" cy="6500220"/>
          </a:xfrm>
          <a:prstGeom prst="rect">
            <a:avLst/>
          </a:prstGeom>
        </p:spPr>
      </p:pic>
      <p:pic>
        <p:nvPicPr>
          <p:cNvPr id="1059" name="図 4" descr="テキスト&#10;&#10;自動的に生成された説明"/>
          <p:cNvPicPr>
            <a:picLocks noChangeAspect="1"/>
          </p:cNvPicPr>
          <p:nvPr userDrawn="1"/>
        </p:nvPicPr>
        <p:blipFill>
          <a:blip r:embed="rId2"/>
          <a:srcRect l="52687" r="41937"/>
          <a:stretch>
            <a:fillRect/>
          </a:stretch>
        </p:blipFill>
        <p:spPr>
          <a:xfrm>
            <a:off x="5025008" y="2751714"/>
            <a:ext cx="144016" cy="746100"/>
          </a:xfrm>
          <a:prstGeom prst="rect">
            <a:avLst/>
          </a:prstGeom>
        </p:spPr>
      </p:pic>
      <p:pic>
        <p:nvPicPr>
          <p:cNvPr id="1060" name="図 6"/>
          <p:cNvPicPr>
            <a:picLocks noChangeAspect="1"/>
          </p:cNvPicPr>
          <p:nvPr userDrawn="1"/>
        </p:nvPicPr>
        <p:blipFill>
          <a:blip r:embed="rId3"/>
          <a:stretch>
            <a:fillRect/>
          </a:stretch>
        </p:blipFill>
        <p:spPr>
          <a:xfrm>
            <a:off x="5169024" y="2751714"/>
            <a:ext cx="1229103" cy="778752"/>
          </a:xfrm>
          <a:prstGeom prst="rect">
            <a:avLst/>
          </a:prstGeom>
        </p:spPr>
      </p:pic>
    </p:spTree>
    <p:extLst>
      <p:ext uri="{BB962C8B-B14F-4D97-AF65-F5344CB8AC3E}">
        <p14:creationId xmlns:p14="http://schemas.microsoft.com/office/powerpoint/2010/main" val="264840618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566" name="Title 1"/>
          <p:cNvSpPr>
            <a:spLocks noGrp="1"/>
          </p:cNvSpPr>
          <p:nvPr>
            <p:ph type="title"/>
          </p:nvPr>
        </p:nvSpPr>
        <p:spPr>
          <a:xfrm>
            <a:off x="675879" y="1709740"/>
            <a:ext cx="8543925" cy="2852737"/>
          </a:xfrm>
        </p:spPr>
        <p:txBody>
          <a:bodyPr lIns="59281" tIns="29640" rIns="59281" bIns="29640" anchor="b"/>
          <a:lstStyle>
            <a:lvl1pPr>
              <a:defRPr sz="6100"/>
            </a:lvl1pPr>
          </a:lstStyle>
          <a:p>
            <a:r>
              <a:rPr lang="ja-JP" altLang="en-US" smtClean="0"/>
              <a:t>マスター タイトルの書式設定</a:t>
            </a:r>
            <a:endParaRPr lang="en-US" dirty="0"/>
          </a:p>
        </p:txBody>
      </p:sp>
      <p:sp>
        <p:nvSpPr>
          <p:cNvPr id="1567" name="Text Placeholder 2"/>
          <p:cNvSpPr>
            <a:spLocks noGrp="1"/>
          </p:cNvSpPr>
          <p:nvPr>
            <p:ph type="body" idx="1"/>
          </p:nvPr>
        </p:nvSpPr>
        <p:spPr>
          <a:xfrm>
            <a:off x="675879" y="4589465"/>
            <a:ext cx="8543925" cy="1500187"/>
          </a:xfrm>
        </p:spPr>
        <p:txBody>
          <a:bodyPr lIns="59281" tIns="29640" rIns="59281" bIns="29640"/>
          <a:lstStyle>
            <a:lvl1pPr marL="0" indent="0">
              <a:buNone/>
              <a:defRPr sz="2400">
                <a:solidFill>
                  <a:schemeClr val="tx1"/>
                </a:solidFill>
              </a:defRPr>
            </a:lvl1pPr>
            <a:lvl2pPr marL="462096" indent="0">
              <a:buNone/>
              <a:defRPr sz="2000">
                <a:solidFill>
                  <a:schemeClr val="tx1">
                    <a:tint val="75000"/>
                  </a:schemeClr>
                </a:solidFill>
              </a:defRPr>
            </a:lvl2pPr>
            <a:lvl3pPr marL="924192" indent="0">
              <a:buNone/>
              <a:defRPr sz="1800">
                <a:solidFill>
                  <a:schemeClr val="tx1">
                    <a:tint val="75000"/>
                  </a:schemeClr>
                </a:solidFill>
              </a:defRPr>
            </a:lvl3pPr>
            <a:lvl4pPr marL="1386288" indent="0">
              <a:buNone/>
              <a:defRPr sz="1600">
                <a:solidFill>
                  <a:schemeClr val="tx1">
                    <a:tint val="75000"/>
                  </a:schemeClr>
                </a:solidFill>
              </a:defRPr>
            </a:lvl4pPr>
            <a:lvl5pPr marL="1848384" indent="0">
              <a:buNone/>
              <a:defRPr sz="1600">
                <a:solidFill>
                  <a:schemeClr val="tx1">
                    <a:tint val="75000"/>
                  </a:schemeClr>
                </a:solidFill>
              </a:defRPr>
            </a:lvl5pPr>
            <a:lvl6pPr marL="2310481" indent="0">
              <a:buNone/>
              <a:defRPr sz="1600">
                <a:solidFill>
                  <a:schemeClr val="tx1">
                    <a:tint val="75000"/>
                  </a:schemeClr>
                </a:solidFill>
              </a:defRPr>
            </a:lvl6pPr>
            <a:lvl7pPr marL="2772577" indent="0">
              <a:buNone/>
              <a:defRPr sz="1600">
                <a:solidFill>
                  <a:schemeClr val="tx1">
                    <a:tint val="75000"/>
                  </a:schemeClr>
                </a:solidFill>
              </a:defRPr>
            </a:lvl7pPr>
            <a:lvl8pPr marL="3234674" indent="0">
              <a:buNone/>
              <a:defRPr sz="1600">
                <a:solidFill>
                  <a:schemeClr val="tx1">
                    <a:tint val="75000"/>
                  </a:schemeClr>
                </a:solidFill>
              </a:defRPr>
            </a:lvl8pPr>
            <a:lvl9pPr marL="3696769" indent="0">
              <a:buNone/>
              <a:defRPr sz="1600">
                <a:solidFill>
                  <a:schemeClr val="tx1">
                    <a:tint val="75000"/>
                  </a:schemeClr>
                </a:solidFill>
              </a:defRPr>
            </a:lvl9pPr>
          </a:lstStyle>
          <a:p>
            <a:pPr lvl="0"/>
            <a:r>
              <a:rPr lang="ja-JP" altLang="en-US" smtClean="0"/>
              <a:t>マスター テキストの書式設定</a:t>
            </a:r>
          </a:p>
        </p:txBody>
      </p:sp>
      <p:sp>
        <p:nvSpPr>
          <p:cNvPr id="1568"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69" name="Footer Placeholder 4"/>
          <p:cNvSpPr>
            <a:spLocks noGrp="1"/>
          </p:cNvSpPr>
          <p:nvPr>
            <p:ph type="ftr" sz="quarter" idx="11"/>
          </p:nvPr>
        </p:nvSpPr>
        <p:spPr/>
        <p:txBody>
          <a:bodyPr/>
          <a:lstStyle/>
          <a:p>
            <a:endParaRPr kumimoji="1" lang="ja-JP" altLang="en-US"/>
          </a:p>
        </p:txBody>
      </p:sp>
      <p:sp>
        <p:nvSpPr>
          <p:cNvPr id="1570"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1913352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72" name="Title 1"/>
          <p:cNvSpPr>
            <a:spLocks noGrp="1"/>
          </p:cNvSpPr>
          <p:nvPr>
            <p:ph type="title"/>
          </p:nvPr>
        </p:nvSpPr>
        <p:spPr/>
        <p:txBody>
          <a:bodyPr/>
          <a:lstStyle/>
          <a:p>
            <a:r>
              <a:rPr lang="ja-JP" altLang="en-US" smtClean="0"/>
              <a:t>マスター タイトルの書式設定</a:t>
            </a:r>
            <a:endParaRPr lang="en-US" dirty="0"/>
          </a:p>
        </p:txBody>
      </p:sp>
      <p:sp>
        <p:nvSpPr>
          <p:cNvPr id="1573" name="Content Placeholder 2"/>
          <p:cNvSpPr>
            <a:spLocks noGrp="1"/>
          </p:cNvSpPr>
          <p:nvPr>
            <p:ph sz="half" idx="1"/>
          </p:nvPr>
        </p:nvSpPr>
        <p:spPr>
          <a:xfrm>
            <a:off x="681037"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74" name="Content Placeholder 3"/>
          <p:cNvSpPr>
            <a:spLocks noGrp="1"/>
          </p:cNvSpPr>
          <p:nvPr>
            <p:ph sz="half" idx="2"/>
          </p:nvPr>
        </p:nvSpPr>
        <p:spPr>
          <a:xfrm>
            <a:off x="5014913"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75"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76" name="Footer Placeholder 5"/>
          <p:cNvSpPr>
            <a:spLocks noGrp="1"/>
          </p:cNvSpPr>
          <p:nvPr>
            <p:ph type="ftr" sz="quarter" idx="11"/>
          </p:nvPr>
        </p:nvSpPr>
        <p:spPr/>
        <p:txBody>
          <a:bodyPr/>
          <a:lstStyle/>
          <a:p>
            <a:endParaRPr kumimoji="1" lang="ja-JP" altLang="en-US"/>
          </a:p>
        </p:txBody>
      </p:sp>
      <p:sp>
        <p:nvSpPr>
          <p:cNvPr id="1577"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2315381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579" name="Title 1"/>
          <p:cNvSpPr>
            <a:spLocks noGrp="1"/>
          </p:cNvSpPr>
          <p:nvPr>
            <p:ph type="title"/>
          </p:nvPr>
        </p:nvSpPr>
        <p:spPr>
          <a:xfrm>
            <a:off x="682328" y="365126"/>
            <a:ext cx="8543925" cy="1325563"/>
          </a:xfrm>
        </p:spPr>
        <p:txBody>
          <a:bodyPr lIns="59281" tIns="29640" rIns="59281" bIns="29640"/>
          <a:lstStyle/>
          <a:p>
            <a:r>
              <a:rPr lang="ja-JP" altLang="en-US" smtClean="0"/>
              <a:t>マスター タイトルの書式設定</a:t>
            </a:r>
            <a:endParaRPr lang="en-US" dirty="0"/>
          </a:p>
        </p:txBody>
      </p:sp>
      <p:sp>
        <p:nvSpPr>
          <p:cNvPr id="1580" name="Text Placeholder 2"/>
          <p:cNvSpPr>
            <a:spLocks noGrp="1"/>
          </p:cNvSpPr>
          <p:nvPr>
            <p:ph type="body" idx="1"/>
          </p:nvPr>
        </p:nvSpPr>
        <p:spPr>
          <a:xfrm>
            <a:off x="682329" y="1681163"/>
            <a:ext cx="4190702"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581" name="Content Placeholder 3"/>
          <p:cNvSpPr>
            <a:spLocks noGrp="1"/>
          </p:cNvSpPr>
          <p:nvPr>
            <p:ph sz="half" idx="2"/>
          </p:nvPr>
        </p:nvSpPr>
        <p:spPr>
          <a:xfrm>
            <a:off x="682329" y="2505075"/>
            <a:ext cx="4190702"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82" name="Text Placeholder 4"/>
          <p:cNvSpPr>
            <a:spLocks noGrp="1"/>
          </p:cNvSpPr>
          <p:nvPr>
            <p:ph type="body" sz="quarter" idx="3"/>
          </p:nvPr>
        </p:nvSpPr>
        <p:spPr>
          <a:xfrm>
            <a:off x="5014913" y="1681163"/>
            <a:ext cx="4211340"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583" name="Content Placeholder 5"/>
          <p:cNvSpPr>
            <a:spLocks noGrp="1"/>
          </p:cNvSpPr>
          <p:nvPr>
            <p:ph sz="quarter" idx="4"/>
          </p:nvPr>
        </p:nvSpPr>
        <p:spPr>
          <a:xfrm>
            <a:off x="5014913" y="2505075"/>
            <a:ext cx="4211340"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84" name="Date Placeholder 6"/>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85" name="Footer Placeholder 7"/>
          <p:cNvSpPr>
            <a:spLocks noGrp="1"/>
          </p:cNvSpPr>
          <p:nvPr>
            <p:ph type="ftr" sz="quarter" idx="11"/>
          </p:nvPr>
        </p:nvSpPr>
        <p:spPr/>
        <p:txBody>
          <a:bodyPr/>
          <a:lstStyle/>
          <a:p>
            <a:endParaRPr kumimoji="1" lang="ja-JP" altLang="en-US"/>
          </a:p>
        </p:txBody>
      </p:sp>
      <p:sp>
        <p:nvSpPr>
          <p:cNvPr id="1586" name="Slide Number Placeholder 8"/>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6797495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588" name="Title 1"/>
          <p:cNvSpPr>
            <a:spLocks noGrp="1"/>
          </p:cNvSpPr>
          <p:nvPr>
            <p:ph type="title"/>
          </p:nvPr>
        </p:nvSpPr>
        <p:spPr/>
        <p:txBody>
          <a:bodyPr/>
          <a:lstStyle/>
          <a:p>
            <a:r>
              <a:rPr lang="ja-JP" altLang="en-US" smtClean="0"/>
              <a:t>マスター タイトルの書式設定</a:t>
            </a:r>
            <a:endParaRPr lang="en-US" dirty="0"/>
          </a:p>
        </p:txBody>
      </p:sp>
      <p:sp>
        <p:nvSpPr>
          <p:cNvPr id="1589" name="Date Placeholder 2"/>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90" name="Footer Placeholder 3"/>
          <p:cNvSpPr>
            <a:spLocks noGrp="1"/>
          </p:cNvSpPr>
          <p:nvPr>
            <p:ph type="ftr" sz="quarter" idx="11"/>
          </p:nvPr>
        </p:nvSpPr>
        <p:spPr/>
        <p:txBody>
          <a:bodyPr/>
          <a:lstStyle/>
          <a:p>
            <a:endParaRPr kumimoji="1" lang="ja-JP" altLang="en-US"/>
          </a:p>
        </p:txBody>
      </p:sp>
      <p:sp>
        <p:nvSpPr>
          <p:cNvPr id="1591" name="Slide Number Placeholder 4"/>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436111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593" name="Date Placeholder 1"/>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94" name="Footer Placeholder 2"/>
          <p:cNvSpPr>
            <a:spLocks noGrp="1"/>
          </p:cNvSpPr>
          <p:nvPr>
            <p:ph type="ftr" sz="quarter" idx="11"/>
          </p:nvPr>
        </p:nvSpPr>
        <p:spPr/>
        <p:txBody>
          <a:bodyPr/>
          <a:lstStyle/>
          <a:p>
            <a:endParaRPr kumimoji="1" lang="ja-JP" altLang="en-US"/>
          </a:p>
        </p:txBody>
      </p:sp>
      <p:sp>
        <p:nvSpPr>
          <p:cNvPr id="1595" name="Slide Number Placeholder 3"/>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696775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597"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598" name="Content Placeholder 2"/>
          <p:cNvSpPr>
            <a:spLocks noGrp="1"/>
          </p:cNvSpPr>
          <p:nvPr>
            <p:ph idx="1"/>
          </p:nvPr>
        </p:nvSpPr>
        <p:spPr>
          <a:xfrm>
            <a:off x="4211340" y="987426"/>
            <a:ext cx="5014913" cy="4873625"/>
          </a:xfrm>
        </p:spPr>
        <p:txBody>
          <a:bodyPr lIns="59281" tIns="29640" rIns="59281" bIns="296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99"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600"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01" name="Footer Placeholder 5"/>
          <p:cNvSpPr>
            <a:spLocks noGrp="1"/>
          </p:cNvSpPr>
          <p:nvPr>
            <p:ph type="ftr" sz="quarter" idx="11"/>
          </p:nvPr>
        </p:nvSpPr>
        <p:spPr/>
        <p:txBody>
          <a:bodyPr/>
          <a:lstStyle/>
          <a:p>
            <a:endParaRPr kumimoji="1" lang="ja-JP" altLang="en-US"/>
          </a:p>
        </p:txBody>
      </p:sp>
      <p:sp>
        <p:nvSpPr>
          <p:cNvPr id="1602"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540130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604"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605" name="Picture Placeholder 2"/>
          <p:cNvSpPr>
            <a:spLocks noGrp="1" noChangeAspect="1"/>
          </p:cNvSpPr>
          <p:nvPr>
            <p:ph type="pic" idx="1"/>
          </p:nvPr>
        </p:nvSpPr>
        <p:spPr>
          <a:xfrm>
            <a:off x="4211340" y="987426"/>
            <a:ext cx="5014913" cy="4873625"/>
          </a:xfrm>
        </p:spPr>
        <p:txBody>
          <a:bodyPr lIns="59281" tIns="29640" rIns="59281" bIns="29640" anchor="t"/>
          <a:lstStyle>
            <a:lvl1pPr marL="0" indent="0">
              <a:buNone/>
              <a:defRPr sz="3200"/>
            </a:lvl1pPr>
            <a:lvl2pPr marL="462096" indent="0">
              <a:buNone/>
              <a:defRPr sz="2800"/>
            </a:lvl2pPr>
            <a:lvl3pPr marL="924192" indent="0">
              <a:buNone/>
              <a:defRPr sz="2400"/>
            </a:lvl3pPr>
            <a:lvl4pPr marL="1386288" indent="0">
              <a:buNone/>
              <a:defRPr sz="2000"/>
            </a:lvl4pPr>
            <a:lvl5pPr marL="1848384" indent="0">
              <a:buNone/>
              <a:defRPr sz="2000"/>
            </a:lvl5pPr>
            <a:lvl6pPr marL="2310481" indent="0">
              <a:buNone/>
              <a:defRPr sz="2000"/>
            </a:lvl6pPr>
            <a:lvl7pPr marL="2772577" indent="0">
              <a:buNone/>
              <a:defRPr sz="2000"/>
            </a:lvl7pPr>
            <a:lvl8pPr marL="3234674" indent="0">
              <a:buNone/>
              <a:defRPr sz="2000"/>
            </a:lvl8pPr>
            <a:lvl9pPr marL="3696769" indent="0">
              <a:buNone/>
              <a:defRPr sz="2000"/>
            </a:lvl9pPr>
          </a:lstStyle>
          <a:p>
            <a:r>
              <a:rPr lang="ja-JP" altLang="en-US" smtClean="0"/>
              <a:t>図を追加</a:t>
            </a:r>
            <a:endParaRPr lang="en-US" dirty="0"/>
          </a:p>
        </p:txBody>
      </p:sp>
      <p:sp>
        <p:nvSpPr>
          <p:cNvPr id="1606"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607"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08" name="Footer Placeholder 5"/>
          <p:cNvSpPr>
            <a:spLocks noGrp="1"/>
          </p:cNvSpPr>
          <p:nvPr>
            <p:ph type="ftr" sz="quarter" idx="11"/>
          </p:nvPr>
        </p:nvSpPr>
        <p:spPr/>
        <p:txBody>
          <a:bodyPr/>
          <a:lstStyle/>
          <a:p>
            <a:endParaRPr kumimoji="1" lang="ja-JP" altLang="en-US"/>
          </a:p>
        </p:txBody>
      </p:sp>
      <p:sp>
        <p:nvSpPr>
          <p:cNvPr id="1609"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69595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611" name="Title 1"/>
          <p:cNvSpPr>
            <a:spLocks noGrp="1"/>
          </p:cNvSpPr>
          <p:nvPr>
            <p:ph type="title"/>
          </p:nvPr>
        </p:nvSpPr>
        <p:spPr/>
        <p:txBody>
          <a:bodyPr/>
          <a:lstStyle/>
          <a:p>
            <a:r>
              <a:rPr lang="ja-JP" altLang="en-US" smtClean="0"/>
              <a:t>マスター タイトルの書式設定</a:t>
            </a:r>
            <a:endParaRPr lang="en-US" dirty="0"/>
          </a:p>
        </p:txBody>
      </p:sp>
      <p:sp>
        <p:nvSpPr>
          <p:cNvPr id="1612"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13"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14" name="Footer Placeholder 4"/>
          <p:cNvSpPr>
            <a:spLocks noGrp="1"/>
          </p:cNvSpPr>
          <p:nvPr>
            <p:ph type="ftr" sz="quarter" idx="11"/>
          </p:nvPr>
        </p:nvSpPr>
        <p:spPr/>
        <p:txBody>
          <a:bodyPr/>
          <a:lstStyle/>
          <a:p>
            <a:endParaRPr kumimoji="1" lang="ja-JP" altLang="en-US"/>
          </a:p>
        </p:txBody>
      </p:sp>
      <p:sp>
        <p:nvSpPr>
          <p:cNvPr id="1615"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14122957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617" name="Vertical Title 1"/>
          <p:cNvSpPr>
            <a:spLocks noGrp="1"/>
          </p:cNvSpPr>
          <p:nvPr>
            <p:ph type="title" orient="vert"/>
          </p:nvPr>
        </p:nvSpPr>
        <p:spPr>
          <a:xfrm>
            <a:off x="7088982" y="365125"/>
            <a:ext cx="2135981" cy="5811838"/>
          </a:xfrm>
        </p:spPr>
        <p:txBody>
          <a:bodyPr vert="eaVert" lIns="59281" tIns="29640" rIns="59281" bIns="29640"/>
          <a:lstStyle/>
          <a:p>
            <a:r>
              <a:rPr lang="ja-JP" altLang="en-US" smtClean="0"/>
              <a:t>マスター タイトルの書式設定</a:t>
            </a:r>
            <a:endParaRPr lang="en-US" dirty="0"/>
          </a:p>
        </p:txBody>
      </p:sp>
      <p:sp>
        <p:nvSpPr>
          <p:cNvPr id="1618" name="Vertical Text Placeholder 2"/>
          <p:cNvSpPr>
            <a:spLocks noGrp="1"/>
          </p:cNvSpPr>
          <p:nvPr>
            <p:ph type="body" orient="vert" idx="1"/>
          </p:nvPr>
        </p:nvSpPr>
        <p:spPr>
          <a:xfrm>
            <a:off x="681038" y="365125"/>
            <a:ext cx="6284119" cy="5811838"/>
          </a:xfrm>
        </p:spPr>
        <p:txBody>
          <a:bodyPr vert="eaVert"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19"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20" name="Footer Placeholder 4"/>
          <p:cNvSpPr>
            <a:spLocks noGrp="1"/>
          </p:cNvSpPr>
          <p:nvPr>
            <p:ph type="ftr" sz="quarter" idx="11"/>
          </p:nvPr>
        </p:nvSpPr>
        <p:spPr/>
        <p:txBody>
          <a:bodyPr/>
          <a:lstStyle/>
          <a:p>
            <a:endParaRPr kumimoji="1" lang="ja-JP" altLang="en-US"/>
          </a:p>
        </p:txBody>
      </p:sp>
      <p:sp>
        <p:nvSpPr>
          <p:cNvPr id="1621"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9124515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62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2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2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2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2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3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3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4.png" /><Relationship Id="rId7" Type="http://schemas.openxmlformats.org/officeDocument/2006/relationships/image" Target="../media/image3.emf" /><Relationship Id="rId8" Type="http://schemas.openxmlformats.org/officeDocument/2006/relationships/theme" Target="../theme/theme1.xml" /></Relationships>
</file>

<file path=ppt/slideMasters/_rels/slideMaster10.xml.rels><?xml version="1.0" encoding="UTF-8"?><Relationships xmlns="http://schemas.openxmlformats.org/package/2006/relationships"><Relationship Id="rId1" Type="http://schemas.openxmlformats.org/officeDocument/2006/relationships/slideLayout" Target="../slideLayouts/slideLayout88.xml" /><Relationship Id="rId2" Type="http://schemas.openxmlformats.org/officeDocument/2006/relationships/slideLayout" Target="../slideLayouts/slideLayout89.xml" /><Relationship Id="rId3" Type="http://schemas.openxmlformats.org/officeDocument/2006/relationships/slideLayout" Target="../slideLayouts/slideLayout90.xml" /><Relationship Id="rId4" Type="http://schemas.openxmlformats.org/officeDocument/2006/relationships/slideLayout" Target="../slideLayouts/slideLayout91.xml" /><Relationship Id="rId5" Type="http://schemas.openxmlformats.org/officeDocument/2006/relationships/slideLayout" Target="../slideLayouts/slideLayout92.xml" /><Relationship Id="rId6" Type="http://schemas.openxmlformats.org/officeDocument/2006/relationships/slideLayout" Target="../slideLayouts/slideLayout93.xml" /><Relationship Id="rId7" Type="http://schemas.openxmlformats.org/officeDocument/2006/relationships/slideLayout" Target="../slideLayouts/slideLayout94.xml" /><Relationship Id="rId8" Type="http://schemas.openxmlformats.org/officeDocument/2006/relationships/slideLayout" Target="../slideLayouts/slideLayout95.xml" /><Relationship Id="rId9" Type="http://schemas.openxmlformats.org/officeDocument/2006/relationships/slideLayout" Target="../slideLayouts/slideLayout96.xml" /><Relationship Id="rId10" Type="http://schemas.openxmlformats.org/officeDocument/2006/relationships/slideLayout" Target="../slideLayouts/slideLayout97.xml" /><Relationship Id="rId11" Type="http://schemas.openxmlformats.org/officeDocument/2006/relationships/slideLayout" Target="../slideLayouts/slideLayout98.xml" /><Relationship Id="rId12" Type="http://schemas.openxmlformats.org/officeDocument/2006/relationships/theme" Target="../theme/theme10.xml" /></Relationships>
</file>

<file path=ppt/slideMasters/_rels/slideMaster11.xml.rels><?xml version="1.0" encoding="UTF-8"?><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slideLayout" Target="../slideLayouts/slideLayout100.xml" /><Relationship Id="rId3" Type="http://schemas.openxmlformats.org/officeDocument/2006/relationships/slideLayout" Target="../slideLayouts/slideLayout101.xml" /><Relationship Id="rId4" Type="http://schemas.openxmlformats.org/officeDocument/2006/relationships/slideLayout" Target="../slideLayouts/slideLayout102.xml" /><Relationship Id="rId5" Type="http://schemas.openxmlformats.org/officeDocument/2006/relationships/slideLayout" Target="../slideLayouts/slideLayout103.xml" /><Relationship Id="rId6" Type="http://schemas.openxmlformats.org/officeDocument/2006/relationships/slideLayout" Target="../slideLayouts/slideLayout104.xml" /><Relationship Id="rId7" Type="http://schemas.openxmlformats.org/officeDocument/2006/relationships/slideLayout" Target="../slideLayouts/slideLayout105.xml" /><Relationship Id="rId8" Type="http://schemas.openxmlformats.org/officeDocument/2006/relationships/slideLayout" Target="../slideLayouts/slideLayout106.xml" /><Relationship Id="rId9" Type="http://schemas.openxmlformats.org/officeDocument/2006/relationships/slideLayout" Target="../slideLayouts/slideLayout107.xml" /><Relationship Id="rId10" Type="http://schemas.openxmlformats.org/officeDocument/2006/relationships/slideLayout" Target="../slideLayouts/slideLayout108.xml" /><Relationship Id="rId11" Type="http://schemas.openxmlformats.org/officeDocument/2006/relationships/slideLayout" Target="../slideLayouts/slideLayout109.xml" /><Relationship Id="rId12" Type="http://schemas.openxmlformats.org/officeDocument/2006/relationships/slideLayout" Target="../slideLayouts/slideLayout110.xml" /><Relationship Id="rId13" Type="http://schemas.openxmlformats.org/officeDocument/2006/relationships/slideLayout" Target="../slideLayouts/slideLayout111.xml" /><Relationship Id="rId14" Type="http://schemas.openxmlformats.org/officeDocument/2006/relationships/slideLayout" Target="../slideLayouts/slideLayout112.xml" /><Relationship Id="rId15" Type="http://schemas.openxmlformats.org/officeDocument/2006/relationships/slideLayout" Target="../slideLayouts/slideLayout113.xml" /><Relationship Id="rId16" Type="http://schemas.openxmlformats.org/officeDocument/2006/relationships/slideLayout" Target="../slideLayouts/slideLayout114.xml" /><Relationship Id="rId17" Type="http://schemas.openxmlformats.org/officeDocument/2006/relationships/image" Target="../media/image3.emf" /><Relationship Id="rId18" Type="http://schemas.openxmlformats.org/officeDocument/2006/relationships/theme" Target="../theme/theme11.xml" /></Relationships>
</file>

<file path=ppt/slideMasters/_rels/slideMaster12.xml.rels><?xml version="1.0" encoding="UTF-8"?><Relationships xmlns="http://schemas.openxmlformats.org/package/2006/relationships"><Relationship Id="rId1" Type="http://schemas.openxmlformats.org/officeDocument/2006/relationships/slideLayout" Target="../slideLayouts/slideLayout115.xml" /><Relationship Id="rId2" Type="http://schemas.openxmlformats.org/officeDocument/2006/relationships/slideLayout" Target="../slideLayouts/slideLayout116.xml" /><Relationship Id="rId3" Type="http://schemas.openxmlformats.org/officeDocument/2006/relationships/slideLayout" Target="../slideLayouts/slideLayout117.xml" /><Relationship Id="rId4" Type="http://schemas.openxmlformats.org/officeDocument/2006/relationships/slideLayout" Target="../slideLayouts/slideLayout118.xml" /><Relationship Id="rId5" Type="http://schemas.openxmlformats.org/officeDocument/2006/relationships/slideLayout" Target="../slideLayouts/slideLayout119.xml" /><Relationship Id="rId6" Type="http://schemas.openxmlformats.org/officeDocument/2006/relationships/slideLayout" Target="../slideLayouts/slideLayout120.xml" /><Relationship Id="rId7" Type="http://schemas.openxmlformats.org/officeDocument/2006/relationships/slideLayout" Target="../slideLayouts/slideLayout121.xml" /><Relationship Id="rId8" Type="http://schemas.openxmlformats.org/officeDocument/2006/relationships/slideLayout" Target="../slideLayouts/slideLayout122.xml" /><Relationship Id="rId9" Type="http://schemas.openxmlformats.org/officeDocument/2006/relationships/slideLayout" Target="../slideLayouts/slideLayout123.xml" /><Relationship Id="rId10" Type="http://schemas.openxmlformats.org/officeDocument/2006/relationships/slideLayout" Target="../slideLayouts/slideLayout124.xml" /><Relationship Id="rId11" Type="http://schemas.openxmlformats.org/officeDocument/2006/relationships/slideLayout" Target="../slideLayouts/slideLayout125.xml" /><Relationship Id="rId12" Type="http://schemas.openxmlformats.org/officeDocument/2006/relationships/slideLayout" Target="../slideLayouts/slideLayout126.xml" /><Relationship Id="rId13" Type="http://schemas.openxmlformats.org/officeDocument/2006/relationships/slideLayout" Target="../slideLayouts/slideLayout127.xml" /><Relationship Id="rId14" Type="http://schemas.openxmlformats.org/officeDocument/2006/relationships/slideLayout" Target="../slideLayouts/slideLayout128.xml" /><Relationship Id="rId15" Type="http://schemas.openxmlformats.org/officeDocument/2006/relationships/slideLayout" Target="../slideLayouts/slideLayout129.xml" /><Relationship Id="rId16" Type="http://schemas.openxmlformats.org/officeDocument/2006/relationships/slideLayout" Target="../slideLayouts/slideLayout130.xml" /><Relationship Id="rId17" Type="http://schemas.openxmlformats.org/officeDocument/2006/relationships/slideLayout" Target="../slideLayouts/slideLayout131.xml" /><Relationship Id="rId18" Type="http://schemas.openxmlformats.org/officeDocument/2006/relationships/slideLayout" Target="../slideLayouts/slideLayout132.xml" /><Relationship Id="rId19" Type="http://schemas.openxmlformats.org/officeDocument/2006/relationships/slideLayout" Target="../slideLayouts/slideLayout133.xml" /><Relationship Id="rId20" Type="http://schemas.openxmlformats.org/officeDocument/2006/relationships/slideLayout" Target="../slideLayouts/slideLayout134.xml" /><Relationship Id="rId21" Type="http://schemas.openxmlformats.org/officeDocument/2006/relationships/slideLayout" Target="../slideLayouts/slideLayout135.xml" /><Relationship Id="rId22" Type="http://schemas.openxmlformats.org/officeDocument/2006/relationships/slideLayout" Target="../slideLayouts/slideLayout136.xml" /><Relationship Id="rId23" Type="http://schemas.openxmlformats.org/officeDocument/2006/relationships/slideLayout" Target="../slideLayouts/slideLayout137.xml" /><Relationship Id="rId24" Type="http://schemas.openxmlformats.org/officeDocument/2006/relationships/slideLayout" Target="../slideLayouts/slideLayout138.xml" /><Relationship Id="rId25" Type="http://schemas.openxmlformats.org/officeDocument/2006/relationships/slideLayout" Target="../slideLayouts/slideLayout139.xml" /><Relationship Id="rId26" Type="http://schemas.openxmlformats.org/officeDocument/2006/relationships/theme" Target="../theme/theme12.xml" /></Relationships>
</file>

<file path=ppt/slideMasters/_rels/slideMaster13.xml.rels><?xml version="1.0" encoding="UTF-8"?><Relationships xmlns="http://schemas.openxmlformats.org/package/2006/relationships"><Relationship Id="rId1" Type="http://schemas.openxmlformats.org/officeDocument/2006/relationships/slideLayout" Target="../slideLayouts/slideLayout140.xml" /><Relationship Id="rId2" Type="http://schemas.openxmlformats.org/officeDocument/2006/relationships/slideLayout" Target="../slideLayouts/slideLayout141.xml" /><Relationship Id="rId3" Type="http://schemas.openxmlformats.org/officeDocument/2006/relationships/slideLayout" Target="../slideLayouts/slideLayout142.xml" /><Relationship Id="rId4" Type="http://schemas.openxmlformats.org/officeDocument/2006/relationships/slideLayout" Target="../slideLayouts/slideLayout143.xml" /><Relationship Id="rId5" Type="http://schemas.openxmlformats.org/officeDocument/2006/relationships/slideLayout" Target="../slideLayouts/slideLayout144.xml" /><Relationship Id="rId6" Type="http://schemas.openxmlformats.org/officeDocument/2006/relationships/slideLayout" Target="../slideLayouts/slideLayout145.xml" /><Relationship Id="rId7" Type="http://schemas.openxmlformats.org/officeDocument/2006/relationships/slideLayout" Target="../slideLayouts/slideLayout146.xml" /><Relationship Id="rId8" Type="http://schemas.openxmlformats.org/officeDocument/2006/relationships/slideLayout" Target="../slideLayouts/slideLayout147.xml" /><Relationship Id="rId9" Type="http://schemas.openxmlformats.org/officeDocument/2006/relationships/slideLayout" Target="../slideLayouts/slideLayout148.xml" /><Relationship Id="rId10" Type="http://schemas.openxmlformats.org/officeDocument/2006/relationships/slideLayout" Target="../slideLayouts/slideLayout149.xml" /><Relationship Id="rId11" Type="http://schemas.openxmlformats.org/officeDocument/2006/relationships/slideLayout" Target="../slideLayouts/slideLayout150.xml" /><Relationship Id="rId12" Type="http://schemas.openxmlformats.org/officeDocument/2006/relationships/slideLayout" Target="../slideLayouts/slideLayout151.xml" /><Relationship Id="rId13" Type="http://schemas.openxmlformats.org/officeDocument/2006/relationships/slideLayout" Target="../slideLayouts/slideLayout152.xml" /><Relationship Id="rId14" Type="http://schemas.openxmlformats.org/officeDocument/2006/relationships/slideLayout" Target="../slideLayouts/slideLayout153.xml" /><Relationship Id="rId15" Type="http://schemas.openxmlformats.org/officeDocument/2006/relationships/slideLayout" Target="../slideLayouts/slideLayout154.xml" /><Relationship Id="rId16" Type="http://schemas.openxmlformats.org/officeDocument/2006/relationships/slideLayout" Target="../slideLayouts/slideLayout155.xml" /><Relationship Id="rId17" Type="http://schemas.openxmlformats.org/officeDocument/2006/relationships/image" Target="../media/image3.emf" /><Relationship Id="rId18" Type="http://schemas.openxmlformats.org/officeDocument/2006/relationships/theme" Target="../theme/theme13.xml" /></Relationships>
</file>

<file path=ppt/slideMasters/_rels/slideMaster14.xml.rels><?xml version="1.0" encoding="UTF-8"?><Relationships xmlns="http://schemas.openxmlformats.org/package/2006/relationships"><Relationship Id="rId1" Type="http://schemas.openxmlformats.org/officeDocument/2006/relationships/slideLayout" Target="../slideLayouts/slideLayout156.xml" /><Relationship Id="rId2" Type="http://schemas.openxmlformats.org/officeDocument/2006/relationships/slideLayout" Target="../slideLayouts/slideLayout157.xml" /><Relationship Id="rId3" Type="http://schemas.openxmlformats.org/officeDocument/2006/relationships/slideLayout" Target="../slideLayouts/slideLayout158.xml" /><Relationship Id="rId4" Type="http://schemas.openxmlformats.org/officeDocument/2006/relationships/slideLayout" Target="../slideLayouts/slideLayout159.xml" /><Relationship Id="rId5" Type="http://schemas.openxmlformats.org/officeDocument/2006/relationships/slideLayout" Target="../slideLayouts/slideLayout160.xml" /><Relationship Id="rId6" Type="http://schemas.openxmlformats.org/officeDocument/2006/relationships/slideLayout" Target="../slideLayouts/slideLayout161.xml" /><Relationship Id="rId7" Type="http://schemas.openxmlformats.org/officeDocument/2006/relationships/slideLayout" Target="../slideLayouts/slideLayout162.xml" /><Relationship Id="rId8" Type="http://schemas.openxmlformats.org/officeDocument/2006/relationships/slideLayout" Target="../slideLayouts/slideLayout163.xml" /><Relationship Id="rId9" Type="http://schemas.openxmlformats.org/officeDocument/2006/relationships/slideLayout" Target="../slideLayouts/slideLayout164.xml" /><Relationship Id="rId10" Type="http://schemas.openxmlformats.org/officeDocument/2006/relationships/slideLayout" Target="../slideLayouts/slideLayout165.xml" /><Relationship Id="rId11" Type="http://schemas.openxmlformats.org/officeDocument/2006/relationships/slideLayout" Target="../slideLayouts/slideLayout166.xml" /><Relationship Id="rId12" Type="http://schemas.openxmlformats.org/officeDocument/2006/relationships/slideLayout" Target="../slideLayouts/slideLayout167.xml" /><Relationship Id="rId13" Type="http://schemas.openxmlformats.org/officeDocument/2006/relationships/slideLayout" Target="../slideLayouts/slideLayout168.xml" /><Relationship Id="rId14" Type="http://schemas.openxmlformats.org/officeDocument/2006/relationships/slideLayout" Target="../slideLayouts/slideLayout169.xml" /><Relationship Id="rId15" Type="http://schemas.openxmlformats.org/officeDocument/2006/relationships/slideLayout" Target="../slideLayouts/slideLayout170.xml" /><Relationship Id="rId16" Type="http://schemas.openxmlformats.org/officeDocument/2006/relationships/slideLayout" Target="../slideLayouts/slideLayout171.xml" /><Relationship Id="rId17" Type="http://schemas.openxmlformats.org/officeDocument/2006/relationships/image" Target="../media/image3.emf" /><Relationship Id="rId18" Type="http://schemas.openxmlformats.org/officeDocument/2006/relationships/theme" Target="../theme/theme14.xml" /></Relationships>
</file>

<file path=ppt/slideMasters/_rels/slideMaster15.xml.rels><?xml version="1.0" encoding="UTF-8"?><Relationships xmlns="http://schemas.openxmlformats.org/package/2006/relationships"><Relationship Id="rId1" Type="http://schemas.openxmlformats.org/officeDocument/2006/relationships/slideLayout" Target="../slideLayouts/slideLayout172.xml" /><Relationship Id="rId2" Type="http://schemas.openxmlformats.org/officeDocument/2006/relationships/slideLayout" Target="../slideLayouts/slideLayout173.xml" /><Relationship Id="rId3" Type="http://schemas.openxmlformats.org/officeDocument/2006/relationships/slideLayout" Target="../slideLayouts/slideLayout174.xml" /><Relationship Id="rId4" Type="http://schemas.openxmlformats.org/officeDocument/2006/relationships/slideLayout" Target="../slideLayouts/slideLayout175.xml" /><Relationship Id="rId5" Type="http://schemas.openxmlformats.org/officeDocument/2006/relationships/slideLayout" Target="../slideLayouts/slideLayout176.xml" /><Relationship Id="rId6" Type="http://schemas.openxmlformats.org/officeDocument/2006/relationships/slideLayout" Target="../slideLayouts/slideLayout177.xml" /><Relationship Id="rId7" Type="http://schemas.openxmlformats.org/officeDocument/2006/relationships/slideLayout" Target="../slideLayouts/slideLayout178.xml" /><Relationship Id="rId8" Type="http://schemas.openxmlformats.org/officeDocument/2006/relationships/slideLayout" Target="../slideLayouts/slideLayout179.xml" /><Relationship Id="rId9" Type="http://schemas.openxmlformats.org/officeDocument/2006/relationships/slideLayout" Target="../slideLayouts/slideLayout180.xml" /><Relationship Id="rId10" Type="http://schemas.openxmlformats.org/officeDocument/2006/relationships/slideLayout" Target="../slideLayouts/slideLayout181.xml" /><Relationship Id="rId11" Type="http://schemas.openxmlformats.org/officeDocument/2006/relationships/slideLayout" Target="../slideLayouts/slideLayout182.xml" /><Relationship Id="rId12" Type="http://schemas.openxmlformats.org/officeDocument/2006/relationships/slideLayout" Target="../slideLayouts/slideLayout183.xml" /><Relationship Id="rId13" Type="http://schemas.openxmlformats.org/officeDocument/2006/relationships/slideLayout" Target="../slideLayouts/slideLayout184.xml" /><Relationship Id="rId14" Type="http://schemas.openxmlformats.org/officeDocument/2006/relationships/slideLayout" Target="../slideLayouts/slideLayout185.xml" /><Relationship Id="rId15" Type="http://schemas.openxmlformats.org/officeDocument/2006/relationships/slideLayout" Target="../slideLayouts/slideLayout186.xml" /><Relationship Id="rId16" Type="http://schemas.openxmlformats.org/officeDocument/2006/relationships/theme" Target="../theme/theme15.xml" /></Relationships>
</file>

<file path=ppt/slideMasters/_rels/slideMaster16.xml.rels><?xml version="1.0" encoding="UTF-8"?><Relationships xmlns="http://schemas.openxmlformats.org/package/2006/relationships"><Relationship Id="rId1" Type="http://schemas.openxmlformats.org/officeDocument/2006/relationships/slideLayout" Target="../slideLayouts/slideLayout187.xml" /><Relationship Id="rId2" Type="http://schemas.openxmlformats.org/officeDocument/2006/relationships/slideLayout" Target="../slideLayouts/slideLayout188.xml" /><Relationship Id="rId3" Type="http://schemas.openxmlformats.org/officeDocument/2006/relationships/slideLayout" Target="../slideLayouts/slideLayout189.xml" /><Relationship Id="rId4" Type="http://schemas.openxmlformats.org/officeDocument/2006/relationships/slideLayout" Target="../slideLayouts/slideLayout190.xml" /><Relationship Id="rId5" Type="http://schemas.openxmlformats.org/officeDocument/2006/relationships/slideLayout" Target="../slideLayouts/slideLayout191.xml" /><Relationship Id="rId6" Type="http://schemas.openxmlformats.org/officeDocument/2006/relationships/slideLayout" Target="../slideLayouts/slideLayout192.xml" /><Relationship Id="rId7" Type="http://schemas.openxmlformats.org/officeDocument/2006/relationships/slideLayout" Target="../slideLayouts/slideLayout193.xml" /><Relationship Id="rId8" Type="http://schemas.openxmlformats.org/officeDocument/2006/relationships/slideLayout" Target="../slideLayouts/slideLayout194.xml" /><Relationship Id="rId9" Type="http://schemas.openxmlformats.org/officeDocument/2006/relationships/slideLayout" Target="../slideLayouts/slideLayout195.xml" /><Relationship Id="rId10" Type="http://schemas.openxmlformats.org/officeDocument/2006/relationships/slideLayout" Target="../slideLayouts/slideLayout196.xml" /><Relationship Id="rId11" Type="http://schemas.openxmlformats.org/officeDocument/2006/relationships/slideLayout" Target="../slideLayouts/slideLayout197.xml" /><Relationship Id="rId12" Type="http://schemas.openxmlformats.org/officeDocument/2006/relationships/slideLayout" Target="../slideLayouts/slideLayout198.xml" /><Relationship Id="rId13" Type="http://schemas.openxmlformats.org/officeDocument/2006/relationships/slideLayout" Target="../slideLayouts/slideLayout199.xml" /><Relationship Id="rId14" Type="http://schemas.openxmlformats.org/officeDocument/2006/relationships/slideLayout" Target="../slideLayouts/slideLayout200.xml" /><Relationship Id="rId15" Type="http://schemas.openxmlformats.org/officeDocument/2006/relationships/slideLayout" Target="../slideLayouts/slideLayout201.xml" /><Relationship Id="rId16" Type="http://schemas.openxmlformats.org/officeDocument/2006/relationships/theme" Target="../theme/theme16.xml" /></Relationships>
</file>

<file path=ppt/slideMasters/_rels/slideMaster17.xml.rels><?xml version="1.0" encoding="UTF-8"?><Relationships xmlns="http://schemas.openxmlformats.org/package/2006/relationships"><Relationship Id="rId1" Type="http://schemas.openxmlformats.org/officeDocument/2006/relationships/slideLayout" Target="../slideLayouts/slideLayout202.xml" /><Relationship Id="rId2" Type="http://schemas.openxmlformats.org/officeDocument/2006/relationships/slideLayout" Target="../slideLayouts/slideLayout203.xml" /><Relationship Id="rId3" Type="http://schemas.openxmlformats.org/officeDocument/2006/relationships/slideLayout" Target="../slideLayouts/slideLayout204.xml" /><Relationship Id="rId4" Type="http://schemas.openxmlformats.org/officeDocument/2006/relationships/slideLayout" Target="../slideLayouts/slideLayout205.xml" /><Relationship Id="rId5" Type="http://schemas.openxmlformats.org/officeDocument/2006/relationships/slideLayout" Target="../slideLayouts/slideLayout206.xml" /><Relationship Id="rId6" Type="http://schemas.openxmlformats.org/officeDocument/2006/relationships/slideLayout" Target="../slideLayouts/slideLayout207.xml" /><Relationship Id="rId7" Type="http://schemas.openxmlformats.org/officeDocument/2006/relationships/slideLayout" Target="../slideLayouts/slideLayout208.xml" /><Relationship Id="rId8" Type="http://schemas.openxmlformats.org/officeDocument/2006/relationships/slideLayout" Target="../slideLayouts/slideLayout209.xml" /><Relationship Id="rId9" Type="http://schemas.openxmlformats.org/officeDocument/2006/relationships/slideLayout" Target="../slideLayouts/slideLayout210.xml" /><Relationship Id="rId10" Type="http://schemas.openxmlformats.org/officeDocument/2006/relationships/slideLayout" Target="../slideLayouts/slideLayout211.xml" /><Relationship Id="rId11" Type="http://schemas.openxmlformats.org/officeDocument/2006/relationships/slideLayout" Target="../slideLayouts/slideLayout212.xml" /><Relationship Id="rId12" Type="http://schemas.openxmlformats.org/officeDocument/2006/relationships/theme" Target="../theme/theme17.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slideLayout" Target="../slideLayouts/slideLayout11.xml" /><Relationship Id="rId3" Type="http://schemas.openxmlformats.org/officeDocument/2006/relationships/image" Target="../media/image12.png" /><Relationship Id="rId4" Type="http://schemas.openxmlformats.org/officeDocument/2006/relationships/image" Target="../media/image3.emf" /><Relationship Id="rId5"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image" Target="../media/image3.emf" /><Relationship Id="rId14"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slideLayout" Target="../slideLayouts/slideLayout47.xml" /><Relationship Id="rId14" Type="http://schemas.openxmlformats.org/officeDocument/2006/relationships/slideLayout" Target="../slideLayouts/slideLayout48.xml" /><Relationship Id="rId15" Type="http://schemas.openxmlformats.org/officeDocument/2006/relationships/theme" Target="../theme/theme6.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heme" Target="../theme/theme7.xml" /></Relationships>
</file>

<file path=ppt/slideMasters/_rels/slideMaster8.xml.rels><?xml version="1.0" encoding="UTF-8"?><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slideLayout" Target="../slideLayouts/slideLayout61.xml" /><Relationship Id="rId3" Type="http://schemas.openxmlformats.org/officeDocument/2006/relationships/slideLayout" Target="../slideLayouts/slideLayout62.xml" /><Relationship Id="rId4" Type="http://schemas.openxmlformats.org/officeDocument/2006/relationships/slideLayout" Target="../slideLayouts/slideLayout63.xml" /><Relationship Id="rId5" Type="http://schemas.openxmlformats.org/officeDocument/2006/relationships/slideLayout" Target="../slideLayouts/slideLayout64.xml" /><Relationship Id="rId6" Type="http://schemas.openxmlformats.org/officeDocument/2006/relationships/slideLayout" Target="../slideLayouts/slideLayout65.xml" /><Relationship Id="rId7" Type="http://schemas.openxmlformats.org/officeDocument/2006/relationships/slideLayout" Target="../slideLayouts/slideLayout66.xml" /><Relationship Id="rId8" Type="http://schemas.openxmlformats.org/officeDocument/2006/relationships/slideLayout" Target="../slideLayouts/slideLayout67.xml" /><Relationship Id="rId9" Type="http://schemas.openxmlformats.org/officeDocument/2006/relationships/slideLayout" Target="../slideLayouts/slideLayout68.xml" /><Relationship Id="rId10" Type="http://schemas.openxmlformats.org/officeDocument/2006/relationships/slideLayout" Target="../slideLayouts/slideLayout69.xml" /><Relationship Id="rId11" Type="http://schemas.openxmlformats.org/officeDocument/2006/relationships/slideLayout" Target="../slideLayouts/slideLayout70.xml" /><Relationship Id="rId12" Type="http://schemas.openxmlformats.org/officeDocument/2006/relationships/slideLayout" Target="../slideLayouts/slideLayout71.xml" /><Relationship Id="rId13" Type="http://schemas.openxmlformats.org/officeDocument/2006/relationships/slideLayout" Target="../slideLayouts/slideLayout72.xml" /><Relationship Id="rId14" Type="http://schemas.openxmlformats.org/officeDocument/2006/relationships/slideLayout" Target="../slideLayouts/slideLayout73.xml" /><Relationship Id="rId15" Type="http://schemas.openxmlformats.org/officeDocument/2006/relationships/slideLayout" Target="../slideLayouts/slideLayout74.xml" /><Relationship Id="rId16" Type="http://schemas.openxmlformats.org/officeDocument/2006/relationships/theme" Target="../theme/theme8.xml" /></Relationships>
</file>

<file path=ppt/slideMasters/_rels/slideMaster9.xml.rels><?xml version="1.0" encoding="UTF-8"?><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slideLayout" Target="../slideLayouts/slideLayout76.xml" /><Relationship Id="rId3" Type="http://schemas.openxmlformats.org/officeDocument/2006/relationships/slideLayout" Target="../slideLayouts/slideLayout77.xml" /><Relationship Id="rId4" Type="http://schemas.openxmlformats.org/officeDocument/2006/relationships/slideLayout" Target="../slideLayouts/slideLayout78.xml" /><Relationship Id="rId5" Type="http://schemas.openxmlformats.org/officeDocument/2006/relationships/slideLayout" Target="../slideLayouts/slideLayout79.xml" /><Relationship Id="rId6" Type="http://schemas.openxmlformats.org/officeDocument/2006/relationships/slideLayout" Target="../slideLayouts/slideLayout80.xml" /><Relationship Id="rId7" Type="http://schemas.openxmlformats.org/officeDocument/2006/relationships/slideLayout" Target="../slideLayouts/slideLayout81.xml" /><Relationship Id="rId8" Type="http://schemas.openxmlformats.org/officeDocument/2006/relationships/slideLayout" Target="../slideLayouts/slideLayout82.xml" /><Relationship Id="rId9" Type="http://schemas.openxmlformats.org/officeDocument/2006/relationships/slideLayout" Target="../slideLayouts/slideLayout83.xml" /><Relationship Id="rId10" Type="http://schemas.openxmlformats.org/officeDocument/2006/relationships/slideLayout" Target="../slideLayouts/slideLayout84.xml" /><Relationship Id="rId11" Type="http://schemas.openxmlformats.org/officeDocument/2006/relationships/slideLayout" Target="../slideLayouts/slideLayout85.xml" /><Relationship Id="rId12" Type="http://schemas.openxmlformats.org/officeDocument/2006/relationships/slideLayout" Target="../slideLayouts/slideLayout86.xml" /><Relationship Id="rId13" Type="http://schemas.openxmlformats.org/officeDocument/2006/relationships/slideLayout" Target="../slideLayouts/slideLayout87.xml" /><Relationship Id="rId14" Type="http://schemas.openxmlformats.org/officeDocument/2006/relationships/image" Target="../media/image3.emf" /><Relationship Id="rId15"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025" name="図 2" descr="図形, 四角形&#10;&#10;自動的に生成された説明"/>
          <p:cNvPicPr>
            <a:picLocks noChangeAspect="1"/>
          </p:cNvPicPr>
          <p:nvPr userDrawn="1"/>
        </p:nvPicPr>
        <p:blipFill>
          <a:blip r:embed="rId6"/>
          <a:stretch>
            <a:fillRect/>
          </a:stretch>
        </p:blipFill>
        <p:spPr>
          <a:xfrm>
            <a:off x="200472" y="188640"/>
            <a:ext cx="9429404" cy="6500220"/>
          </a:xfrm>
          <a:prstGeom prst="rect">
            <a:avLst/>
          </a:prstGeom>
        </p:spPr>
      </p:pic>
      <p:pic>
        <p:nvPicPr>
          <p:cNvPr id="1026" name="図 3"/>
          <p:cNvPicPr>
            <a:picLocks noChangeAspect="1"/>
          </p:cNvPicPr>
          <p:nvPr userDrawn="1"/>
        </p:nvPicPr>
        <p:blipFill>
          <a:blip r:embed="rId7"/>
          <a:stretch>
            <a:fillRect/>
          </a:stretch>
        </p:blipFill>
        <p:spPr>
          <a:xfrm>
            <a:off x="7977336" y="404664"/>
            <a:ext cx="1373119" cy="870000"/>
          </a:xfrm>
          <a:prstGeom prst="rect">
            <a:avLst/>
          </a:prstGeom>
        </p:spPr>
      </p:pic>
    </p:spTree>
    <p:extLst>
      <p:ext uri="{BB962C8B-B14F-4D97-AF65-F5344CB8AC3E}">
        <p14:creationId xmlns:p14="http://schemas.microsoft.com/office/powerpoint/2010/main" val="2386110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9" r:id="rId3"/>
    <p:sldLayoutId id="2147483650" r:id="rId4"/>
    <p:sldLayoutId id="2147483676" r:id="rId5"/>
  </p:sldLayoutIdLst>
  <p:timing>
    <p:tnLst>
      <p:par>
        <p:cTn id="1" dur="indefinite" restart="never" nodeType="tmRoot"/>
      </p:par>
    </p:tnLst>
  </p:timing>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A6A6">
            <a:alpha val="70000"/>
          </a:srgbClr>
        </a:solidFill>
        <a:effectLst/>
      </p:bgPr>
    </p:bg>
    <p:spTree>
      <p:nvGrpSpPr>
        <p:cNvPr id="0" name=""/>
        <p:cNvGrpSpPr/>
        <p:nvPr/>
      </p:nvGrpSpPr>
      <p:grpSpPr>
        <a:xfrm>
          <a:off x="0" y="0"/>
          <a:ext cx="0" cy="0"/>
          <a:chOff x="0" y="0"/>
          <a:chExt cx="0" cy="0"/>
        </a:xfrm>
      </p:grpSpPr>
      <p:sp>
        <p:nvSpPr>
          <p:cNvPr id="1548" name="Title Placeholder 1"/>
          <p:cNvSpPr>
            <a:spLocks noGrp="1"/>
          </p:cNvSpPr>
          <p:nvPr>
            <p:ph type="title"/>
          </p:nvPr>
        </p:nvSpPr>
        <p:spPr>
          <a:xfrm>
            <a:off x="681038" y="365126"/>
            <a:ext cx="8543925" cy="1325563"/>
          </a:xfrm>
          <a:prstGeom prst="rect">
            <a:avLst/>
          </a:prstGeom>
        </p:spPr>
        <p:txBody>
          <a:bodyPr vert="horz" lIns="59281" tIns="29640" rIns="59281" bIns="29640" rtlCol="0" anchor="ctr">
            <a:normAutofit/>
          </a:bodyPr>
          <a:lstStyle/>
          <a:p>
            <a:r>
              <a:rPr lang="ja-JP" altLang="en-US" smtClean="0"/>
              <a:t>マスター タイトルの書式設定</a:t>
            </a:r>
            <a:endParaRPr lang="en-US" dirty="0"/>
          </a:p>
        </p:txBody>
      </p:sp>
      <p:sp>
        <p:nvSpPr>
          <p:cNvPr id="1549" name="Text Placeholder 2"/>
          <p:cNvSpPr>
            <a:spLocks noGrp="1"/>
          </p:cNvSpPr>
          <p:nvPr>
            <p:ph type="body" idx="1"/>
          </p:nvPr>
        </p:nvSpPr>
        <p:spPr>
          <a:xfrm>
            <a:off x="681038" y="1825625"/>
            <a:ext cx="8543925" cy="4351338"/>
          </a:xfrm>
          <a:prstGeom prst="rect">
            <a:avLst/>
          </a:prstGeom>
        </p:spPr>
        <p:txBody>
          <a:bodyPr vert="horz" lIns="59281" tIns="29640" rIns="59281" bIns="2964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50" name="Date Placeholder 3"/>
          <p:cNvSpPr>
            <a:spLocks noGrp="1"/>
          </p:cNvSpPr>
          <p:nvPr>
            <p:ph type="dt" sz="half" idx="2"/>
          </p:nvPr>
        </p:nvSpPr>
        <p:spPr>
          <a:xfrm>
            <a:off x="681037" y="6356351"/>
            <a:ext cx="2228850" cy="365125"/>
          </a:xfrm>
          <a:prstGeom prst="rect">
            <a:avLst/>
          </a:prstGeom>
        </p:spPr>
        <p:txBody>
          <a:bodyPr vert="horz" lIns="59281" tIns="29640" rIns="59281" bIns="29640" rtlCol="0" anchor="ctr"/>
          <a:lstStyle>
            <a:lvl1pPr algn="l">
              <a:defRPr sz="1200">
                <a:solidFill>
                  <a:schemeClr val="tx1">
                    <a:tint val="75000"/>
                  </a:schemeClr>
                </a:solidFill>
              </a:defRPr>
            </a:lvl1pPr>
          </a:lstStyle>
          <a:p>
            <a:fld id="{C584E9C9-B30B-46CA-8089-469332532676}" type="datetimeFigureOut">
              <a:rPr kumimoji="1" lang="ja-JP" altLang="en-US" smtClean="0"/>
              <a:t>2024/3/6</a:t>
            </a:fld>
            <a:endParaRPr kumimoji="1" lang="ja-JP" altLang="en-US"/>
          </a:p>
        </p:txBody>
      </p:sp>
      <p:sp>
        <p:nvSpPr>
          <p:cNvPr id="1551" name="Footer Placeholder 4"/>
          <p:cNvSpPr>
            <a:spLocks noGrp="1"/>
          </p:cNvSpPr>
          <p:nvPr>
            <p:ph type="ftr" sz="quarter" idx="3"/>
          </p:nvPr>
        </p:nvSpPr>
        <p:spPr>
          <a:xfrm>
            <a:off x="3281363" y="6356351"/>
            <a:ext cx="3343275" cy="365125"/>
          </a:xfrm>
          <a:prstGeom prst="rect">
            <a:avLst/>
          </a:prstGeom>
        </p:spPr>
        <p:txBody>
          <a:bodyPr vert="horz" lIns="59281" tIns="29640" rIns="59281" bIns="29640" rtlCol="0" anchor="ctr"/>
          <a:lstStyle>
            <a:lvl1pPr algn="ctr">
              <a:defRPr sz="1200">
                <a:solidFill>
                  <a:schemeClr val="tx1">
                    <a:tint val="75000"/>
                  </a:schemeClr>
                </a:solidFill>
              </a:defRPr>
            </a:lvl1pPr>
          </a:lstStyle>
          <a:p>
            <a:endParaRPr kumimoji="1" lang="ja-JP" altLang="en-US"/>
          </a:p>
        </p:txBody>
      </p:sp>
      <p:sp>
        <p:nvSpPr>
          <p:cNvPr id="1552" name="Slide Number Placeholder 5"/>
          <p:cNvSpPr>
            <a:spLocks noGrp="1"/>
          </p:cNvSpPr>
          <p:nvPr>
            <p:ph type="sldNum" sz="quarter" idx="4"/>
          </p:nvPr>
        </p:nvSpPr>
        <p:spPr>
          <a:xfrm>
            <a:off x="6996113" y="6356351"/>
            <a:ext cx="2228850" cy="365125"/>
          </a:xfrm>
          <a:prstGeom prst="rect">
            <a:avLst/>
          </a:prstGeom>
        </p:spPr>
        <p:txBody>
          <a:bodyPr vert="horz" lIns="59281" tIns="29640" rIns="59281" bIns="29640" rtlCol="0" anchor="ctr"/>
          <a:lstStyle>
            <a:lvl1pPr algn="r">
              <a:defRPr sz="1200">
                <a:solidFill>
                  <a:schemeClr val="tx1">
                    <a:tint val="75000"/>
                  </a:schemeClr>
                </a:solidFill>
              </a:defRPr>
            </a:lvl1p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402981689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defTabSz="142555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31047" indent="-231047" algn="l" defTabSz="1425550" rtl="0" eaLnBrk="1" latinLnBrk="0" hangingPunct="1">
        <a:lnSpc>
          <a:spcPct val="90000"/>
        </a:lnSpc>
        <a:spcBef>
          <a:spcPts val="1010"/>
        </a:spcBef>
        <a:buFont typeface="Arial" panose="020B0604020202020204" pitchFamily="34" charset="0"/>
        <a:buChar char="•"/>
        <a:defRPr kumimoji="1" sz="2800" kern="1200">
          <a:solidFill>
            <a:schemeClr val="tx1"/>
          </a:solidFill>
          <a:latin typeface="+mn-lt"/>
          <a:ea typeface="+mn-ea"/>
          <a:cs typeface="+mn-cs"/>
        </a:defRPr>
      </a:lvl1pPr>
      <a:lvl2pPr marL="693144" indent="-231047" algn="l" defTabSz="1425550" rtl="0" eaLnBrk="1" latinLnBrk="0" hangingPunct="1">
        <a:lnSpc>
          <a:spcPct val="90000"/>
        </a:lnSpc>
        <a:spcBef>
          <a:spcPts val="505"/>
        </a:spcBef>
        <a:buFont typeface="Arial" panose="020B0604020202020204" pitchFamily="34" charset="0"/>
        <a:buChar char="•"/>
        <a:defRPr kumimoji="1" sz="2400" kern="1200">
          <a:solidFill>
            <a:schemeClr val="tx1"/>
          </a:solidFill>
          <a:latin typeface="+mn-lt"/>
          <a:ea typeface="+mn-ea"/>
          <a:cs typeface="+mn-cs"/>
        </a:defRPr>
      </a:lvl2pPr>
      <a:lvl3pPr marL="1155240" indent="-231047" algn="l" defTabSz="1425550" rtl="0" eaLnBrk="1" latinLnBrk="0" hangingPunct="1">
        <a:lnSpc>
          <a:spcPct val="90000"/>
        </a:lnSpc>
        <a:spcBef>
          <a:spcPts val="505"/>
        </a:spcBef>
        <a:buFont typeface="Arial" panose="020B0604020202020204" pitchFamily="34" charset="0"/>
        <a:buChar char="•"/>
        <a:defRPr kumimoji="1" sz="2000" kern="1200">
          <a:solidFill>
            <a:schemeClr val="tx1"/>
          </a:solidFill>
          <a:latin typeface="+mn-lt"/>
          <a:ea typeface="+mn-ea"/>
          <a:cs typeface="+mn-cs"/>
        </a:defRPr>
      </a:lvl3pPr>
      <a:lvl4pPr marL="1617337"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4pPr>
      <a:lvl5pPr marL="2079433"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5pPr>
      <a:lvl6pPr marL="2541529"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6pPr>
      <a:lvl7pPr marL="3003625"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7pPr>
      <a:lvl8pPr marL="3465722"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8pPr>
      <a:lvl9pPr marL="3927818"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1425550" rtl="0" eaLnBrk="1" latinLnBrk="0" hangingPunct="1">
        <a:defRPr kumimoji="1" sz="1800" kern="1200">
          <a:solidFill>
            <a:schemeClr val="tx1"/>
          </a:solidFill>
          <a:latin typeface="+mn-lt"/>
          <a:ea typeface="+mn-ea"/>
          <a:cs typeface="+mn-cs"/>
        </a:defRPr>
      </a:lvl1pPr>
      <a:lvl2pPr marL="462096" algn="l" defTabSz="1425550" rtl="0" eaLnBrk="1" latinLnBrk="0" hangingPunct="1">
        <a:defRPr kumimoji="1" sz="1800" kern="1200">
          <a:solidFill>
            <a:schemeClr val="tx1"/>
          </a:solidFill>
          <a:latin typeface="+mn-lt"/>
          <a:ea typeface="+mn-ea"/>
          <a:cs typeface="+mn-cs"/>
        </a:defRPr>
      </a:lvl2pPr>
      <a:lvl3pPr marL="924192" algn="l" defTabSz="1425550" rtl="0" eaLnBrk="1" latinLnBrk="0" hangingPunct="1">
        <a:defRPr kumimoji="1" sz="1800" kern="1200">
          <a:solidFill>
            <a:schemeClr val="tx1"/>
          </a:solidFill>
          <a:latin typeface="+mn-lt"/>
          <a:ea typeface="+mn-ea"/>
          <a:cs typeface="+mn-cs"/>
        </a:defRPr>
      </a:lvl3pPr>
      <a:lvl4pPr marL="1386288" algn="l" defTabSz="1425550" rtl="0" eaLnBrk="1" latinLnBrk="0" hangingPunct="1">
        <a:defRPr kumimoji="1" sz="1800" kern="1200">
          <a:solidFill>
            <a:schemeClr val="tx1"/>
          </a:solidFill>
          <a:latin typeface="+mn-lt"/>
          <a:ea typeface="+mn-ea"/>
          <a:cs typeface="+mn-cs"/>
        </a:defRPr>
      </a:lvl4pPr>
      <a:lvl5pPr marL="1848384" algn="l" defTabSz="1425550" rtl="0" eaLnBrk="1" latinLnBrk="0" hangingPunct="1">
        <a:defRPr kumimoji="1" sz="1800" kern="1200">
          <a:solidFill>
            <a:schemeClr val="tx1"/>
          </a:solidFill>
          <a:latin typeface="+mn-lt"/>
          <a:ea typeface="+mn-ea"/>
          <a:cs typeface="+mn-cs"/>
        </a:defRPr>
      </a:lvl5pPr>
      <a:lvl6pPr marL="2310481" algn="l" defTabSz="1425550" rtl="0" eaLnBrk="1" latinLnBrk="0" hangingPunct="1">
        <a:defRPr kumimoji="1" sz="1800" kern="1200">
          <a:solidFill>
            <a:schemeClr val="tx1"/>
          </a:solidFill>
          <a:latin typeface="+mn-lt"/>
          <a:ea typeface="+mn-ea"/>
          <a:cs typeface="+mn-cs"/>
        </a:defRPr>
      </a:lvl6pPr>
      <a:lvl7pPr marL="2772577" algn="l" defTabSz="1425550" rtl="0" eaLnBrk="1" latinLnBrk="0" hangingPunct="1">
        <a:defRPr kumimoji="1" sz="1800" kern="1200">
          <a:solidFill>
            <a:schemeClr val="tx1"/>
          </a:solidFill>
          <a:latin typeface="+mn-lt"/>
          <a:ea typeface="+mn-ea"/>
          <a:cs typeface="+mn-cs"/>
        </a:defRPr>
      </a:lvl7pPr>
      <a:lvl8pPr marL="3234674" algn="l" defTabSz="1425550" rtl="0" eaLnBrk="1" latinLnBrk="0" hangingPunct="1">
        <a:defRPr kumimoji="1" sz="1800" kern="1200">
          <a:solidFill>
            <a:schemeClr val="tx1"/>
          </a:solidFill>
          <a:latin typeface="+mn-lt"/>
          <a:ea typeface="+mn-ea"/>
          <a:cs typeface="+mn-cs"/>
        </a:defRPr>
      </a:lvl8pPr>
      <a:lvl9pPr marL="3696769" algn="l" defTabSz="142555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623"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718"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719"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20"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12/2/2024</a:t>
            </a:fld>
            <a:endParaRPr lang="en-US" dirty="0">
              <a:solidFill>
                <a:prstClr val="black">
                  <a:tint val="75000"/>
                </a:prstClr>
              </a:solidFill>
            </a:endParaRPr>
          </a:p>
        </p:txBody>
      </p:sp>
      <p:sp>
        <p:nvSpPr>
          <p:cNvPr id="1721"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722"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 id="2147484078" r:id="rId2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890"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985"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080"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081"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082"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2083"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2084"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176"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177"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78"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2179"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2180"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2272"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273"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74"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2026/3/12</a:t>
            </a:fld>
            <a:endParaRPr lang="ja-JP" altLang="en-US">
              <a:solidFill>
                <a:prstClr val="black">
                  <a:tint val="75000"/>
                </a:prstClr>
              </a:solidFill>
            </a:endParaRPr>
          </a:p>
        </p:txBody>
      </p:sp>
      <p:sp>
        <p:nvSpPr>
          <p:cNvPr id="2275"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227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Tree>
    <p:extLst>
      <p:ext uri="{BB962C8B-B14F-4D97-AF65-F5344CB8AC3E}">
        <p14:creationId xmlns:p14="http://schemas.microsoft.com/office/powerpoint/2010/main" val="28004082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6" r:id="rId4"/>
  </p:sldLayoutIdLst>
  <p:timing>
    <p:tnLst>
      <p:par>
        <p:cTn id="1" dur="indefinite" restart="never" nodeType="tmRoot"/>
      </p:par>
    </p:tnLst>
  </p:timing>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062" name="図 3" descr="図形, 背景パターン&#10;&#10;自動的に生成された説明"/>
          <p:cNvPicPr>
            <a:picLocks noChangeAspect="1"/>
          </p:cNvPicPr>
          <p:nvPr userDrawn="1"/>
        </p:nvPicPr>
        <p:blipFill>
          <a:blip r:embed="rId3"/>
          <a:stretch>
            <a:fillRect/>
          </a:stretch>
        </p:blipFill>
        <p:spPr>
          <a:xfrm>
            <a:off x="221673" y="188640"/>
            <a:ext cx="9462654" cy="5976664"/>
          </a:xfrm>
          <a:prstGeom prst="rect">
            <a:avLst/>
          </a:prstGeom>
        </p:spPr>
      </p:pic>
      <p:sp>
        <p:nvSpPr>
          <p:cNvPr id="1063" name="正方形/長方形 7"/>
          <p:cNvSpPr/>
          <p:nvPr userDrawn="1"/>
        </p:nvSpPr>
        <p:spPr>
          <a:xfrm>
            <a:off x="128464" y="2276872"/>
            <a:ext cx="9649072"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テキスト プレースホルダー 2"/>
          <p:cNvSpPr txBox="1"/>
          <p:nvPr userDrawn="1"/>
        </p:nvSpPr>
        <p:spPr>
          <a:xfrm>
            <a:off x="3067424" y="2231152"/>
            <a:ext cx="6422080" cy="1338798"/>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b="1" dirty="0"/>
              <a:t>タイトル、タイトル、タイトル</a:t>
            </a:r>
          </a:p>
        </p:txBody>
      </p:sp>
      <p:sp>
        <p:nvSpPr>
          <p:cNvPr id="1065" name="テキスト プレースホルダー 2"/>
          <p:cNvSpPr txBox="1"/>
          <p:nvPr userDrawn="1"/>
        </p:nvSpPr>
        <p:spPr>
          <a:xfrm>
            <a:off x="3091848" y="3449377"/>
            <a:ext cx="5904656" cy="402693"/>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2800" dirty="0"/>
              <a:t>～サブタイトル、サブタイトル～</a:t>
            </a:r>
          </a:p>
        </p:txBody>
      </p:sp>
      <p:cxnSp>
        <p:nvCxnSpPr>
          <p:cNvPr id="1066" name="直線コネクタ 14"/>
          <p:cNvCxnSpPr>
            <a:cxnSpLocks/>
          </p:cNvCxnSpPr>
          <p:nvPr userDrawn="1"/>
        </p:nvCxnSpPr>
        <p:spPr>
          <a:xfrm>
            <a:off x="3067424" y="3311272"/>
            <a:ext cx="6422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7" name="四角形: 角を丸くする 1"/>
          <p:cNvSpPr/>
          <p:nvPr userDrawn="1"/>
        </p:nvSpPr>
        <p:spPr>
          <a:xfrm>
            <a:off x="7329264" y="404664"/>
            <a:ext cx="2160240" cy="360040"/>
          </a:xfrm>
          <a:prstGeom prst="roundRect">
            <a:avLst/>
          </a:prstGeom>
          <a:solidFill>
            <a:srgbClr val="D7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68" name="図 10"/>
          <p:cNvPicPr>
            <a:picLocks noChangeAspect="1"/>
          </p:cNvPicPr>
          <p:nvPr userDrawn="1"/>
        </p:nvPicPr>
        <p:blipFill>
          <a:blip r:embed="rId4"/>
          <a:stretch>
            <a:fillRect/>
          </a:stretch>
        </p:blipFill>
        <p:spPr>
          <a:xfrm>
            <a:off x="271429" y="2486491"/>
            <a:ext cx="2327419" cy="1474639"/>
          </a:xfrm>
          <a:prstGeom prst="rect">
            <a:avLst/>
          </a:prstGeom>
        </p:spPr>
      </p:pic>
    </p:spTree>
    <p:extLst>
      <p:ext uri="{BB962C8B-B14F-4D97-AF65-F5344CB8AC3E}">
        <p14:creationId xmlns:p14="http://schemas.microsoft.com/office/powerpoint/2010/main" val="189205799"/>
      </p:ext>
    </p:extLst>
  </p:cSld>
  <p:clrMap bg1="lt1" tx1="dk1" bg2="lt2" tx2="dk2" accent1="accent1" accent2="accent2" accent3="accent3" accent4="accent4" accent5="accent5" accent6="accent6" hlink="hlink" folHlink="folHlink"/>
  <p:sldLayoutIdLst>
    <p:sldLayoutId id="2147483690" r:id="rId1"/>
    <p:sldLayoutId id="2147483700" r:id="rId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1075"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76"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7"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2026/3/12</a:t>
            </a:fld>
            <a:endParaRPr lang="ja-JP" altLang="en-US">
              <a:solidFill>
                <a:prstClr val="black">
                  <a:tint val="75000"/>
                </a:prstClr>
              </a:solidFill>
            </a:endParaRPr>
          </a:p>
        </p:txBody>
      </p:sp>
      <p:sp>
        <p:nvSpPr>
          <p:cNvPr id="1078"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1079"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150" name="図 1"/>
          <p:cNvPicPr>
            <a:picLocks noChangeAspect="1"/>
          </p:cNvPicPr>
          <p:nvPr userDrawn="1"/>
        </p:nvPicPr>
        <p:blipFill>
          <a:blip r:embed="rId13"/>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1213"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214"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15"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2024/10/16</a:t>
            </a:fld>
            <a:endParaRPr lang="ja-JP" altLang="en-US">
              <a:solidFill>
                <a:prstClr val="black">
                  <a:tint val="75000"/>
                </a:prstClr>
              </a:solidFill>
            </a:endParaRPr>
          </a:p>
        </p:txBody>
      </p:sp>
      <p:sp>
        <p:nvSpPr>
          <p:cNvPr id="1216"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1217"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1469622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A6A6">
            <a:alpha val="70000"/>
          </a:srgbClr>
        </a:solidFill>
        <a:effectLst/>
      </p:bgPr>
    </p:bg>
    <p:spTree>
      <p:nvGrpSpPr>
        <p:cNvPr id="0" name=""/>
        <p:cNvGrpSpPr/>
        <p:nvPr/>
      </p:nvGrpSpPr>
      <p:grpSpPr>
        <a:xfrm>
          <a:off x="0" y="0"/>
          <a:ext cx="0" cy="0"/>
          <a:chOff x="0" y="0"/>
          <a:chExt cx="0" cy="0"/>
        </a:xfrm>
      </p:grpSpPr>
      <p:sp>
        <p:nvSpPr>
          <p:cNvPr id="1310" name="Title Placeholder 1"/>
          <p:cNvSpPr>
            <a:spLocks noGrp="1"/>
          </p:cNvSpPr>
          <p:nvPr>
            <p:ph type="title"/>
          </p:nvPr>
        </p:nvSpPr>
        <p:spPr>
          <a:xfrm>
            <a:off x="681038" y="365126"/>
            <a:ext cx="8543925" cy="1325563"/>
          </a:xfrm>
          <a:prstGeom prst="rect">
            <a:avLst/>
          </a:prstGeom>
        </p:spPr>
        <p:txBody>
          <a:bodyPr vert="horz" lIns="59281" tIns="29640" rIns="59281" bIns="29640" rtlCol="0" anchor="ctr">
            <a:normAutofit/>
          </a:bodyPr>
          <a:lstStyle/>
          <a:p>
            <a:r>
              <a:rPr lang="ja-JP" altLang="en-US" smtClean="0"/>
              <a:t>マスター タイトルの書式設定</a:t>
            </a:r>
            <a:endParaRPr lang="en-US" dirty="0"/>
          </a:p>
        </p:txBody>
      </p:sp>
      <p:sp>
        <p:nvSpPr>
          <p:cNvPr id="1311" name="Text Placeholder 2"/>
          <p:cNvSpPr>
            <a:spLocks noGrp="1"/>
          </p:cNvSpPr>
          <p:nvPr>
            <p:ph type="body" idx="1"/>
          </p:nvPr>
        </p:nvSpPr>
        <p:spPr>
          <a:xfrm>
            <a:off x="681038" y="1825625"/>
            <a:ext cx="8543925" cy="4351338"/>
          </a:xfrm>
          <a:prstGeom prst="rect">
            <a:avLst/>
          </a:prstGeom>
        </p:spPr>
        <p:txBody>
          <a:bodyPr vert="horz" lIns="59281" tIns="29640" rIns="59281" bIns="2964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12" name="Date Placeholder 3"/>
          <p:cNvSpPr>
            <a:spLocks noGrp="1"/>
          </p:cNvSpPr>
          <p:nvPr>
            <p:ph type="dt" sz="half" idx="2"/>
          </p:nvPr>
        </p:nvSpPr>
        <p:spPr>
          <a:xfrm>
            <a:off x="681037" y="6356351"/>
            <a:ext cx="2228850" cy="365125"/>
          </a:xfrm>
          <a:prstGeom prst="rect">
            <a:avLst/>
          </a:prstGeom>
        </p:spPr>
        <p:txBody>
          <a:bodyPr vert="horz" lIns="59281" tIns="29640" rIns="59281" bIns="29640" rtlCol="0" anchor="ctr"/>
          <a:lstStyle>
            <a:lvl1pPr algn="l">
              <a:defRPr sz="1200">
                <a:solidFill>
                  <a:schemeClr val="tx1">
                    <a:tint val="75000"/>
                  </a:schemeClr>
                </a:solidFill>
              </a:defRPr>
            </a:lvl1pPr>
          </a:lstStyle>
          <a:p>
            <a:fld id="{C584E9C9-B30B-46CA-8089-469332532676}" type="datetimeFigureOut">
              <a:rPr kumimoji="1" lang="ja-JP" altLang="en-US" smtClean="0"/>
              <a:t>2024/3/6</a:t>
            </a:fld>
            <a:endParaRPr kumimoji="1" lang="ja-JP" altLang="en-US"/>
          </a:p>
        </p:txBody>
      </p:sp>
      <p:sp>
        <p:nvSpPr>
          <p:cNvPr id="1313" name="Footer Placeholder 4"/>
          <p:cNvSpPr>
            <a:spLocks noGrp="1"/>
          </p:cNvSpPr>
          <p:nvPr>
            <p:ph type="ftr" sz="quarter" idx="3"/>
          </p:nvPr>
        </p:nvSpPr>
        <p:spPr>
          <a:xfrm>
            <a:off x="3281363" y="6356351"/>
            <a:ext cx="3343275" cy="365125"/>
          </a:xfrm>
          <a:prstGeom prst="rect">
            <a:avLst/>
          </a:prstGeom>
        </p:spPr>
        <p:txBody>
          <a:bodyPr vert="horz" lIns="59281" tIns="29640" rIns="59281" bIns="29640" rtlCol="0" anchor="ctr"/>
          <a:lstStyle>
            <a:lvl1pPr algn="ctr">
              <a:defRPr sz="1200">
                <a:solidFill>
                  <a:schemeClr val="tx1">
                    <a:tint val="75000"/>
                  </a:schemeClr>
                </a:solidFill>
              </a:defRPr>
            </a:lvl1pPr>
          </a:lstStyle>
          <a:p>
            <a:endParaRPr kumimoji="1" lang="ja-JP" altLang="en-US"/>
          </a:p>
        </p:txBody>
      </p:sp>
      <p:sp>
        <p:nvSpPr>
          <p:cNvPr id="1314" name="Slide Number Placeholder 5"/>
          <p:cNvSpPr>
            <a:spLocks noGrp="1"/>
          </p:cNvSpPr>
          <p:nvPr>
            <p:ph type="sldNum" sz="quarter" idx="4"/>
          </p:nvPr>
        </p:nvSpPr>
        <p:spPr>
          <a:xfrm>
            <a:off x="6996113" y="6356351"/>
            <a:ext cx="2228850" cy="365125"/>
          </a:xfrm>
          <a:prstGeom prst="rect">
            <a:avLst/>
          </a:prstGeom>
        </p:spPr>
        <p:txBody>
          <a:bodyPr vert="horz" lIns="59281" tIns="29640" rIns="59281" bIns="29640" rtlCol="0" anchor="ctr"/>
          <a:lstStyle>
            <a:lvl1pPr algn="r">
              <a:defRPr sz="1200">
                <a:solidFill>
                  <a:schemeClr val="tx1">
                    <a:tint val="75000"/>
                  </a:schemeClr>
                </a:solidFill>
              </a:defRPr>
            </a:lvl1p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402981689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142555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31047" indent="-231047" algn="l" defTabSz="1425550" rtl="0" eaLnBrk="1" latinLnBrk="0" hangingPunct="1">
        <a:lnSpc>
          <a:spcPct val="90000"/>
        </a:lnSpc>
        <a:spcBef>
          <a:spcPts val="1010"/>
        </a:spcBef>
        <a:buFont typeface="Arial" panose="020B0604020202020204" pitchFamily="34" charset="0"/>
        <a:buChar char="•"/>
        <a:defRPr kumimoji="1" sz="2800" kern="1200">
          <a:solidFill>
            <a:schemeClr val="tx1"/>
          </a:solidFill>
          <a:latin typeface="+mn-lt"/>
          <a:ea typeface="+mn-ea"/>
          <a:cs typeface="+mn-cs"/>
        </a:defRPr>
      </a:lvl1pPr>
      <a:lvl2pPr marL="693144" indent="-231047" algn="l" defTabSz="1425550" rtl="0" eaLnBrk="1" latinLnBrk="0" hangingPunct="1">
        <a:lnSpc>
          <a:spcPct val="90000"/>
        </a:lnSpc>
        <a:spcBef>
          <a:spcPts val="505"/>
        </a:spcBef>
        <a:buFont typeface="Arial" panose="020B0604020202020204" pitchFamily="34" charset="0"/>
        <a:buChar char="•"/>
        <a:defRPr kumimoji="1" sz="2400" kern="1200">
          <a:solidFill>
            <a:schemeClr val="tx1"/>
          </a:solidFill>
          <a:latin typeface="+mn-lt"/>
          <a:ea typeface="+mn-ea"/>
          <a:cs typeface="+mn-cs"/>
        </a:defRPr>
      </a:lvl2pPr>
      <a:lvl3pPr marL="1155240" indent="-231047" algn="l" defTabSz="1425550" rtl="0" eaLnBrk="1" latinLnBrk="0" hangingPunct="1">
        <a:lnSpc>
          <a:spcPct val="90000"/>
        </a:lnSpc>
        <a:spcBef>
          <a:spcPts val="505"/>
        </a:spcBef>
        <a:buFont typeface="Arial" panose="020B0604020202020204" pitchFamily="34" charset="0"/>
        <a:buChar char="•"/>
        <a:defRPr kumimoji="1" sz="2000" kern="1200">
          <a:solidFill>
            <a:schemeClr val="tx1"/>
          </a:solidFill>
          <a:latin typeface="+mn-lt"/>
          <a:ea typeface="+mn-ea"/>
          <a:cs typeface="+mn-cs"/>
        </a:defRPr>
      </a:lvl3pPr>
      <a:lvl4pPr marL="1617337"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4pPr>
      <a:lvl5pPr marL="2079433"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5pPr>
      <a:lvl6pPr marL="2541529"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6pPr>
      <a:lvl7pPr marL="3003625"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7pPr>
      <a:lvl8pPr marL="3465722"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8pPr>
      <a:lvl9pPr marL="3927818"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1425550" rtl="0" eaLnBrk="1" latinLnBrk="0" hangingPunct="1">
        <a:defRPr kumimoji="1" sz="1800" kern="1200">
          <a:solidFill>
            <a:schemeClr val="tx1"/>
          </a:solidFill>
          <a:latin typeface="+mn-lt"/>
          <a:ea typeface="+mn-ea"/>
          <a:cs typeface="+mn-cs"/>
        </a:defRPr>
      </a:lvl1pPr>
      <a:lvl2pPr marL="462096" algn="l" defTabSz="1425550" rtl="0" eaLnBrk="1" latinLnBrk="0" hangingPunct="1">
        <a:defRPr kumimoji="1" sz="1800" kern="1200">
          <a:solidFill>
            <a:schemeClr val="tx1"/>
          </a:solidFill>
          <a:latin typeface="+mn-lt"/>
          <a:ea typeface="+mn-ea"/>
          <a:cs typeface="+mn-cs"/>
        </a:defRPr>
      </a:lvl2pPr>
      <a:lvl3pPr marL="924192" algn="l" defTabSz="1425550" rtl="0" eaLnBrk="1" latinLnBrk="0" hangingPunct="1">
        <a:defRPr kumimoji="1" sz="1800" kern="1200">
          <a:solidFill>
            <a:schemeClr val="tx1"/>
          </a:solidFill>
          <a:latin typeface="+mn-lt"/>
          <a:ea typeface="+mn-ea"/>
          <a:cs typeface="+mn-cs"/>
        </a:defRPr>
      </a:lvl3pPr>
      <a:lvl4pPr marL="1386288" algn="l" defTabSz="1425550" rtl="0" eaLnBrk="1" latinLnBrk="0" hangingPunct="1">
        <a:defRPr kumimoji="1" sz="1800" kern="1200">
          <a:solidFill>
            <a:schemeClr val="tx1"/>
          </a:solidFill>
          <a:latin typeface="+mn-lt"/>
          <a:ea typeface="+mn-ea"/>
          <a:cs typeface="+mn-cs"/>
        </a:defRPr>
      </a:lvl4pPr>
      <a:lvl5pPr marL="1848384" algn="l" defTabSz="1425550" rtl="0" eaLnBrk="1" latinLnBrk="0" hangingPunct="1">
        <a:defRPr kumimoji="1" sz="1800" kern="1200">
          <a:solidFill>
            <a:schemeClr val="tx1"/>
          </a:solidFill>
          <a:latin typeface="+mn-lt"/>
          <a:ea typeface="+mn-ea"/>
          <a:cs typeface="+mn-cs"/>
        </a:defRPr>
      </a:lvl5pPr>
      <a:lvl6pPr marL="2310481" algn="l" defTabSz="1425550" rtl="0" eaLnBrk="1" latinLnBrk="0" hangingPunct="1">
        <a:defRPr kumimoji="1" sz="1800" kern="1200">
          <a:solidFill>
            <a:schemeClr val="tx1"/>
          </a:solidFill>
          <a:latin typeface="+mn-lt"/>
          <a:ea typeface="+mn-ea"/>
          <a:cs typeface="+mn-cs"/>
        </a:defRPr>
      </a:lvl6pPr>
      <a:lvl7pPr marL="2772577" algn="l" defTabSz="1425550" rtl="0" eaLnBrk="1" latinLnBrk="0" hangingPunct="1">
        <a:defRPr kumimoji="1" sz="1800" kern="1200">
          <a:solidFill>
            <a:schemeClr val="tx1"/>
          </a:solidFill>
          <a:latin typeface="+mn-lt"/>
          <a:ea typeface="+mn-ea"/>
          <a:cs typeface="+mn-cs"/>
        </a:defRPr>
      </a:lvl7pPr>
      <a:lvl8pPr marL="3234674" algn="l" defTabSz="1425550" rtl="0" eaLnBrk="1" latinLnBrk="0" hangingPunct="1">
        <a:defRPr kumimoji="1" sz="1800" kern="1200">
          <a:solidFill>
            <a:schemeClr val="tx1"/>
          </a:solidFill>
          <a:latin typeface="+mn-lt"/>
          <a:ea typeface="+mn-ea"/>
          <a:cs typeface="+mn-cs"/>
        </a:defRPr>
      </a:lvl8pPr>
      <a:lvl9pPr marL="3696769" algn="l" defTabSz="142555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8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38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8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138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38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481" name="図 1"/>
          <p:cNvPicPr>
            <a:picLocks noChangeAspect="1"/>
          </p:cNvPicPr>
          <p:nvPr userDrawn="1"/>
        </p:nvPicPr>
        <p:blipFill>
          <a:blip r:embed="rId14"/>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169" r:id="rId13"/>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32.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3.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23.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slideLayout" Target="../slideLayouts/slideLayout46.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24.jpeg" /><Relationship Id="rId2" Type="http://schemas.openxmlformats.org/officeDocument/2006/relationships/slideLayout" Target="../slideLayouts/slideLayout76.xml" /><Relationship Id="rId3"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29.png" /><Relationship Id="rId2" Type="http://schemas.openxmlformats.org/officeDocument/2006/relationships/image" Target="../media/image30.png" /><Relationship Id="rId3" Type="http://schemas.openxmlformats.org/officeDocument/2006/relationships/image" Target="../media/image31.png" /><Relationship Id="rId4" Type="http://schemas.openxmlformats.org/officeDocument/2006/relationships/slideLayout" Target="../slideLayouts/slideLayout87.xml" /></Relationships>
</file>

<file path=ppt/slides/_rels/slide18.xml.rels><?xml version="1.0" encoding="UTF-8"?><Relationships xmlns="http://schemas.openxmlformats.org/package/2006/relationships"><Relationship Id="rId1" Type="http://schemas.openxmlformats.org/officeDocument/2006/relationships/image" Target="../media/image32.jpeg" /><Relationship Id="rId2" Type="http://schemas.openxmlformats.org/officeDocument/2006/relationships/image" Target="../media/image33.jpeg" /><Relationship Id="rId3" Type="http://schemas.openxmlformats.org/officeDocument/2006/relationships/slideLayout" Target="../slideLayouts/slideLayout71.xml" /><Relationship Id="rId4" Type="http://schemas.openxmlformats.org/officeDocument/2006/relationships/notesSlide" Target="../notesSlides/notesSlide17.xml" /></Relationships>
</file>

<file path=ppt/slides/_rels/slide19.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18.xml" /></Relationships>
</file>

<file path=ppt/slides/_rels/slide2.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3.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19.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20.xml" /></Relationships>
</file>

<file path=ppt/slides/_rels/slide22.xml.rels><?xml version="1.0" encoding="UTF-8"?><Relationships xmlns="http://schemas.openxmlformats.org/package/2006/relationships"><Relationship Id="rId1" Type="http://schemas.openxmlformats.org/officeDocument/2006/relationships/oleObject" Target="../embeddings/oleObject7.pdf" /><Relationship Id="rId2" Type="http://schemas.openxmlformats.org/officeDocument/2006/relationships/image" Target="../media/image34.wmf" /><Relationship Id="rId3" Type="http://schemas.openxmlformats.org/officeDocument/2006/relationships/oleObject" Target="../embeddings/oleObject8.pdf" /><Relationship Id="rId4" Type="http://schemas.openxmlformats.org/officeDocument/2006/relationships/image" Target="../media/image35.wmf" /><Relationship Id="rId5" Type="http://schemas.openxmlformats.org/officeDocument/2006/relationships/vmlDrawing" Target="../drawings/vmlDrawing3.vml" /><Relationship Id="rId6" Type="http://schemas.openxmlformats.org/officeDocument/2006/relationships/slideLayout" Target="../slideLayouts/slideLayout132.xml" /><Relationship Id="rId7" Type="http://schemas.openxmlformats.org/officeDocument/2006/relationships/notesSlide" Target="../notesSlides/notesSlide21.xml" /></Relationships>
</file>

<file path=ppt/slides/_rels/slide23.xml.rels><?xml version="1.0" encoding="UTF-8"?><Relationships xmlns="http://schemas.openxmlformats.org/package/2006/relationships"><Relationship Id="rId1" Type="http://schemas.openxmlformats.org/officeDocument/2006/relationships/image" Target="../media/image36.jpeg" /><Relationship Id="rId2" Type="http://schemas.openxmlformats.org/officeDocument/2006/relationships/slideLayout" Target="../slideLayouts/slideLayout140.xml" /><Relationship Id="rId3" Type="http://schemas.openxmlformats.org/officeDocument/2006/relationships/notesSlide" Target="../notesSlides/notesSlide22.xml" /></Relationships>
</file>

<file path=ppt/slides/_rels/slide24.xml.rels><?xml version="1.0" encoding="UTF-8"?><Relationships xmlns="http://schemas.openxmlformats.org/package/2006/relationships"><Relationship Id="rId1" Type="http://schemas.openxmlformats.org/officeDocument/2006/relationships/image" Target="../media/image37.jpeg" /><Relationship Id="rId2" Type="http://schemas.openxmlformats.org/officeDocument/2006/relationships/image" Target="../media/image38.jpeg" /><Relationship Id="rId3" Type="http://schemas.openxmlformats.org/officeDocument/2006/relationships/slideLayout" Target="../slideLayouts/slideLayout133.xml" /><Relationship Id="rId4" Type="http://schemas.openxmlformats.org/officeDocument/2006/relationships/notesSlide" Target="../notesSlides/notesSlide23.xml" /></Relationships>
</file>

<file path=ppt/slides/_rels/slide25.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image" Target="../media/image40.png" /><Relationship Id="rId3" Type="http://schemas.openxmlformats.org/officeDocument/2006/relationships/image" Target="../media/image41.png" /><Relationship Id="rId4" Type="http://schemas.openxmlformats.org/officeDocument/2006/relationships/image" Target="../media/image42.png" /><Relationship Id="rId5" Type="http://schemas.openxmlformats.org/officeDocument/2006/relationships/image" Target="../media/image43.png" /><Relationship Id="rId6" Type="http://schemas.openxmlformats.org/officeDocument/2006/relationships/image" Target="../media/image44.png" /><Relationship Id="rId7" Type="http://schemas.openxmlformats.org/officeDocument/2006/relationships/image" Target="../media/image45.png" /><Relationship Id="rId8" Type="http://schemas.openxmlformats.org/officeDocument/2006/relationships/image" Target="../media/image46.png" /><Relationship Id="rId9" Type="http://schemas.openxmlformats.org/officeDocument/2006/relationships/slideLayout" Target="../slideLayouts/slideLayout126.xml" /><Relationship Id="rId10" Type="http://schemas.openxmlformats.org/officeDocument/2006/relationships/notesSlide" Target="../notesSlides/notesSlide24.xml" /></Relationships>
</file>

<file path=ppt/slides/_rels/slide26.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129.xml" /><Relationship Id="rId3" Type="http://schemas.openxmlformats.org/officeDocument/2006/relationships/notesSlide" Target="../notesSlides/notesSlide25.xml" /></Relationships>
</file>

<file path=ppt/slides/_rels/slide27.xml.rels><?xml version="1.0" encoding="UTF-8"?><Relationships xmlns="http://schemas.openxmlformats.org/package/2006/relationships"><Relationship Id="rId1" Type="http://schemas.openxmlformats.org/officeDocument/2006/relationships/image" Target="../media/image48.jpeg" /><Relationship Id="rId2" Type="http://schemas.openxmlformats.org/officeDocument/2006/relationships/oleObject" Target="../embeddings/oleObject9.pdf" /><Relationship Id="rId3" Type="http://schemas.openxmlformats.org/officeDocument/2006/relationships/image" Target="../media/image49.wmf" /><Relationship Id="rId4" Type="http://schemas.openxmlformats.org/officeDocument/2006/relationships/oleObject" Target="../embeddings/oleObject10.pdf" /><Relationship Id="rId5" Type="http://schemas.openxmlformats.org/officeDocument/2006/relationships/image" Target="../media/image50.wmf" /><Relationship Id="rId6" Type="http://schemas.openxmlformats.org/officeDocument/2006/relationships/vmlDrawing" Target="../drawings/vmlDrawing4.vml" /><Relationship Id="rId7" Type="http://schemas.openxmlformats.org/officeDocument/2006/relationships/slideLayout" Target="../slideLayouts/slideLayout130.xml" /><Relationship Id="rId8" Type="http://schemas.openxmlformats.org/officeDocument/2006/relationships/notesSlide" Target="../notesSlides/notesSlide26.xml" /></Relationships>
</file>

<file path=ppt/slides/_rels/slide28.xml.rels><?xml version="1.0" encoding="UTF-8"?><Relationships xmlns="http://schemas.openxmlformats.org/package/2006/relationships"><Relationship Id="rId1" Type="http://schemas.openxmlformats.org/officeDocument/2006/relationships/image" Target="../media/image51.png" /><Relationship Id="rId2" Type="http://schemas.openxmlformats.org/officeDocument/2006/relationships/image" Target="../media/image52.png" /><Relationship Id="rId3" Type="http://schemas.openxmlformats.org/officeDocument/2006/relationships/slideLayout" Target="../slideLayouts/slideLayout131.xml" /><Relationship Id="rId4" Type="http://schemas.openxmlformats.org/officeDocument/2006/relationships/notesSlide" Target="../notesSlides/notesSlide27.xml" /></Relationships>
</file>

<file path=ppt/slides/_rels/slide29.xml.rels><?xml version="1.0" encoding="UTF-8"?><Relationships xmlns="http://schemas.openxmlformats.org/package/2006/relationships"><Relationship Id="rId1" Type="http://schemas.openxmlformats.org/officeDocument/2006/relationships/image" Target="../media/image53.png" /><Relationship Id="rId2" Type="http://schemas.openxmlformats.org/officeDocument/2006/relationships/image" Target="../media/image54.png" /><Relationship Id="rId3" Type="http://schemas.openxmlformats.org/officeDocument/2006/relationships/image" Target="../media/image55.png" /><Relationship Id="rId4" Type="http://schemas.openxmlformats.org/officeDocument/2006/relationships/image" Target="../media/image56.png" /><Relationship Id="rId5" Type="http://schemas.openxmlformats.org/officeDocument/2006/relationships/image" Target="../media/image57.png" /><Relationship Id="rId6" Type="http://schemas.openxmlformats.org/officeDocument/2006/relationships/image" Target="../media/image58.png" /><Relationship Id="rId7" Type="http://schemas.openxmlformats.org/officeDocument/2006/relationships/slideLayout" Target="../slideLayouts/slideLayout157.xml" /><Relationship Id="rId8" Type="http://schemas.openxmlformats.org/officeDocument/2006/relationships/notesSlide" Target="../notesSlides/notesSlide28.xml" /></Relationships>
</file>

<file path=ppt/slides/_rels/slide3.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32.xml" /><Relationship Id="rId3"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oleObject" Target="../embeddings/oleObject11.pdf" /><Relationship Id="rId2" Type="http://schemas.openxmlformats.org/officeDocument/2006/relationships/image" Target="../media/image59.wmf" /><Relationship Id="rId3" Type="http://schemas.openxmlformats.org/officeDocument/2006/relationships/vmlDrawing" Target="../drawings/vmlDrawing5.vml" /><Relationship Id="rId4" Type="http://schemas.openxmlformats.org/officeDocument/2006/relationships/slideLayout" Target="../slideLayouts/slideLayout126.xml" /><Relationship Id="rId5" Type="http://schemas.openxmlformats.org/officeDocument/2006/relationships/notesSlide" Target="../notesSlides/notesSlide29.xml" /></Relationships>
</file>

<file path=ppt/slides/_rels/slide31.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0.xml" /></Relationships>
</file>

<file path=ppt/slides/_rels/slide32.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1.xml" /></Relationships>
</file>

<file path=ppt/slides/_rels/slide33.xml.rels><?xml version="1.0" encoding="UTF-8"?><Relationships xmlns="http://schemas.openxmlformats.org/package/2006/relationships"><Relationship Id="rId1" Type="http://schemas.openxmlformats.org/officeDocument/2006/relationships/image" Target="../media/image60.png" /><Relationship Id="rId2" Type="http://schemas.openxmlformats.org/officeDocument/2006/relationships/image" Target="../media/image61.png" /><Relationship Id="rId3" Type="http://schemas.openxmlformats.org/officeDocument/2006/relationships/slideLayout" Target="../slideLayouts/slideLayout126.xml" /><Relationship Id="rId4" Type="http://schemas.openxmlformats.org/officeDocument/2006/relationships/notesSlide" Target="../notesSlides/notesSlide32.xml" /></Relationships>
</file>

<file path=ppt/slides/_rels/slide34.xml.rels><?xml version="1.0" encoding="UTF-8"?><Relationships xmlns="http://schemas.openxmlformats.org/package/2006/relationships"><Relationship Id="rId1" Type="http://schemas.openxmlformats.org/officeDocument/2006/relationships/image" Target="../media/image62.png" /><Relationship Id="rId2" Type="http://schemas.openxmlformats.org/officeDocument/2006/relationships/slideLayout" Target="../slideLayouts/slideLayout126.xml" /><Relationship Id="rId3" Type="http://schemas.openxmlformats.org/officeDocument/2006/relationships/notesSlide" Target="../notesSlides/notesSlide33.xml" /></Relationships>
</file>

<file path=ppt/slides/_rels/slide35.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4.xml" /></Relationships>
</file>

<file path=ppt/slides/_rels/slide36.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5.xml" /></Relationships>
</file>

<file path=ppt/slides/_rels/slide37.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6.xml" /></Relationships>
</file>

<file path=ppt/slides/_rels/slide38.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37.xml" /></Relationships>
</file>

<file path=ppt/slides/_rels/slide39.xml.rels><?xml version="1.0" encoding="UTF-8"?><Relationships xmlns="http://schemas.openxmlformats.org/package/2006/relationships"><Relationship Id="rId1" Type="http://schemas.openxmlformats.org/officeDocument/2006/relationships/oleObject" Target="../embeddings/oleObject12.pdf" /><Relationship Id="rId2" Type="http://schemas.openxmlformats.org/officeDocument/2006/relationships/image" Target="../media/image63.wmf" /><Relationship Id="rId3" Type="http://schemas.openxmlformats.org/officeDocument/2006/relationships/vmlDrawing" Target="../drawings/vmlDrawing6.vml" /><Relationship Id="rId4" Type="http://schemas.openxmlformats.org/officeDocument/2006/relationships/slideLayout" Target="../slideLayouts/slideLayout89.xml" /><Relationship Id="rId5" Type="http://schemas.openxmlformats.org/officeDocument/2006/relationships/notesSlide" Target="../notesSlides/notesSlide38.xml" /></Relationships>
</file>

<file path=ppt/slides/_rels/slide4.xml.rels><?xml version="1.0" encoding="UTF-8"?><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6.png" /><Relationship Id="rId3" Type="http://schemas.openxmlformats.org/officeDocument/2006/relationships/slideLayout" Target="../slideLayouts/slideLayout24.xml" /><Relationship Id="rId4" Type="http://schemas.openxmlformats.org/officeDocument/2006/relationships/notesSlide" Target="../notesSlides/notesSlide4.xml" /></Relationships>
</file>

<file path=ppt/slides/_rels/slide40.xml.rels><?xml version="1.0" encoding="UTF-8"?><Relationships xmlns="http://schemas.openxmlformats.org/package/2006/relationships"><Relationship Id="rId1" Type="http://schemas.openxmlformats.org/officeDocument/2006/relationships/oleObject" Target="../embeddings/oleObject13.pdf" /><Relationship Id="rId2" Type="http://schemas.openxmlformats.org/officeDocument/2006/relationships/image" Target="../media/image64.wmf" /><Relationship Id="rId3" Type="http://schemas.openxmlformats.org/officeDocument/2006/relationships/vmlDrawing" Target="../drawings/vmlDrawing7.vml" /><Relationship Id="rId4" Type="http://schemas.openxmlformats.org/officeDocument/2006/relationships/slideLayout" Target="../slideLayouts/slideLayout89.xml" /><Relationship Id="rId5" Type="http://schemas.openxmlformats.org/officeDocument/2006/relationships/notesSlide" Target="../notesSlides/notesSlide39.xml" /></Relationships>
</file>

<file path=ppt/slides/_rels/slide41.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40.xml" /></Relationships>
</file>

<file path=ppt/slides/_rels/slide42.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41.xml" /></Relationships>
</file>

<file path=ppt/slides/_rels/slide43.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42.xml" /></Relationships>
</file>

<file path=ppt/slides/_rels/slide44.xml.rels><?xml version="1.0" encoding="UTF-8"?><Relationships xmlns="http://schemas.openxmlformats.org/package/2006/relationships"><Relationship Id="rId1" Type="http://schemas.openxmlformats.org/officeDocument/2006/relationships/image" Target="../media/image65.jpeg" /><Relationship Id="rId2" Type="http://schemas.openxmlformats.org/officeDocument/2006/relationships/slideLayout" Target="../slideLayouts/slideLayout183.xml" /><Relationship Id="rId3" Type="http://schemas.openxmlformats.org/officeDocument/2006/relationships/notesSlide" Target="../notesSlides/notesSlide43.xml" /></Relationships>
</file>

<file path=ppt/slides/_rels/slide45.xml.rels><?xml version="1.0" encoding="UTF-8"?><Relationships xmlns="http://schemas.openxmlformats.org/package/2006/relationships"><Relationship Id="rId1" Type="http://schemas.openxmlformats.org/officeDocument/2006/relationships/image" Target="../media/image66.png" /><Relationship Id="rId2" Type="http://schemas.openxmlformats.org/officeDocument/2006/relationships/image" Target="../media/image67.png" /><Relationship Id="rId3" Type="http://schemas.openxmlformats.org/officeDocument/2006/relationships/image" Target="../media/image68.png" /><Relationship Id="rId4" Type="http://schemas.openxmlformats.org/officeDocument/2006/relationships/slideLayout" Target="../slideLayouts/slideLayout183.xml" /><Relationship Id="rId5" Type="http://schemas.openxmlformats.org/officeDocument/2006/relationships/notesSlide" Target="../notesSlides/notesSlide44.xml" /></Relationships>
</file>

<file path=ppt/slides/_rels/slide46.xml.rels><?xml version="1.0" encoding="UTF-8"?><Relationships xmlns="http://schemas.openxmlformats.org/package/2006/relationships"><Relationship Id="rId1" Type="http://schemas.openxmlformats.org/officeDocument/2006/relationships/image" Target="../media/image69.png" /><Relationship Id="rId2" Type="http://schemas.openxmlformats.org/officeDocument/2006/relationships/slideLayout" Target="../slideLayouts/slideLayout183.xml" /><Relationship Id="rId3" Type="http://schemas.openxmlformats.org/officeDocument/2006/relationships/notesSlide" Target="../notesSlides/notesSlide45.xml" /></Relationships>
</file>

<file path=ppt/slides/_rels/slide47.xml.rels><?xml version="1.0" encoding="UTF-8"?><Relationships xmlns="http://schemas.openxmlformats.org/package/2006/relationships"><Relationship Id="rId1" Type="http://schemas.openxmlformats.org/officeDocument/2006/relationships/image" Target="../media/image70.jpeg" /><Relationship Id="rId2" Type="http://schemas.openxmlformats.org/officeDocument/2006/relationships/image" Target="../media/image71.jpeg" /><Relationship Id="rId3" Type="http://schemas.openxmlformats.org/officeDocument/2006/relationships/image" Target="../media/image72.jpeg" /><Relationship Id="rId4" Type="http://schemas.openxmlformats.org/officeDocument/2006/relationships/image" Target="../media/image73.png" /><Relationship Id="rId5" Type="http://schemas.openxmlformats.org/officeDocument/2006/relationships/slideLayout" Target="../slideLayouts/slideLayout183.xml" /><Relationship Id="rId6" Type="http://schemas.openxmlformats.org/officeDocument/2006/relationships/notesSlide" Target="../notesSlides/notesSlide46.xml" /></Relationships>
</file>

<file path=ppt/slides/_rels/slide48.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49.xml" /><Relationship Id="rId3" Type="http://schemas.openxmlformats.org/officeDocument/2006/relationships/notesSlide" Target="../notesSlides/notesSlide47.xml" /></Relationships>
</file>

<file path=ppt/slides/_rels/slide49.xml.rels><?xml version="1.0" encoding="UTF-8"?><Relationships xmlns="http://schemas.openxmlformats.org/package/2006/relationships"><Relationship Id="rId1" Type="http://schemas.openxmlformats.org/officeDocument/2006/relationships/image" Target="../media/image74.png" /><Relationship Id="rId2" Type="http://schemas.openxmlformats.org/officeDocument/2006/relationships/slideLayout" Target="../slideLayouts/slideLayout198.xml" /><Relationship Id="rId3" Type="http://schemas.openxmlformats.org/officeDocument/2006/relationships/notesSlide" Target="../notesSlides/notesSlide48.xml" /></Relationships>
</file>

<file path=ppt/slides/_rels/slide5.xml.rels><?xml version="1.0" encoding="UTF-8"?><Relationships xmlns="http://schemas.openxmlformats.org/package/2006/relationships"><Relationship Id="rId1" Type="http://schemas.openxmlformats.org/officeDocument/2006/relationships/oleObject" Target="../embeddings/oleObject1.pdf" /><Relationship Id="rId2" Type="http://schemas.openxmlformats.org/officeDocument/2006/relationships/image" Target="../media/image17.wmf" /><Relationship Id="rId3" Type="http://schemas.openxmlformats.org/officeDocument/2006/relationships/oleObject" Target="../embeddings/oleObject2.pdf" /><Relationship Id="rId4" Type="http://schemas.openxmlformats.org/officeDocument/2006/relationships/image" Target="../media/image18.wmf" /><Relationship Id="rId5" Type="http://schemas.openxmlformats.org/officeDocument/2006/relationships/oleObject" Target="../embeddings/oleObject3.pdf" /><Relationship Id="rId6" Type="http://schemas.openxmlformats.org/officeDocument/2006/relationships/image" Target="../media/image19.wmf" /><Relationship Id="rId7" Type="http://schemas.openxmlformats.org/officeDocument/2006/relationships/oleObject" Target="../embeddings/oleObject4.pdf" /><Relationship Id="rId8" Type="http://schemas.openxmlformats.org/officeDocument/2006/relationships/image" Target="../media/image20.wmf" /><Relationship Id="rId9" Type="http://schemas.openxmlformats.org/officeDocument/2006/relationships/vmlDrawing" Target="../drawings/vmlDrawing1.vml" /><Relationship Id="rId10" Type="http://schemas.openxmlformats.org/officeDocument/2006/relationships/slideLayout" Target="../slideLayouts/slideLayout24.xml" /><Relationship Id="rId11" Type="http://schemas.openxmlformats.org/officeDocument/2006/relationships/notesSlide" Target="../notesSlides/notesSlide5.xml" /></Relationships>
</file>

<file path=ppt/slides/_rels/slide50.xml.rels><?xml version="1.0" encoding="UTF-8"?><Relationships xmlns="http://schemas.openxmlformats.org/package/2006/relationships"><Relationship Id="rId1" Type="http://schemas.openxmlformats.org/officeDocument/2006/relationships/slideLayout" Target="../slideLayouts/slideLayout202.xml" /><Relationship Id="rId2" Type="http://schemas.openxmlformats.org/officeDocument/2006/relationships/notesSlide" Target="../notesSlides/notesSlide49.xml" /></Relationships>
</file>

<file path=ppt/slides/_rels/slide6.xml.rels><?xml version="1.0" encoding="UTF-8"?><Relationships xmlns="http://schemas.openxmlformats.org/package/2006/relationships"><Relationship Id="rId1" Type="http://schemas.openxmlformats.org/officeDocument/2006/relationships/oleObject" Target="../embeddings/oleObject5.pdf" /><Relationship Id="rId2" Type="http://schemas.openxmlformats.org/officeDocument/2006/relationships/image" Target="../media/image21.wmf" /><Relationship Id="rId3" Type="http://schemas.openxmlformats.org/officeDocument/2006/relationships/oleObject" Target="../embeddings/oleObject6.pdf" /><Relationship Id="rId4" Type="http://schemas.openxmlformats.org/officeDocument/2006/relationships/image" Target="../media/image22.wmf" /><Relationship Id="rId5" Type="http://schemas.openxmlformats.org/officeDocument/2006/relationships/vmlDrawing" Target="../drawings/vmlDrawing2.vml" /><Relationship Id="rId6" Type="http://schemas.openxmlformats.org/officeDocument/2006/relationships/slideLayout" Target="../slideLayouts/slideLayout24.xml" /><Relationship Id="rId7"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23.jpeg" /><Relationship Id="rId2" Type="http://schemas.openxmlformats.org/officeDocument/2006/relationships/slideLayout" Target="../slideLayouts/slideLayout24.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24.jpeg" /><Relationship Id="rId2" Type="http://schemas.openxmlformats.org/officeDocument/2006/relationships/slideLayout" Target="../slideLayouts/slideLayout24.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25.jpeg" /><Relationship Id="rId2" Type="http://schemas.openxmlformats.org/officeDocument/2006/relationships/slideLayout" Target="../slideLayouts/slideLayout24.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0" name=""/>
        <p:cNvGrpSpPr/>
        <p:nvPr/>
      </p:nvGrpSpPr>
      <p:grpSpPr>
        <a:xfrm>
          <a:off x="0" y="0"/>
          <a:ext cx="0" cy="0"/>
          <a:chOff x="0" y="0"/>
          <a:chExt cx="0" cy="0"/>
        </a:xfrm>
      </p:grpSpPr>
      <p:sp>
        <p:nvSpPr>
          <p:cNvPr id="2359"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0" name="テキスト プレースホルダー 9"/>
          <p:cNvSpPr>
            <a:spLocks noGrp="1"/>
          </p:cNvSpPr>
          <p:nvPr>
            <p:ph type="subTitle" idx="1"/>
          </p:nvPr>
        </p:nvSpPr>
        <p:spPr>
          <a:xfrm>
            <a:off x="2994124" y="4581000"/>
            <a:ext cx="3888432" cy="576064"/>
          </a:xfrm>
        </p:spPr>
        <p:txBody>
          <a:bodyPr>
            <a:normAutofit/>
          </a:bodyPr>
          <a:lstStyle/>
          <a:p>
            <a:r>
              <a:rPr kumimoji="1" lang="ja-JP" altLang="en-US" sz="2400" dirty="0" smtClean="0"/>
              <a:t>●●自主防災会</a:t>
            </a:r>
            <a:endParaRPr kumimoji="1" lang="ja-JP" altLang="en-US" sz="2400" dirty="0"/>
          </a:p>
        </p:txBody>
      </p:sp>
      <p:sp>
        <p:nvSpPr>
          <p:cNvPr id="2361" name="テキスト プレースホルダー 2"/>
          <p:cNvSpPr txBox="1"/>
          <p:nvPr/>
        </p:nvSpPr>
        <p:spPr>
          <a:xfrm>
            <a:off x="2123345" y="2709000"/>
            <a:ext cx="5587304"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pPr algn="ctr"/>
            <a:r>
              <a:rPr lang="ja-JP" altLang="en-US" sz="4000" b="1" dirty="0" smtClean="0"/>
              <a:t>地域防災タイムライン（地震・津波編）</a:t>
            </a:r>
            <a:endParaRPr lang="en-US" altLang="ja-JP" sz="4000" b="1" dirty="0" smtClean="0"/>
          </a:p>
          <a:p>
            <a:pPr algn="ctr"/>
            <a:r>
              <a:rPr lang="ja-JP" altLang="en-US" sz="4000" b="1" dirty="0" smtClean="0"/>
              <a:t>の作成について</a:t>
            </a:r>
            <a:endParaRPr lang="ja-JP" altLang="en-US" sz="4000" b="1" dirty="0" smtClean="0"/>
          </a:p>
        </p:txBody>
      </p:sp>
      <p:cxnSp>
        <p:nvCxnSpPr>
          <p:cNvPr id="2362" name="直線コネクタ 12"/>
          <p:cNvCxnSpPr/>
          <p:nvPr/>
        </p:nvCxnSpPr>
        <p:spPr>
          <a:xfrm>
            <a:off x="2994124" y="3501008"/>
            <a:ext cx="3816424"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2363"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769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50"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2451" name="図形グループ 5"/>
          <p:cNvGrpSpPr/>
          <p:nvPr/>
        </p:nvGrpSpPr>
        <p:grpSpPr>
          <a:xfrm>
            <a:off x="294121" y="1717002"/>
            <a:ext cx="9612101" cy="2284833"/>
            <a:chOff x="72280" y="1751088"/>
            <a:chExt cx="9612101" cy="2284833"/>
          </a:xfrm>
        </p:grpSpPr>
        <p:sp>
          <p:nvSpPr>
            <p:cNvPr id="2452"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地震が発生する前に</a:t>
              </a:r>
              <a:endParaRPr lang="en-US" altLang="ja-JP" sz="4800" b="1" dirty="0">
                <a:solidFill>
                  <a:schemeClr val="bg1"/>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rPr>
                <a:t>地域防災タイムライン</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を</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作成して</a:t>
              </a:r>
              <a:endPar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災害に備えよう</a:t>
              </a:r>
              <a:endPar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2453" name="図形グループ 4"/>
            <p:cNvGrpSpPr/>
            <p:nvPr/>
          </p:nvGrpSpPr>
          <p:grpSpPr>
            <a:xfrm>
              <a:off x="2330817" y="1751088"/>
              <a:ext cx="4088827" cy="1458908"/>
              <a:chOff x="2330817" y="1751088"/>
              <a:chExt cx="4088827" cy="1458908"/>
            </a:xfrm>
          </p:grpSpPr>
          <p:grpSp>
            <p:nvGrpSpPr>
              <p:cNvPr id="2454" name="図形グループ 1"/>
              <p:cNvGrpSpPr/>
              <p:nvPr/>
            </p:nvGrpSpPr>
            <p:grpSpPr>
              <a:xfrm>
                <a:off x="2330817" y="1751088"/>
                <a:ext cx="1645437" cy="414150"/>
                <a:chOff x="2330817" y="1751088"/>
                <a:chExt cx="1645437" cy="414150"/>
              </a:xfrm>
            </p:grpSpPr>
          </p:grpSp>
          <p:grpSp>
            <p:nvGrpSpPr>
              <p:cNvPr id="2455" name="図形グループ 3"/>
              <p:cNvGrpSpPr/>
              <p:nvPr/>
            </p:nvGrpSpPr>
            <p:grpSpPr>
              <a:xfrm>
                <a:off x="2906167" y="2516481"/>
                <a:ext cx="3513477" cy="693515"/>
                <a:chOff x="2906167" y="2516481"/>
                <a:chExt cx="3513477" cy="693515"/>
              </a:xfrm>
            </p:grpSpPr>
            <p:grpSp>
              <p:nvGrpSpPr>
                <p:cNvPr id="2456" name="図形グループ 2"/>
                <p:cNvGrpSpPr/>
                <p:nvPr/>
              </p:nvGrpSpPr>
              <p:grpSpPr>
                <a:xfrm>
                  <a:off x="2906167" y="2516481"/>
                  <a:ext cx="2387178" cy="401248"/>
                  <a:chOff x="2906167" y="2516481"/>
                  <a:chExt cx="2387178" cy="401248"/>
                </a:xfrm>
              </p:grpSpPr>
            </p:grpSp>
          </p:grpSp>
        </p:grpSp>
      </p:grpSp>
      <p:pic>
        <p:nvPicPr>
          <p:cNvPr id="2457" name="図 4077"/>
          <p:cNvPicPr>
            <a:picLocks noChangeAspect="1"/>
          </p:cNvPicPr>
          <p:nvPr/>
        </p:nvPicPr>
        <p:blipFill>
          <a:blip r:embed="rId1"/>
          <a:stretch>
            <a:fillRect/>
          </a:stretch>
        </p:blipFill>
        <p:spPr>
          <a:xfrm>
            <a:off x="201000" y="4869000"/>
            <a:ext cx="4254855" cy="1310354"/>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63"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今日の目標</a:t>
            </a:r>
            <a:endParaRPr lang="ja-JP" altLang="en-US" sz="3200" b="1" dirty="0"/>
          </a:p>
        </p:txBody>
      </p:sp>
      <p:sp>
        <p:nvSpPr>
          <p:cNvPr id="2464" name="タイトル 1"/>
          <p:cNvSpPr txBox="1"/>
          <p:nvPr/>
        </p:nvSpPr>
        <p:spPr>
          <a:xfrm>
            <a:off x="776536" y="1557000"/>
            <a:ext cx="885698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3200" b="1" dirty="0">
                <a:solidFill>
                  <a:srgbClr val="E7E6E6">
                    <a:lumMod val="25000"/>
                  </a:srgbClr>
                </a:solidFill>
                <a:latin typeface="Meiryo UI" panose="020B0604030504040204" pitchFamily="50" charset="-128"/>
                <a:ea typeface="Meiryo UI" panose="020B0604030504040204" pitchFamily="50" charset="-128"/>
              </a:rPr>
              <a:t>①</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お住まいの地域の</a:t>
            </a:r>
            <a:r>
              <a:rPr lang="ja-JP" altLang="en-US" sz="3200" b="1" u="sng" dirty="0" smtClean="0">
                <a:solidFill>
                  <a:srgbClr val="FF0000"/>
                </a:solidFill>
                <a:latin typeface="Meiryo UI" panose="020B0604030504040204" pitchFamily="50" charset="-128"/>
                <a:ea typeface="Meiryo UI" panose="020B0604030504040204" pitchFamily="50" charset="-128"/>
              </a:rPr>
              <a:t>震度や津波の</a:t>
            </a:r>
            <a:r>
              <a:rPr lang="ja-JP" altLang="en-US" sz="3200" b="1" u="sng" dirty="0" smtClean="0">
                <a:solidFill>
                  <a:srgbClr val="FF0000"/>
                </a:solidFill>
                <a:latin typeface="Meiryo UI" panose="020B0604030504040204" pitchFamily="50" charset="-128"/>
                <a:ea typeface="Meiryo UI" panose="020B0604030504040204" pitchFamily="50" charset="-128"/>
              </a:rPr>
              <a:t>リスクは？</a:t>
            </a:r>
            <a:endParaRPr lang="en-US" altLang="ja-JP" sz="3200" b="1"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②　</a:t>
            </a:r>
            <a:r>
              <a:rPr lang="ja-JP" altLang="en-US" sz="3200" b="1" u="none" dirty="0" smtClean="0">
                <a:solidFill>
                  <a:schemeClr val="tx1">
                    <a:lumMod val="75000"/>
                    <a:lumOff val="25000"/>
                  </a:schemeClr>
                </a:solidFill>
                <a:latin typeface="Meiryo UI" panose="020B0604030504040204" pitchFamily="50" charset="-128"/>
                <a:ea typeface="Meiryo UI" panose="020B0604030504040204" pitchFamily="50" charset="-128"/>
              </a:rPr>
              <a:t>災害に備えて、</a:t>
            </a:r>
            <a:r>
              <a:rPr lang="ja-JP" altLang="en-US" sz="3200" b="1" u="sng" dirty="0" smtClean="0">
                <a:solidFill>
                  <a:srgbClr val="FF0000"/>
                </a:solidFill>
                <a:latin typeface="Meiryo UI" panose="020B0604030504040204" pitchFamily="50" charset="-128"/>
                <a:ea typeface="Meiryo UI" panose="020B0604030504040204" pitchFamily="50" charset="-128"/>
              </a:rPr>
              <a:t>いつ、何をする？</a:t>
            </a:r>
            <a:endParaRPr lang="en-US" altLang="ja-JP" sz="3200"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spc="0" dirty="0" smtClean="0">
                <a:solidFill>
                  <a:srgbClr val="E7E6E6">
                    <a:lumMod val="25000"/>
                  </a:srgbClr>
                </a:solidFill>
                <a:latin typeface="Meiryo UI" panose="020B0604030504040204" pitchFamily="50" charset="-128"/>
                <a:ea typeface="Meiryo UI" panose="020B0604030504040204" pitchFamily="50" charset="-128"/>
                <a:cs typeface="+mn-cs"/>
              </a:rPr>
              <a:t>③</a:t>
            </a:r>
            <a:r>
              <a:rPr lang="ja-JP" altLang="en-US" sz="3200" b="1" spc="0" dirty="0">
                <a:solidFill>
                  <a:srgbClr val="E7E6E6">
                    <a:lumMod val="25000"/>
                  </a:srgbClr>
                </a:solidFill>
                <a:latin typeface="Meiryo UI" panose="020B0604030504040204" pitchFamily="50" charset="-128"/>
                <a:ea typeface="Meiryo UI" panose="020B0604030504040204" pitchFamily="50" charset="-128"/>
                <a:cs typeface="+mn-cs"/>
              </a:rPr>
              <a:t>　</a:t>
            </a:r>
            <a:r>
              <a:rPr lang="ja-JP" altLang="en-US" sz="3200" b="1" u="sng" spc="0" dirty="0">
                <a:solidFill>
                  <a:srgbClr val="FF0000"/>
                </a:solidFill>
                <a:latin typeface="Meiryo UI" panose="020B0604030504040204" pitchFamily="50" charset="-128"/>
                <a:ea typeface="Meiryo UI" panose="020B0604030504040204" pitchFamily="50" charset="-128"/>
                <a:cs typeface="+mn-cs"/>
              </a:rPr>
              <a:t>地域での備えはできている？</a:t>
            </a:r>
            <a:endParaRPr lang="en-US" altLang="ja-JP" sz="3200" b="1" u="sng" spc="0" dirty="0" smtClean="0">
              <a:solidFill>
                <a:srgbClr val="FF0000"/>
              </a:solidFill>
              <a:latin typeface="Meiryo UI" panose="020B0604030504040204" pitchFamily="50" charset="-128"/>
              <a:ea typeface="Meiryo UI" panose="020B0604030504040204" pitchFamily="50" charset="-128"/>
              <a:cs typeface="+mn-cs"/>
            </a:endParaRPr>
          </a:p>
          <a:p>
            <a:r>
              <a:rPr lang="ja-JP" altLang="en-US" sz="3200" b="1" spc="0" dirty="0" smtClean="0">
                <a:solidFill>
                  <a:srgbClr val="FF0000"/>
                </a:solidFill>
                <a:latin typeface="Meiryo UI" panose="020B0604030504040204" pitchFamily="50" charset="-128"/>
                <a:ea typeface="Meiryo UI" panose="020B0604030504040204" pitchFamily="50" charset="-128"/>
                <a:cs typeface="+mn-cs"/>
              </a:rPr>
              <a:t>　</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p:txBody>
      </p:sp>
      <p:sp>
        <p:nvSpPr>
          <p:cNvPr id="2465" name="四角形吹き出し 6"/>
          <p:cNvSpPr/>
          <p:nvPr/>
        </p:nvSpPr>
        <p:spPr>
          <a:xfrm>
            <a:off x="489002" y="4797000"/>
            <a:ext cx="6912272" cy="1431456"/>
          </a:xfrm>
          <a:prstGeom prst="wedgeRectCallout">
            <a:avLst>
              <a:gd name="adj1" fmla="val 53521"/>
              <a:gd name="adj2" fmla="val -2115"/>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①・②・③について、</a:t>
            </a:r>
            <a:endPar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3200" b="1" u="sng" dirty="0" smtClean="0">
                <a:solidFill>
                  <a:srgbClr val="FF3300"/>
                </a:solidFill>
                <a:latin typeface="Meiryo UI" panose="020B0604030504040204" pitchFamily="50" charset="-128"/>
                <a:ea typeface="Meiryo UI" panose="020B0604030504040204" pitchFamily="50" charset="-128"/>
              </a:rPr>
              <a:t>地域</a:t>
            </a:r>
            <a:r>
              <a:rPr lang="ja-JP" altLang="en-US" sz="3200" b="1" u="sng" dirty="0">
                <a:solidFill>
                  <a:srgbClr val="FF3300"/>
                </a:solidFill>
                <a:latin typeface="Meiryo UI" panose="020B0604030504040204" pitchFamily="50" charset="-128"/>
                <a:ea typeface="Meiryo UI" panose="020B0604030504040204" pitchFamily="50" charset="-128"/>
              </a:rPr>
              <a:t>防災</a:t>
            </a:r>
            <a:r>
              <a:rPr lang="ja-JP" altLang="en-US" sz="3200" b="1" u="sng" dirty="0" smtClean="0">
                <a:solidFill>
                  <a:srgbClr val="FF3300"/>
                </a:solidFill>
                <a:latin typeface="Meiryo UI" panose="020B0604030504040204" pitchFamily="50" charset="-128"/>
                <a:ea typeface="Meiryo UI" panose="020B0604030504040204" pitchFamily="50" charset="-128"/>
              </a:rPr>
              <a:t>タイムライン</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を</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使って考えよう！</a:t>
            </a:r>
            <a:endParaRPr lang="en-US" altLang="ja-JP" sz="32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2466" name="図 8"/>
          <p:cNvPicPr>
            <a:picLocks noChangeAspect="1"/>
          </p:cNvPicPr>
          <p:nvPr/>
        </p:nvPicPr>
        <p:blipFill>
          <a:blip r:embed="rId1"/>
          <a:stretch>
            <a:fillRect/>
          </a:stretch>
        </p:blipFill>
        <p:spPr>
          <a:xfrm>
            <a:off x="7545000" y="4953825"/>
            <a:ext cx="2297038" cy="1308108"/>
          </a:xfrm>
          <a:prstGeom prst="rect">
            <a:avLst/>
          </a:prstGeom>
        </p:spPr>
      </p:pic>
    </p:spTree>
    <p:extLst>
      <p:ext uri="{BB962C8B-B14F-4D97-AF65-F5344CB8AC3E}">
        <p14:creationId xmlns:p14="http://schemas.microsoft.com/office/powerpoint/2010/main" val="415865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472" name="図 7037"/>
          <p:cNvPicPr>
            <a:picLocks noChangeAspect="1"/>
          </p:cNvPicPr>
          <p:nvPr/>
        </p:nvPicPr>
        <p:blipFill>
          <a:blip r:embed="rId1"/>
          <a:stretch>
            <a:fillRect/>
          </a:stretch>
        </p:blipFill>
        <p:spPr>
          <a:xfrm>
            <a:off x="1408191" y="1288986"/>
            <a:ext cx="6652197" cy="4711092"/>
          </a:xfrm>
          <a:prstGeom prst="rect">
            <a:avLst/>
          </a:prstGeom>
        </p:spPr>
      </p:pic>
      <p:sp>
        <p:nvSpPr>
          <p:cNvPr id="2473"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地域防災タイムライン</a:t>
            </a:r>
            <a:endParaRPr kumimoji="1" lang="ja-JP" altLang="en-US" sz="3200" b="1" dirty="0"/>
          </a:p>
        </p:txBody>
      </p:sp>
      <p:sp>
        <p:nvSpPr>
          <p:cNvPr id="2474" name="タイトル 1"/>
          <p:cNvSpPr txBox="1"/>
          <p:nvPr/>
        </p:nvSpPr>
        <p:spPr>
          <a:xfrm>
            <a:off x="200472" y="3955822"/>
            <a:ext cx="9633520" cy="266429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endParaRPr lang="en-US" altLang="ja-JP" sz="2800" b="1" dirty="0" smtClean="0">
              <a:solidFill>
                <a:schemeClr val="bg2">
                  <a:lumMod val="25000"/>
                </a:schemeClr>
              </a:solidFill>
              <a:latin typeface="Meiryo UI" panose="020B0604030504040204" pitchFamily="50" charset="-128"/>
              <a:ea typeface="Meiryo UI" panose="020B0604030504040204" pitchFamily="50" charset="-128"/>
            </a:endParaRPr>
          </a:p>
        </p:txBody>
      </p:sp>
      <p:grpSp>
        <p:nvGrpSpPr>
          <p:cNvPr id="2475" name="グループ 3785"/>
          <p:cNvGrpSpPr/>
          <p:nvPr/>
        </p:nvGrpSpPr>
        <p:grpSpPr>
          <a:xfrm>
            <a:off x="986920" y="1294494"/>
            <a:ext cx="7493639" cy="4576369"/>
            <a:chOff x="1203016" y="1438494"/>
            <a:chExt cx="7493639" cy="4576369"/>
          </a:xfrm>
        </p:grpSpPr>
        <p:grpSp>
          <p:nvGrpSpPr>
            <p:cNvPr id="2476" name="グループ 3781"/>
            <p:cNvGrpSpPr/>
            <p:nvPr/>
          </p:nvGrpSpPr>
          <p:grpSpPr>
            <a:xfrm>
              <a:off x="1626849" y="1438494"/>
              <a:ext cx="6625494" cy="4576369"/>
              <a:chOff x="2198142" y="1124600"/>
              <a:chExt cx="5204654" cy="3594965"/>
            </a:xfrm>
          </p:grpSpPr>
          <p:sp>
            <p:nvSpPr>
              <p:cNvPr id="2477" name="正方形/長方形 6"/>
              <p:cNvSpPr/>
              <p:nvPr/>
            </p:nvSpPr>
            <p:spPr>
              <a:xfrm>
                <a:off x="4918100" y="1556760"/>
                <a:ext cx="2484696" cy="31627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78" name="正方形/長方形 9"/>
              <p:cNvSpPr/>
              <p:nvPr/>
            </p:nvSpPr>
            <p:spPr>
              <a:xfrm>
                <a:off x="2198142" y="1124600"/>
                <a:ext cx="2666289" cy="3594965"/>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79" name="右矢印 12"/>
            <p:cNvSpPr/>
            <p:nvPr/>
          </p:nvSpPr>
          <p:spPr>
            <a:xfrm rot="10860000">
              <a:off x="1203016" y="3215356"/>
              <a:ext cx="417911" cy="68233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0" name="右矢印 14"/>
            <p:cNvSpPr/>
            <p:nvPr/>
          </p:nvSpPr>
          <p:spPr>
            <a:xfrm rot="60000">
              <a:off x="8278744" y="3269892"/>
              <a:ext cx="417911" cy="6823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2481" name="テキスト 3783"/>
          <p:cNvSpPr txBox="1"/>
          <p:nvPr/>
        </p:nvSpPr>
        <p:spPr>
          <a:xfrm>
            <a:off x="344489" y="2205000"/>
            <a:ext cx="675323" cy="2879063"/>
          </a:xfrm>
          <a:prstGeom prst="rect">
            <a:avLst/>
          </a:prstGeom>
        </p:spPr>
        <p:txBody>
          <a:bodyPr vert="eaVert" wrap="none">
            <a:spAutoFit/>
          </a:bodyPr>
          <a:p>
            <a:pPr>
              <a:defRPr lang="ja-JP" altLang="en-US"/>
            </a:pPr>
            <a:r>
              <a:rPr lang="ja-JP" altLang="en-US" sz="3200" b="1">
                <a:solidFill>
                  <a:srgbClr val="0042FF"/>
                </a:solidFill>
              </a:rPr>
              <a:t>個人</a:t>
            </a:r>
            <a:r>
              <a:rPr lang="ja-JP" altLang="en-US" sz="3200" b="1">
                <a:solidFill>
                  <a:srgbClr val="0042FF"/>
                </a:solidFill>
              </a:rPr>
              <a:t>の避難行動</a:t>
            </a:r>
            <a:endParaRPr lang="ja-JP" altLang="en-US" sz="3200" b="1">
              <a:solidFill>
                <a:srgbClr val="0042FF"/>
              </a:solidFill>
            </a:endParaRPr>
          </a:p>
        </p:txBody>
      </p:sp>
      <p:sp>
        <p:nvSpPr>
          <p:cNvPr id="2482" name="テキスト 3784"/>
          <p:cNvSpPr txBox="1"/>
          <p:nvPr/>
        </p:nvSpPr>
        <p:spPr>
          <a:xfrm>
            <a:off x="8625000" y="1553970"/>
            <a:ext cx="1167765" cy="4589466"/>
          </a:xfrm>
          <a:prstGeom prst="rect">
            <a:avLst/>
          </a:prstGeom>
        </p:spPr>
        <p:txBody>
          <a:bodyPr vert="eaVert" wrap="none">
            <a:spAutoFit/>
          </a:bodyPr>
          <a:p>
            <a:pPr>
              <a:defRPr lang="ja-JP" altLang="en-US"/>
            </a:pPr>
            <a:r>
              <a:rPr lang="ja-JP" altLang="en-US" sz="3200" b="1">
                <a:solidFill>
                  <a:srgbClr val="FF0000"/>
                </a:solidFill>
              </a:rPr>
              <a:t>地震発生時の行動や</a:t>
            </a:r>
            <a:endParaRPr lang="ja-JP" altLang="en-US" sz="3200" b="1">
              <a:solidFill>
                <a:srgbClr val="FF0000"/>
              </a:solidFill>
            </a:endParaRPr>
          </a:p>
          <a:p>
            <a:pPr>
              <a:defRPr lang="ja-JP" altLang="en-US"/>
            </a:pPr>
            <a:r>
              <a:rPr lang="ja-JP" altLang="en-US" sz="3200" b="1">
                <a:solidFill>
                  <a:srgbClr val="FF0000"/>
                </a:solidFill>
              </a:rPr>
              <a:t>　</a:t>
            </a:r>
            <a:r>
              <a:rPr lang="ja-JP" altLang="en-US" sz="3200" b="1">
                <a:solidFill>
                  <a:srgbClr val="FF0000"/>
                </a:solidFill>
              </a:rPr>
              <a:t>　</a:t>
            </a:r>
            <a:r>
              <a:rPr lang="ja-JP" altLang="en-US" sz="3200" b="1">
                <a:solidFill>
                  <a:srgbClr val="FF0000"/>
                </a:solidFill>
              </a:rPr>
              <a:t>　</a:t>
            </a:r>
            <a:r>
              <a:rPr lang="ja-JP" altLang="en-US" sz="3200" b="1">
                <a:solidFill>
                  <a:srgbClr val="FF0000"/>
                </a:solidFill>
              </a:rPr>
              <a:t>　　</a:t>
            </a:r>
            <a:r>
              <a:rPr lang="ja-JP" altLang="en-US" sz="3200" b="1">
                <a:solidFill>
                  <a:srgbClr val="FF0000"/>
                </a:solidFill>
              </a:rPr>
              <a:t>地域での訓練実施</a:t>
            </a:r>
            <a:endParaRPr lang="ja-JP" altLang="en-US" sz="3200" b="1">
              <a:solidFill>
                <a:srgbClr val="FF0000"/>
              </a:solidFill>
            </a:endParaRPr>
          </a:p>
        </p:txBody>
      </p:sp>
    </p:spTree>
    <p:extLst>
      <p:ext uri="{BB962C8B-B14F-4D97-AF65-F5344CB8AC3E}">
        <p14:creationId xmlns:p14="http://schemas.microsoft.com/office/powerpoint/2010/main" val="179505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488" name="図 7620"/>
          <p:cNvPicPr>
            <a:picLocks noChangeAspect="1"/>
          </p:cNvPicPr>
          <p:nvPr/>
        </p:nvPicPr>
        <p:blipFill>
          <a:blip r:embed="rId1"/>
          <a:stretch>
            <a:fillRect/>
          </a:stretch>
        </p:blipFill>
        <p:spPr>
          <a:xfrm>
            <a:off x="111154" y="0"/>
            <a:ext cx="9683693" cy="6858000"/>
          </a:xfrm>
          <a:prstGeom prst="rect">
            <a:avLst/>
          </a:prstGeom>
        </p:spPr>
      </p:pic>
      <p:sp>
        <p:nvSpPr>
          <p:cNvPr id="2489" name="L 字 7621"/>
          <p:cNvSpPr/>
          <p:nvPr/>
        </p:nvSpPr>
        <p:spPr>
          <a:xfrm>
            <a:off x="104501" y="405000"/>
            <a:ext cx="4775010" cy="6415350"/>
          </a:xfrm>
          <a:prstGeom prst="corner">
            <a:avLst>
              <a:gd name="adj1" fmla="val 0"/>
              <a:gd name="adj2" fmla="val 10000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90" name="テキスト 9307"/>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496" name="図 7620"/>
          <p:cNvPicPr>
            <a:picLocks noChangeAspect="1"/>
          </p:cNvPicPr>
          <p:nvPr/>
        </p:nvPicPr>
        <p:blipFill>
          <a:blip r:embed="rId1"/>
          <a:stretch>
            <a:fillRect/>
          </a:stretch>
        </p:blipFill>
        <p:spPr>
          <a:xfrm>
            <a:off x="111154" y="0"/>
            <a:ext cx="9683693" cy="6858000"/>
          </a:xfrm>
          <a:prstGeom prst="rect">
            <a:avLst/>
          </a:prstGeom>
        </p:spPr>
      </p:pic>
      <p:sp>
        <p:nvSpPr>
          <p:cNvPr id="2497" name="正方形/長方形 7956"/>
          <p:cNvSpPr/>
          <p:nvPr/>
        </p:nvSpPr>
        <p:spPr>
          <a:xfrm>
            <a:off x="591833" y="477231"/>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498" name="テキスト 7957"/>
          <p:cNvSpPr txBox="1"/>
          <p:nvPr/>
        </p:nvSpPr>
        <p:spPr>
          <a:xfrm>
            <a:off x="165486" y="2750036"/>
            <a:ext cx="6533362"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499" name="図形 7958"/>
          <p:cNvSpPr/>
          <p:nvPr/>
        </p:nvSpPr>
        <p:spPr>
          <a:xfrm rot="5340000">
            <a:off x="3145196" y="196154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500" name="テキスト 7959"/>
          <p:cNvSpPr txBox="1"/>
          <p:nvPr/>
        </p:nvSpPr>
        <p:spPr>
          <a:xfrm>
            <a:off x="373588" y="2956696"/>
            <a:ext cx="6085238"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a:t>
            </a:r>
            <a:r>
              <a:rPr lang="ja-JP" altLang="en-US" sz="4400" b="1" u="none" dirty="0">
                <a:solidFill>
                  <a:srgbClr val="00B050"/>
                </a:solidFill>
                <a:latin typeface="HGP創英角ﾎﾟｯﾌﾟ体"/>
                <a:ea typeface="HGP創英角ﾎﾟｯﾌﾟ体"/>
              </a:rPr>
              <a:t>自宅の災害リスクは？</a:t>
            </a:r>
            <a:endParaRPr lang="ja-JP" altLang="en-US" b="1" u="none" dirty="0">
              <a:solidFill>
                <a:srgbClr val="00B050"/>
              </a:solidFill>
              <a:latin typeface="HGP創英角ﾎﾟｯﾌﾟ体"/>
              <a:ea typeface="HGP創英角ﾎﾟｯﾌﾟ体"/>
            </a:endParaRPr>
          </a:p>
        </p:txBody>
      </p:sp>
      <p:sp>
        <p:nvSpPr>
          <p:cNvPr id="2501" name="テキスト 9309"/>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2507" name="テキスト プレースホルダー 1"/>
          <p:cNvSpPr>
            <a:spLocks noGrp="1"/>
          </p:cNvSpPr>
          <p:nvPr>
            <p:ph type="body" sz="quarter" idx="14"/>
          </p:nvPr>
        </p:nvSpPr>
        <p:spPr/>
        <p:txBody>
          <a:bodyPr>
            <a:normAutofit/>
          </a:bodyPr>
          <a:lstStyle/>
          <a:p>
            <a:r>
              <a:rPr lang="ja-JP" altLang="en-US" sz="2954" b="1" dirty="0" smtClean="0"/>
              <a:t>ハザードマップの確認</a:t>
            </a:r>
            <a:endParaRPr lang="ja-JP" altLang="en-US" sz="2954" b="1" dirty="0"/>
          </a:p>
        </p:txBody>
      </p:sp>
      <p:sp>
        <p:nvSpPr>
          <p:cNvPr id="2508" name="タイトル 1"/>
          <p:cNvSpPr txBox="1"/>
          <p:nvPr/>
        </p:nvSpPr>
        <p:spPr>
          <a:xfrm>
            <a:off x="920552" y="1773000"/>
            <a:ext cx="867419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お住まいの地域のハザードマップを</a:t>
            </a:r>
            <a:r>
              <a:rPr lang="ja-JP" altLang="en-US" sz="3200" b="1" dirty="0">
                <a:solidFill>
                  <a:srgbClr val="E7E6E6">
                    <a:lumMod val="25000"/>
                  </a:srgbClr>
                </a:solidFill>
                <a:latin typeface="Meiryo UI" panose="020B0604030504040204" pitchFamily="50" charset="-128"/>
                <a:ea typeface="Meiryo UI" panose="020B0604030504040204" pitchFamily="50" charset="-128"/>
              </a:rPr>
              <a:t>確認し</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3200" b="1" dirty="0">
              <a:solidFill>
                <a:srgbClr val="E7E6E6">
                  <a:lumMod val="25000"/>
                </a:srgbClr>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dirty="0" smtClean="0">
                <a:solidFill>
                  <a:srgbClr val="FF0000"/>
                </a:solidFill>
                <a:latin typeface="Meiryo UI" panose="020B0604030504040204" pitchFamily="50" charset="-128"/>
                <a:ea typeface="Meiryo UI" panose="020B0604030504040204" pitchFamily="50" charset="-128"/>
              </a:rPr>
              <a:t>自宅周辺の想定最大震度</a:t>
            </a:r>
            <a:endParaRPr lang="ja-JP" altLang="en-US" sz="3600" b="1" dirty="0" smtClean="0">
              <a:solidFill>
                <a:srgbClr val="FF0000"/>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a:t>
            </a:r>
            <a:r>
              <a:rPr lang="ja-JP" altLang="en-US" sz="3600" b="1"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smtClean="0">
                <a:solidFill>
                  <a:srgbClr val="FF0000"/>
                </a:solidFill>
                <a:latin typeface="Meiryo UI" panose="020B0604030504040204" pitchFamily="50" charset="-128"/>
                <a:ea typeface="Meiryo UI" panose="020B0604030504040204" pitchFamily="50" charset="-128"/>
              </a:rPr>
              <a:t>津波の危険性</a:t>
            </a:r>
            <a:endParaRPr lang="en-US" altLang="ja-JP" sz="3600" b="1" dirty="0" smtClean="0">
              <a:solidFill>
                <a:srgbClr val="FF0000"/>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a:t>
            </a:r>
            <a:r>
              <a:rPr lang="ja-JP" altLang="en-US" sz="3600" b="1"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smtClean="0">
                <a:solidFill>
                  <a:srgbClr val="FF0000"/>
                </a:solidFill>
                <a:latin typeface="Meiryo UI" panose="020B0604030504040204" pitchFamily="50" charset="-128"/>
                <a:ea typeface="Meiryo UI" panose="020B0604030504040204" pitchFamily="50" charset="-128"/>
              </a:rPr>
              <a:t>避難先</a:t>
            </a:r>
            <a:r>
              <a:rPr lang="ja-JP" altLang="en-US" sz="3600" b="1" dirty="0" smtClean="0">
                <a:solidFill>
                  <a:srgbClr val="FF0000"/>
                </a:solidFill>
                <a:latin typeface="Meiryo UI" panose="020B0604030504040204" pitchFamily="50" charset="-128"/>
                <a:ea typeface="Meiryo UI" panose="020B0604030504040204" pitchFamily="50" charset="-128"/>
              </a:rPr>
              <a:t>までの道のり</a:t>
            </a:r>
            <a:endParaRPr lang="ja-JP" altLang="en-US" sz="3600" b="1"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36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などを</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確認しましょう</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p:txBody>
      </p:sp>
      <p:pic>
        <p:nvPicPr>
          <p:cNvPr id="2509" name="図 4"/>
          <p:cNvPicPr>
            <a:picLocks noChangeAspect="1"/>
          </p:cNvPicPr>
          <p:nvPr/>
        </p:nvPicPr>
        <p:blipFill>
          <a:blip r:embed="rId1"/>
          <a:stretch>
            <a:fillRect/>
          </a:stretch>
        </p:blipFill>
        <p:spPr>
          <a:xfrm>
            <a:off x="7761312" y="4725144"/>
            <a:ext cx="1689418" cy="1689418"/>
          </a:xfrm>
          <a:prstGeom prst="rect">
            <a:avLst/>
          </a:prstGeom>
        </p:spPr>
      </p:pic>
    </p:spTree>
    <p:extLst>
      <p:ext uri="{BB962C8B-B14F-4D97-AF65-F5344CB8AC3E}">
        <p14:creationId xmlns:p14="http://schemas.microsoft.com/office/powerpoint/2010/main" val="305722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15" name="テキスト プレースホルダー 1"/>
          <p:cNvSpPr>
            <a:spLocks noGrp="1"/>
          </p:cNvSpPr>
          <p:nvPr>
            <p:ph type="body" sz="quarter" idx="14"/>
          </p:nvPr>
        </p:nvSpPr>
        <p:spPr/>
        <p:txBody>
          <a:bodyPr>
            <a:normAutofit/>
          </a:bodyPr>
          <a:lstStyle/>
          <a:p>
            <a:r>
              <a:rPr lang="ja-JP" altLang="en-US" sz="3100" b="1" dirty="0" smtClean="0"/>
              <a:t>南海</a:t>
            </a:r>
            <a:r>
              <a:rPr lang="ja-JP" altLang="en-US" sz="3100" b="1" dirty="0"/>
              <a:t>トラフ巨大地震の震度分布</a:t>
            </a:r>
            <a:endParaRPr kumimoji="1" lang="ja-JP" altLang="en-US" sz="2100" b="1" dirty="0"/>
          </a:p>
        </p:txBody>
      </p:sp>
      <p:graphicFrame>
        <p:nvGraphicFramePr>
          <p:cNvPr id="2516" name="表 14"/>
          <p:cNvGraphicFramePr>
            <a:graphicFrameLocks noGrp="1"/>
          </p:cNvGraphicFramePr>
          <p:nvPr>
            <p:extLst>
              <p:ext uri="{D42A27DB-BD31-4B8C-83A1-F6EECF244321}">
                <p14:modId xmlns:p14="http://schemas.microsoft.com/office/powerpoint/2010/main" val="356334519"/>
              </p:ext>
            </p:extLst>
          </p:nvPr>
        </p:nvGraphicFramePr>
        <p:xfrm>
          <a:off x="6537000" y="1499274"/>
          <a:ext cx="2946781" cy="3895128"/>
        </p:xfrm>
        <a:graphic>
          <a:graphicData uri="http://schemas.openxmlformats.org/drawingml/2006/table">
            <a:tbl>
              <a:tblPr>
                <a:tableStyleId>{5C22544A-7EE6-4342-B048-85BDC9FD1C3A}</a:tableStyleId>
              </a:tblPr>
              <a:tblGrid>
                <a:gridCol w="781698"/>
                <a:gridCol w="721694"/>
                <a:gridCol w="747332"/>
                <a:gridCol w="696055"/>
              </a:tblGrid>
              <a:tr h="549794">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354709">
                <a:tc>
                  <a:txBody>
                    <a:bodyPr/>
                    <a:lstStyle/>
                    <a:p>
                      <a:pPr algn="ctr">
                        <a:spcAft>
                          <a:spcPts val="0"/>
                        </a:spcAft>
                      </a:pPr>
                      <a:r>
                        <a:rPr lang="ja-JP" sz="900">
                          <a:effectLst/>
                        </a:rPr>
                        <a:t>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安芸高田市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呉市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江田島市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竹原市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solidFill>
                            <a:schemeClr val="tx1"/>
                          </a:solidFill>
                          <a:effectLst/>
                        </a:rPr>
                        <a:t>６弱</a:t>
                      </a:r>
                      <a:endParaRPr lang="ja-JP" sz="60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府中町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三原市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海田町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尾道市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熊野町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福山市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坂町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府中市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安芸太田町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三次市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北広島町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庄原市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大崎上島町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大竹市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世羅町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9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東広島市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神石高原町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廿日市市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gridSpan="2">
                  <a:txBody>
                    <a:bodyPr/>
                    <a:lstStyle/>
                    <a:p>
                      <a:pPr algn="just">
                        <a:spcAft>
                          <a:spcPts val="0"/>
                        </a:spcAft>
                      </a:pPr>
                      <a:r>
                        <a:rPr lang="ja-JP" sz="900" dirty="0">
                          <a:effectLst/>
                        </a:rPr>
                        <a:t> </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solidFill>
                      <a:schemeClr val="accent1">
                        <a:lumMod val="20000"/>
                        <a:lumOff val="80000"/>
                      </a:schemeClr>
                    </a:solidFill>
                  </a:tcPr>
                </a:tc>
                <a:tc hMerge="1">
                  <a:txBody>
                    <a:bodyPr/>
                    <a:lstStyle/>
                    <a:p>
                      <a:endParaRPr kumimoji="1" lang="ja-JP" altLang="en-US"/>
                    </a:p>
                  </a:txBody>
                  <a:tcPr/>
                </a:tc>
              </a:tr>
            </a:tbl>
          </a:graphicData>
        </a:graphic>
      </p:graphicFrame>
      <p:sp>
        <p:nvSpPr>
          <p:cNvPr id="2517" name="Rectangle 18"/>
          <p:cNvSpPr>
            <a:spLocks noChangeArrowheads="1"/>
          </p:cNvSpPr>
          <p:nvPr/>
        </p:nvSpPr>
        <p:spPr>
          <a:xfrm>
            <a:off x="6537000" y="1141506"/>
            <a:ext cx="1728192" cy="409853"/>
          </a:xfrm>
          <a:prstGeom prst="rect">
            <a:avLst/>
          </a:prstGeom>
          <a:noFill/>
          <a:ln>
            <a:noFill/>
          </a:ln>
          <a:effectLst/>
        </p:spPr>
        <p:txBody>
          <a:bodyPr vert="horz" wrap="square" lIns="58986" tIns="29493" rIns="58986" bIns="2949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市町別の最大震度</a:t>
            </a:r>
            <a:endParaRPr kumimoji="0" lang="ja-JP"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latin typeface="Arial" panose="020B0604020202020204" pitchFamily="34" charset="0"/>
            </a:endParaRPr>
          </a:p>
        </p:txBody>
      </p:sp>
      <p:pic>
        <p:nvPicPr>
          <p:cNvPr id="2518" name="図 730"/>
          <p:cNvPicPr>
            <a:picLocks noChangeAspect="1"/>
          </p:cNvPicPr>
          <p:nvPr/>
        </p:nvPicPr>
        <p:blipFill>
          <a:blip r:embed="rId1"/>
          <a:stretch>
            <a:fillRect/>
          </a:stretch>
        </p:blipFill>
        <p:spPr>
          <a:xfrm>
            <a:off x="921000" y="1053034"/>
            <a:ext cx="4462675" cy="4303035"/>
          </a:xfrm>
          <a:prstGeom prst="rect">
            <a:avLst/>
          </a:prstGeom>
          <a:ln w="6350">
            <a:solidFill>
              <a:schemeClr val="tx1"/>
            </a:solidFill>
          </a:ln>
        </p:spPr>
      </p:pic>
      <p:sp>
        <p:nvSpPr>
          <p:cNvPr id="2519" name="タイトル 3265"/>
          <p:cNvSpPr txBox="1"/>
          <p:nvPr/>
        </p:nvSpPr>
        <p:spPr>
          <a:xfrm>
            <a:off x="344492" y="5301000"/>
            <a:ext cx="7200800"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広島県では</a:t>
            </a:r>
            <a:r>
              <a:rPr lang="ja-JP" altLang="en-US" sz="2800" b="1" u="sng" dirty="0" smtClean="0">
                <a:solidFill>
                  <a:srgbClr val="FF0000"/>
                </a:solidFill>
                <a:latin typeface="Meiryo UI" panose="020B0604030504040204" pitchFamily="50" charset="-128"/>
                <a:ea typeface="Meiryo UI" panose="020B0604030504040204" pitchFamily="50" charset="-128"/>
              </a:rPr>
              <a:t>最大震度６強</a:t>
            </a:r>
            <a:r>
              <a:rPr lang="ja-JP" altLang="en-US" sz="2800" b="1" u="none" dirty="0" smtClean="0">
                <a:solidFill>
                  <a:schemeClr val="tx1"/>
                </a:solidFill>
                <a:latin typeface="Meiryo UI" panose="020B0604030504040204" pitchFamily="50" charset="-128"/>
                <a:ea typeface="Meiryo UI" panose="020B0604030504040204" pitchFamily="50" charset="-128"/>
              </a:rPr>
              <a:t>、</a:t>
            </a:r>
            <a:endParaRPr lang="en-US" altLang="ja-JP" sz="2800" b="1" u="none"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広い範囲で</a:t>
            </a:r>
            <a:r>
              <a:rPr lang="ja-JP" altLang="en-US" sz="2800" b="1" u="sng" dirty="0" smtClean="0">
                <a:solidFill>
                  <a:srgbClr val="FF0000"/>
                </a:solidFill>
                <a:latin typeface="Meiryo UI" panose="020B0604030504040204" pitchFamily="50" charset="-128"/>
                <a:ea typeface="Meiryo UI" panose="020B0604030504040204" pitchFamily="50" charset="-128"/>
              </a:rPr>
              <a:t>震度５弱以上</a:t>
            </a:r>
            <a:r>
              <a:rPr lang="ja-JP" altLang="en-US" sz="2800" b="1" u="none" dirty="0" smtClean="0">
                <a:solidFill>
                  <a:schemeClr val="tx1"/>
                </a:solidFill>
                <a:latin typeface="Meiryo UI" panose="020B0604030504040204" pitchFamily="50" charset="-128"/>
                <a:ea typeface="Meiryo UI" panose="020B0604030504040204" pitchFamily="50" charset="-128"/>
              </a:rPr>
              <a:t>の揺れが想定</a:t>
            </a:r>
            <a:endParaRPr lang="en-US" altLang="ja-JP" sz="2800" b="1" u="non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190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2525" name="図 920"/>
          <p:cNvPicPr>
            <a:picLocks noChangeAspect="1"/>
          </p:cNvPicPr>
          <p:nvPr/>
        </p:nvPicPr>
        <p:blipFill>
          <a:blip r:embed="rId1"/>
          <a:stretch>
            <a:fillRect/>
          </a:stretch>
        </p:blipFill>
        <p:spPr>
          <a:xfrm>
            <a:off x="0" y="0"/>
            <a:ext cx="9909217" cy="6870120"/>
          </a:xfrm>
          <a:prstGeom prst="rect">
            <a:avLst/>
          </a:prstGeom>
        </p:spPr>
      </p:pic>
      <p:grpSp>
        <p:nvGrpSpPr>
          <p:cNvPr id="2526" name="グループ 284"/>
          <p:cNvGrpSpPr/>
          <p:nvPr/>
        </p:nvGrpSpPr>
        <p:grpSpPr>
          <a:xfrm>
            <a:off x="735" y="-1"/>
            <a:ext cx="9904530" cy="6858000"/>
            <a:chOff x="1122" y="-1"/>
            <a:chExt cx="15117106" cy="10691813"/>
          </a:xfrm>
        </p:grpSpPr>
      </p:grpSp>
      <p:pic>
        <p:nvPicPr>
          <p:cNvPr id="2527" name="図 534"/>
          <p:cNvPicPr>
            <a:picLocks noChangeAspect="1"/>
          </p:cNvPicPr>
          <p:nvPr/>
        </p:nvPicPr>
        <p:blipFill>
          <a:blip r:embed="rId2"/>
          <a:srcRect l="10583" t="44576" r="12230" b="22688"/>
          <a:stretch>
            <a:fillRect/>
          </a:stretch>
        </p:blipFill>
        <p:spPr>
          <a:xfrm>
            <a:off x="172877" y="7265183"/>
            <a:ext cx="2997558" cy="764104"/>
          </a:xfrm>
          <a:prstGeom prst="rect">
            <a:avLst/>
          </a:prstGeom>
          <a:ln>
            <a:noFill/>
          </a:ln>
        </p:spPr>
      </p:pic>
      <p:pic>
        <p:nvPicPr>
          <p:cNvPr id="2528" name="図 535"/>
          <p:cNvPicPr>
            <a:picLocks noChangeAspect="1"/>
          </p:cNvPicPr>
          <p:nvPr/>
        </p:nvPicPr>
        <p:blipFill>
          <a:blip r:embed="rId2"/>
          <a:srcRect l="10583" t="44576" r="12230" b="22688"/>
          <a:stretch>
            <a:fillRect/>
          </a:stretch>
        </p:blipFill>
        <p:spPr>
          <a:xfrm>
            <a:off x="272727" y="7362936"/>
            <a:ext cx="2997558" cy="764104"/>
          </a:xfrm>
          <a:prstGeom prst="rect">
            <a:avLst/>
          </a:prstGeom>
          <a:ln>
            <a:noFill/>
          </a:ln>
        </p:spPr>
      </p:pic>
      <p:sp>
        <p:nvSpPr>
          <p:cNvPr id="2529" name="テキスト ボックス 539"/>
          <p:cNvSpPr txBox="1"/>
          <p:nvPr/>
        </p:nvSpPr>
        <p:spPr>
          <a:xfrm>
            <a:off x="3470104" y="7301758"/>
            <a:ext cx="2189171" cy="690955"/>
          </a:xfrm>
          <a:prstGeom prst="rect">
            <a:avLst/>
          </a:prstGeom>
          <a:solidFill>
            <a:srgbClr val="E5F1D4"/>
          </a:solidFill>
          <a:ln w="57150">
            <a:solidFill>
              <a:srgbClr val="00B050"/>
            </a:solidFill>
          </a:ln>
        </p:spPr>
        <p:txBody>
          <a:bodyPr wrap="square" lIns="59281" tIns="29640" rIns="59281" bIns="29640"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・火の始末！</a:t>
            </a:r>
            <a:endParaRPr kumimoji="1" lang="en-US" altLang="ja-JP" sz="1000" dirty="0" smtClean="0">
              <a:latin typeface="HGPｺﾞｼｯｸE" panose="020B0900000000000000" pitchFamily="50" charset="-128"/>
              <a:ea typeface="HGPｺﾞｼｯｸE" panose="020B0900000000000000" pitchFamily="50" charset="-128"/>
            </a:endParaRPr>
          </a:p>
          <a:p>
            <a:r>
              <a:rPr lang="ja-JP" altLang="en-US" sz="1000" dirty="0" smtClean="0">
                <a:latin typeface="HGPｺﾞｼｯｸE" panose="020B0900000000000000" pitchFamily="50" charset="-128"/>
                <a:ea typeface="HGPｺﾞｼｯｸE" panose="020B0900000000000000" pitchFamily="50" charset="-128"/>
              </a:rPr>
              <a:t>・安全な場所へ避難！</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・津波のおそれがあるときは、</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　すぐに安全な高い場所へ避難！</a:t>
            </a:r>
            <a:endParaRPr kumimoji="1" lang="en-US" altLang="ja-JP" sz="1000" dirty="0" smtClean="0">
              <a:latin typeface="HGPｺﾞｼｯｸE" panose="020B0900000000000000" pitchFamily="50" charset="-128"/>
              <a:ea typeface="HGPｺﾞｼｯｸE" panose="020B0900000000000000" pitchFamily="50" charset="-128"/>
            </a:endParaRPr>
          </a:p>
        </p:txBody>
      </p:sp>
      <p:sp>
        <p:nvSpPr>
          <p:cNvPr id="2530" name="テキスト ボックス 540"/>
          <p:cNvSpPr txBox="1"/>
          <p:nvPr/>
        </p:nvSpPr>
        <p:spPr>
          <a:xfrm>
            <a:off x="3569954" y="7399511"/>
            <a:ext cx="2189171" cy="690955"/>
          </a:xfrm>
          <a:prstGeom prst="rect">
            <a:avLst/>
          </a:prstGeom>
          <a:solidFill>
            <a:srgbClr val="E5F1D4"/>
          </a:solidFill>
          <a:ln w="57150">
            <a:solidFill>
              <a:srgbClr val="00B050"/>
            </a:solidFill>
          </a:ln>
        </p:spPr>
        <p:txBody>
          <a:bodyPr wrap="square" lIns="59281" tIns="29640" rIns="59281" bIns="29640"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・火の始末！</a:t>
            </a:r>
            <a:endParaRPr kumimoji="1" lang="en-US" altLang="ja-JP" sz="1000" dirty="0" smtClean="0">
              <a:latin typeface="HGPｺﾞｼｯｸE" panose="020B0900000000000000" pitchFamily="50" charset="-128"/>
              <a:ea typeface="HGPｺﾞｼｯｸE" panose="020B0900000000000000" pitchFamily="50" charset="-128"/>
            </a:endParaRPr>
          </a:p>
          <a:p>
            <a:r>
              <a:rPr lang="ja-JP" altLang="en-US" sz="1000" dirty="0" smtClean="0">
                <a:latin typeface="HGPｺﾞｼｯｸE" panose="020B0900000000000000" pitchFamily="50" charset="-128"/>
                <a:ea typeface="HGPｺﾞｼｯｸE" panose="020B0900000000000000" pitchFamily="50" charset="-128"/>
              </a:rPr>
              <a:t>・安全な場所へ避難！</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・津波のおそれがあるときは、</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　すぐに安全な高い場所へ避難！</a:t>
            </a:r>
            <a:endParaRPr kumimoji="1" lang="en-US" altLang="ja-JP" sz="1000" dirty="0" smtClean="0">
              <a:latin typeface="HGPｺﾞｼｯｸE" panose="020B0900000000000000" pitchFamily="50" charset="-128"/>
              <a:ea typeface="HGPｺﾞｼｯｸE" panose="020B0900000000000000" pitchFamily="50" charset="-128"/>
            </a:endParaRPr>
          </a:p>
        </p:txBody>
      </p:sp>
      <p:sp>
        <p:nvSpPr>
          <p:cNvPr id="2531" name="テキスト ボックス 541"/>
          <p:cNvSpPr txBox="1"/>
          <p:nvPr/>
        </p:nvSpPr>
        <p:spPr>
          <a:xfrm>
            <a:off x="3669805" y="7497264"/>
            <a:ext cx="2189171" cy="690955"/>
          </a:xfrm>
          <a:prstGeom prst="rect">
            <a:avLst/>
          </a:prstGeom>
          <a:solidFill>
            <a:srgbClr val="E5F1D4"/>
          </a:solidFill>
          <a:ln w="57150">
            <a:solidFill>
              <a:srgbClr val="00B050"/>
            </a:solidFill>
          </a:ln>
        </p:spPr>
        <p:txBody>
          <a:bodyPr wrap="square" lIns="59281" tIns="29640" rIns="59281" bIns="29640"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・火の始末！</a:t>
            </a:r>
            <a:endParaRPr kumimoji="1" lang="en-US" altLang="ja-JP" sz="1000" dirty="0" smtClean="0">
              <a:latin typeface="HGPｺﾞｼｯｸE" panose="020B0900000000000000" pitchFamily="50" charset="-128"/>
              <a:ea typeface="HGPｺﾞｼｯｸE" panose="020B0900000000000000" pitchFamily="50" charset="-128"/>
            </a:endParaRPr>
          </a:p>
          <a:p>
            <a:r>
              <a:rPr lang="ja-JP" altLang="en-US" sz="1000" dirty="0" smtClean="0">
                <a:latin typeface="HGPｺﾞｼｯｸE" panose="020B0900000000000000" pitchFamily="50" charset="-128"/>
                <a:ea typeface="HGPｺﾞｼｯｸE" panose="020B0900000000000000" pitchFamily="50" charset="-128"/>
              </a:rPr>
              <a:t>・安全な場所へ避難！</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・津波のおそれがあるときは、</a:t>
            </a:r>
            <a:endParaRPr kumimoji="1" lang="en-US" altLang="ja-JP" sz="1000" dirty="0" smtClean="0">
              <a:latin typeface="HGPｺﾞｼｯｸE" panose="020B0900000000000000" pitchFamily="50" charset="-128"/>
              <a:ea typeface="HGPｺﾞｼｯｸE" panose="020B0900000000000000" pitchFamily="50" charset="-128"/>
            </a:endParaRPr>
          </a:p>
          <a:p>
            <a:r>
              <a:rPr kumimoji="1" lang="ja-JP" altLang="en-US" sz="1000" dirty="0" smtClean="0">
                <a:latin typeface="HGPｺﾞｼｯｸE" panose="020B0900000000000000" pitchFamily="50" charset="-128"/>
                <a:ea typeface="HGPｺﾞｼｯｸE" panose="020B0900000000000000" pitchFamily="50" charset="-128"/>
              </a:rPr>
              <a:t>　すぐに安全な高い場所へ避難！</a:t>
            </a:r>
            <a:endParaRPr kumimoji="1" lang="en-US" altLang="ja-JP" sz="1000" dirty="0" smtClean="0">
              <a:latin typeface="HGPｺﾞｼｯｸE" panose="020B0900000000000000" pitchFamily="50" charset="-128"/>
              <a:ea typeface="HGPｺﾞｼｯｸE" panose="020B0900000000000000" pitchFamily="50" charset="-128"/>
            </a:endParaRPr>
          </a:p>
        </p:txBody>
      </p:sp>
      <p:sp>
        <p:nvSpPr>
          <p:cNvPr id="2532" name="テキスト 569"/>
          <p:cNvSpPr txBox="1"/>
          <p:nvPr/>
        </p:nvSpPr>
        <p:spPr>
          <a:xfrm>
            <a:off x="3170435" y="48394"/>
            <a:ext cx="3488688" cy="551723"/>
          </a:xfrm>
          <a:prstGeom prst="rect">
            <a:avLst/>
          </a:prstGeom>
          <a:solidFill>
            <a:srgbClr val="FFC000"/>
          </a:solidFill>
        </p:spPr>
        <p:txBody>
          <a:bodyPr wrap="square" lIns="59281" tIns="29640" rIns="59281" bIns="29640">
            <a:spAutoFit/>
          </a:bodyPr>
          <a:p>
            <a:pPr algn="ctr">
              <a:defRPr lang="ja-JP" altLang="en-US"/>
            </a:pPr>
            <a:r>
              <a:rPr lang="ja-JP" altLang="en-US" sz="3200"/>
              <a:t>津波ハザードマップ</a:t>
            </a:r>
            <a:endParaRPr lang="ja-JP" altLang="en-US" sz="3200"/>
          </a:p>
        </p:txBody>
      </p:sp>
      <p:pic>
        <p:nvPicPr>
          <p:cNvPr id="2533" name="図 919"/>
          <p:cNvPicPr>
            <a:picLocks noChangeAspect="1"/>
          </p:cNvPicPr>
          <p:nvPr/>
        </p:nvPicPr>
        <p:blipFill>
          <a:blip r:embed="rId3"/>
          <a:stretch>
            <a:fillRect/>
          </a:stretch>
        </p:blipFill>
        <p:spPr>
          <a:xfrm>
            <a:off x="0" y="4421160"/>
            <a:ext cx="2155068" cy="24438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35" name="テキスト プレースホルダー 1"/>
          <p:cNvSpPr>
            <a:spLocks noGrp="1"/>
          </p:cNvSpPr>
          <p:nvPr>
            <p:ph type="body" sz="quarter" idx="14"/>
          </p:nvPr>
        </p:nvSpPr>
        <p:spPr>
          <a:xfrm>
            <a:off x="344026" y="0"/>
            <a:ext cx="9359974" cy="1124149"/>
          </a:xfrm>
        </p:spPr>
        <p:txBody>
          <a:bodyPr>
            <a:noAutofit/>
          </a:bodyPr>
          <a:lstStyle/>
          <a:p>
            <a:r>
              <a:rPr lang="ja-JP" altLang="en-US" sz="2800" b="1" dirty="0"/>
              <a:t>津波の浸水想定</a:t>
            </a:r>
            <a:r>
              <a:rPr lang="ja-JP" altLang="en-US" sz="2800" b="1" dirty="0"/>
              <a:t>（参考：広島市中心部）</a:t>
            </a:r>
            <a:endParaRPr lang="ja-JP" altLang="en-US" sz="2800" b="1" dirty="0"/>
          </a:p>
        </p:txBody>
      </p:sp>
      <p:pic>
        <p:nvPicPr>
          <p:cNvPr id="2536" name="図 2"/>
          <p:cNvPicPr>
            <a:picLocks noChangeAspect="1"/>
          </p:cNvPicPr>
          <p:nvPr/>
        </p:nvPicPr>
        <p:blipFill>
          <a:blip r:embed="rId1"/>
          <a:stretch>
            <a:fillRect/>
          </a:stretch>
        </p:blipFill>
        <p:spPr>
          <a:xfrm>
            <a:off x="5117041" y="1299035"/>
            <a:ext cx="4500757" cy="4112949"/>
          </a:xfrm>
          <a:prstGeom prst="rect">
            <a:avLst/>
          </a:prstGeom>
          <a:ln>
            <a:solidFill>
              <a:schemeClr val="tx1"/>
            </a:solidFill>
          </a:ln>
        </p:spPr>
      </p:pic>
      <p:pic>
        <p:nvPicPr>
          <p:cNvPr id="2537" name="図 4"/>
          <p:cNvPicPr>
            <a:picLocks noChangeAspect="1"/>
          </p:cNvPicPr>
          <p:nvPr/>
        </p:nvPicPr>
        <p:blipFill>
          <a:blip r:embed="rId2"/>
          <a:stretch>
            <a:fillRect/>
          </a:stretch>
        </p:blipFill>
        <p:spPr>
          <a:xfrm>
            <a:off x="373809" y="1299036"/>
            <a:ext cx="4536504" cy="4097770"/>
          </a:xfrm>
          <a:prstGeom prst="rect">
            <a:avLst/>
          </a:prstGeom>
          <a:ln>
            <a:solidFill>
              <a:schemeClr val="tx1"/>
            </a:solidFill>
          </a:ln>
        </p:spPr>
      </p:pic>
      <p:sp>
        <p:nvSpPr>
          <p:cNvPr id="2538" name="タイトル 1"/>
          <p:cNvSpPr txBox="1"/>
          <p:nvPr/>
        </p:nvSpPr>
        <p:spPr>
          <a:xfrm>
            <a:off x="373809" y="5586870"/>
            <a:ext cx="9243989" cy="98297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a:solidFill>
                  <a:prstClr val="black"/>
                </a:solidFill>
                <a:latin typeface="Meiryo UI" panose="020B0604030504040204" pitchFamily="50" charset="-128"/>
                <a:ea typeface="Meiryo UI" panose="020B0604030504040204" pitchFamily="50" charset="-128"/>
              </a:rPr>
              <a:t>津波に</a:t>
            </a:r>
            <a:r>
              <a:rPr lang="ja-JP" altLang="en-US" sz="2800" b="1" dirty="0" smtClean="0">
                <a:solidFill>
                  <a:prstClr val="black"/>
                </a:solidFill>
                <a:latin typeface="Meiryo UI" panose="020B0604030504040204" pitchFamily="50" charset="-128"/>
                <a:ea typeface="Meiryo UI" panose="020B0604030504040204" pitchFamily="50" charset="-128"/>
              </a:rPr>
              <a:t>より、紙屋町・八丁堀や</a:t>
            </a:r>
            <a:r>
              <a:rPr lang="en-US" altLang="ja-JP" sz="2800" b="1" dirty="0" smtClean="0">
                <a:solidFill>
                  <a:prstClr val="black"/>
                </a:solidFill>
                <a:latin typeface="Meiryo UI" panose="020B0604030504040204" pitchFamily="50" charset="-128"/>
                <a:ea typeface="Meiryo UI" panose="020B0604030504040204" pitchFamily="50" charset="-128"/>
              </a:rPr>
              <a:t>JR</a:t>
            </a:r>
            <a:r>
              <a:rPr lang="ja-JP" altLang="en-US" sz="2800" b="1" dirty="0" smtClean="0">
                <a:solidFill>
                  <a:prstClr val="black"/>
                </a:solidFill>
                <a:latin typeface="Meiryo UI" panose="020B0604030504040204" pitchFamily="50" charset="-128"/>
                <a:ea typeface="Meiryo UI" panose="020B0604030504040204" pitchFamily="50" charset="-128"/>
              </a:rPr>
              <a:t>広島駅付近まで浸水するおそれ</a:t>
            </a:r>
          </a:p>
        </p:txBody>
      </p:sp>
      <p:sp>
        <p:nvSpPr>
          <p:cNvPr id="2539" name="テキスト ボックス 8"/>
          <p:cNvSpPr txBox="1"/>
          <p:nvPr/>
        </p:nvSpPr>
        <p:spPr>
          <a:xfrm>
            <a:off x="2804499" y="4114529"/>
            <a:ext cx="1107996"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八丁堀</a:t>
            </a:r>
            <a:endPar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40" name="テキスト ボックス 9"/>
          <p:cNvSpPr txBox="1"/>
          <p:nvPr/>
        </p:nvSpPr>
        <p:spPr>
          <a:xfrm>
            <a:off x="1724361" y="3788665"/>
            <a:ext cx="1107996"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紙屋町</a:t>
            </a:r>
            <a:endPar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41" name="テキスト ボックス 10"/>
          <p:cNvSpPr txBox="1"/>
          <p:nvPr/>
        </p:nvSpPr>
        <p:spPr>
          <a:xfrm>
            <a:off x="5540460" y="3861048"/>
            <a:ext cx="1713931" cy="523220"/>
          </a:xfrm>
          <a:prstGeom prst="rect">
            <a:avLst/>
          </a:prstGeom>
          <a:noFill/>
        </p:spPr>
        <p:txBody>
          <a:bodyPr wrap="none" rtlCol="0">
            <a:spAutoFit/>
          </a:bodyPr>
          <a:lstStyle/>
          <a:p>
            <a:r>
              <a:rPr kumimoji="1" lang="en-US" altLang="ja-JP" sz="28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28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広島駅</a:t>
            </a:r>
          </a:p>
        </p:txBody>
      </p:sp>
      <p:sp>
        <p:nvSpPr>
          <p:cNvPr id="2542" name="テキスト ボックス 11"/>
          <p:cNvSpPr txBox="1"/>
          <p:nvPr/>
        </p:nvSpPr>
        <p:spPr>
          <a:xfrm>
            <a:off x="7185248" y="4667293"/>
            <a:ext cx="2201244"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マツダ</a:t>
            </a:r>
            <a:r>
              <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スタジアム</a:t>
            </a:r>
          </a:p>
        </p:txBody>
      </p:sp>
    </p:spTree>
    <p:extLst>
      <p:ext uri="{BB962C8B-B14F-4D97-AF65-F5344CB8AC3E}">
        <p14:creationId xmlns:p14="http://schemas.microsoft.com/office/powerpoint/2010/main" val="4017663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548" name="図 7620"/>
          <p:cNvPicPr>
            <a:picLocks noChangeAspect="1"/>
          </p:cNvPicPr>
          <p:nvPr/>
        </p:nvPicPr>
        <p:blipFill>
          <a:blip r:embed="rId1"/>
          <a:stretch>
            <a:fillRect/>
          </a:stretch>
        </p:blipFill>
        <p:spPr>
          <a:xfrm>
            <a:off x="111154" y="0"/>
            <a:ext cx="9683693" cy="6858000"/>
          </a:xfrm>
          <a:prstGeom prst="rect">
            <a:avLst/>
          </a:prstGeom>
        </p:spPr>
      </p:pic>
      <p:sp>
        <p:nvSpPr>
          <p:cNvPr id="2549"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550"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551" name="正方形/長方形 9303"/>
          <p:cNvSpPr/>
          <p:nvPr/>
        </p:nvSpPr>
        <p:spPr>
          <a:xfrm>
            <a:off x="591833" y="477231"/>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552" name="テキスト 9304"/>
          <p:cNvSpPr txBox="1"/>
          <p:nvPr/>
        </p:nvSpPr>
        <p:spPr>
          <a:xfrm>
            <a:off x="165109" y="2750036"/>
            <a:ext cx="7814863"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553" name="図形 9305"/>
          <p:cNvSpPr/>
          <p:nvPr/>
        </p:nvSpPr>
        <p:spPr>
          <a:xfrm rot="5340000">
            <a:off x="3145196" y="196154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554" name="テキスト 9306"/>
          <p:cNvSpPr txBox="1"/>
          <p:nvPr/>
        </p:nvSpPr>
        <p:spPr>
          <a:xfrm>
            <a:off x="305698" y="2971162"/>
            <a:ext cx="7386361"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リスクがあったらチェックを</a:t>
            </a:r>
            <a:endParaRPr lang="ja-JP" altLang="en-US" b="0" u="none" dirty="0">
              <a:solidFill>
                <a:srgbClr val="00B050"/>
              </a:solidFill>
              <a:latin typeface="HGP創英角ﾎﾟｯﾌﾟ体"/>
              <a:ea typeface="HGP創英角ﾎﾟｯﾌﾟ体"/>
            </a:endParaRPr>
          </a:p>
        </p:txBody>
      </p:sp>
      <p:sp>
        <p:nvSpPr>
          <p:cNvPr id="2555" name="テキスト 9646"/>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556" name="テキスト 13493"/>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69" name="テキスト プレースホルダー 1"/>
          <p:cNvSpPr>
            <a:spLocks noGrp="1"/>
          </p:cNvSpPr>
          <p:nvPr>
            <p:ph type="body" sz="quarter" idx="14"/>
          </p:nvPr>
        </p:nvSpPr>
        <p:spPr>
          <a:xfrm>
            <a:off x="344489" y="283443"/>
            <a:ext cx="8136904" cy="573087"/>
          </a:xfrm>
        </p:spPr>
        <p:txBody>
          <a:bodyPr/>
          <a:lstStyle/>
          <a:p>
            <a:r>
              <a:rPr lang="ja-JP" altLang="en-US" sz="3200" b="1" u="sng" dirty="0">
                <a:solidFill>
                  <a:srgbClr val="FF0000"/>
                </a:solidFill>
              </a:rPr>
              <a:t>本日</a:t>
            </a:r>
            <a:r>
              <a:rPr lang="ja-JP" altLang="en-US" sz="3200" b="1" u="sng" dirty="0" smtClean="0">
                <a:solidFill>
                  <a:srgbClr val="FF0000"/>
                </a:solidFill>
              </a:rPr>
              <a:t>の説明</a:t>
            </a:r>
            <a:r>
              <a:rPr lang="ja-JP" altLang="en-US" sz="3200" b="1" u="sng" dirty="0">
                <a:solidFill>
                  <a:srgbClr val="FF0000"/>
                </a:solidFill>
              </a:rPr>
              <a:t>内容</a:t>
            </a:r>
            <a:endParaRPr kumimoji="1" lang="ja-JP" altLang="en-US" sz="3200" b="1" u="sng" dirty="0">
              <a:solidFill>
                <a:srgbClr val="FF0000"/>
              </a:solidFill>
            </a:endParaRPr>
          </a:p>
        </p:txBody>
      </p:sp>
      <p:sp>
        <p:nvSpPr>
          <p:cNvPr id="2370" name="テキスト ボックス 3"/>
          <p:cNvSpPr txBox="1"/>
          <p:nvPr/>
        </p:nvSpPr>
        <p:spPr>
          <a:xfrm>
            <a:off x="560556" y="2565000"/>
            <a:ext cx="8998237" cy="1199436"/>
          </a:xfrm>
          <a:prstGeom prst="rect">
            <a:avLst/>
          </a:prstGeom>
          <a:noFill/>
        </p:spPr>
        <p:txBody>
          <a:bodyPr wrap="square" rtlCol="0">
            <a:spAutoFi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１　地域防災タイムライン（地震・津波編）</a:t>
            </a:r>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　　</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　　 作成について</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71" name="図 8"/>
          <p:cNvPicPr>
            <a:picLocks noChangeAspect="1"/>
          </p:cNvPicPr>
          <p:nvPr/>
        </p:nvPicPr>
        <p:blipFill>
          <a:blip r:embed="rId1"/>
          <a:stretch>
            <a:fillRect/>
          </a:stretch>
        </p:blipFill>
        <p:spPr>
          <a:xfrm>
            <a:off x="7332874" y="4941168"/>
            <a:ext cx="2297038" cy="1308108"/>
          </a:xfrm>
          <a:prstGeom prst="rect">
            <a:avLst/>
          </a:prstGeom>
        </p:spPr>
      </p:pic>
    </p:spTree>
    <p:extLst>
      <p:ext uri="{BB962C8B-B14F-4D97-AF65-F5344CB8AC3E}">
        <p14:creationId xmlns:p14="http://schemas.microsoft.com/office/powerpoint/2010/main" val="104318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562" name="図 7620"/>
          <p:cNvPicPr>
            <a:picLocks noChangeAspect="1"/>
          </p:cNvPicPr>
          <p:nvPr/>
        </p:nvPicPr>
        <p:blipFill>
          <a:blip r:embed="rId1"/>
          <a:stretch>
            <a:fillRect/>
          </a:stretch>
        </p:blipFill>
        <p:spPr>
          <a:xfrm>
            <a:off x="111154" y="0"/>
            <a:ext cx="9683693" cy="6858000"/>
          </a:xfrm>
          <a:prstGeom prst="rect">
            <a:avLst/>
          </a:prstGeom>
        </p:spPr>
      </p:pic>
      <p:sp>
        <p:nvSpPr>
          <p:cNvPr id="2563"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564"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565"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566" name="正方形/長方形 9648"/>
          <p:cNvSpPr/>
          <p:nvPr/>
        </p:nvSpPr>
        <p:spPr>
          <a:xfrm>
            <a:off x="563191" y="1735670"/>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567" name="テキスト 9649"/>
          <p:cNvSpPr txBox="1"/>
          <p:nvPr/>
        </p:nvSpPr>
        <p:spPr>
          <a:xfrm>
            <a:off x="136350" y="4008475"/>
            <a:ext cx="8255025"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568" name="図形 9650"/>
          <p:cNvSpPr/>
          <p:nvPr/>
        </p:nvSpPr>
        <p:spPr>
          <a:xfrm rot="5340000">
            <a:off x="3116554" y="3219981"/>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569" name="テキスト 9651"/>
          <p:cNvSpPr txBox="1"/>
          <p:nvPr/>
        </p:nvSpPr>
        <p:spPr>
          <a:xfrm>
            <a:off x="277054" y="4229601"/>
            <a:ext cx="7852990"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1" u="none" dirty="0">
                <a:solidFill>
                  <a:srgbClr val="00B050"/>
                </a:solidFill>
                <a:latin typeface="HGP創英角ﾎﾟｯﾌﾟ体"/>
                <a:ea typeface="HGP創英角ﾎﾟｯﾌﾟ体"/>
              </a:rPr>
              <a:t>備蓄品・非常</a:t>
            </a:r>
            <a:r>
              <a:rPr lang="ja-JP" altLang="en-US" sz="4400" b="1" u="none" dirty="0">
                <a:solidFill>
                  <a:srgbClr val="00B050"/>
                </a:solidFill>
                <a:latin typeface="HGP創英角ﾎﾟｯﾌﾟ体"/>
                <a:ea typeface="HGP創英角ﾎﾟｯﾌﾟ体"/>
              </a:rPr>
              <a:t>持出品</a:t>
            </a:r>
            <a:r>
              <a:rPr lang="ja-JP" altLang="en-US" sz="4400" b="1" u="none" dirty="0">
                <a:solidFill>
                  <a:srgbClr val="00B050"/>
                </a:solidFill>
                <a:latin typeface="HGP創英角ﾎﾟｯﾌﾟ体"/>
                <a:ea typeface="HGP創英角ﾎﾟｯﾌﾟ体"/>
              </a:rPr>
              <a:t>の</a:t>
            </a:r>
            <a:r>
              <a:rPr lang="ja-JP" altLang="en-US" sz="4400" b="1" u="none" dirty="0">
                <a:solidFill>
                  <a:srgbClr val="00B050"/>
                </a:solidFill>
                <a:latin typeface="HGP創英角ﾎﾟｯﾌﾟ体"/>
                <a:ea typeface="HGP創英角ﾎﾟｯﾌﾟ体"/>
              </a:rPr>
              <a:t>準備は？</a:t>
            </a:r>
            <a:endParaRPr lang="ja-JP" altLang="en-US" b="0" u="none" dirty="0">
              <a:solidFill>
                <a:srgbClr val="00B050"/>
              </a:solidFill>
              <a:latin typeface="HGP創英角ﾎﾟｯﾌﾟ体"/>
              <a:ea typeface="HGP創英角ﾎﾟｯﾌﾟ体"/>
            </a:endParaRPr>
          </a:p>
        </p:txBody>
      </p:sp>
      <p:sp>
        <p:nvSpPr>
          <p:cNvPr id="2570" name="テキスト 13494"/>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76" name="テキスト プレースホルダー 1"/>
          <p:cNvSpPr>
            <a:spLocks noGrp="1"/>
          </p:cNvSpPr>
          <p:nvPr>
            <p:ph type="body" sz="quarter" idx="14"/>
          </p:nvPr>
        </p:nvSpPr>
        <p:spPr/>
        <p:txBody>
          <a:bodyPr/>
          <a:lstStyle/>
          <a:p>
            <a:r>
              <a:rPr kumimoji="1" lang="ja-JP" altLang="en-US" sz="2800" dirty="0"/>
              <a:t>防災グッズを確認</a:t>
            </a:r>
            <a:endParaRPr kumimoji="1" lang="ja-JP" altLang="en-US" sz="2800" dirty="0"/>
          </a:p>
        </p:txBody>
      </p:sp>
      <p:sp>
        <p:nvSpPr>
          <p:cNvPr id="2577" name="テキスト ボックス 16"/>
          <p:cNvSpPr txBox="1"/>
          <p:nvPr/>
        </p:nvSpPr>
        <p:spPr>
          <a:xfrm>
            <a:off x="416496" y="1269000"/>
            <a:ext cx="9417271" cy="460772"/>
          </a:xfrm>
          <a:prstGeom prst="rect">
            <a:avLst/>
          </a:prstGeom>
          <a:noFill/>
        </p:spPr>
        <p:txBody>
          <a:bodyPr wrap="square" rtlCol="0">
            <a:spAutoFit/>
          </a:bodyPr>
          <a:lstStyle/>
          <a:p>
            <a:r>
              <a:rPr kumimoji="1" lang="ja-JP" altLang="en-US" sz="2400" dirty="0"/>
              <a:t>■防災グッズの考え方</a:t>
            </a:r>
            <a:endParaRPr kumimoji="1" lang="ja-JP" altLang="en-US" sz="2400" dirty="0"/>
          </a:p>
        </p:txBody>
      </p:sp>
      <p:graphicFrame>
        <p:nvGraphicFramePr>
          <p:cNvPr id="2578" name="四角形 3599"/>
          <p:cNvGraphicFramePr>
            <a:graphicFrameLocks noGrp="1"/>
          </p:cNvGraphicFramePr>
          <p:nvPr/>
        </p:nvGraphicFramePr>
        <p:xfrm>
          <a:off x="561001" y="1845000"/>
          <a:ext cx="8279999" cy="1837860"/>
        </p:xfrm>
        <a:graphic>
          <a:graphicData uri="http://schemas.openxmlformats.org/drawingml/2006/table">
            <a:tbl>
              <a:tblPr firstRow="1" bandRow="1">
                <a:tableStyleId>{5C22544A-7EE6-4342-B048-85BDC9FD1C3A}</a:tableStyleId>
              </a:tblPr>
              <a:tblGrid>
                <a:gridCol w="1775799"/>
                <a:gridCol w="6504200"/>
              </a:tblGrid>
              <a:tr h="1656000">
                <a:tc>
                  <a:txBody>
                    <a:bodyPr/>
                    <a:lstStyle/>
                    <a:p>
                      <a:endParaRPr kumimoji="1" lang="ja-JP" altLang="en-US" dirty="0"/>
                    </a:p>
                    <a:p>
                      <a:endParaRPr kumimoji="1" lang="ja-JP" altLang="en-US" sz="2400" dirty="0"/>
                    </a:p>
                    <a:p>
                      <a:r>
                        <a:rPr kumimoji="1" lang="ja-JP" altLang="en-US" sz="1050" dirty="0"/>
                        <a:t>　</a:t>
                      </a:r>
                      <a:r>
                        <a:rPr kumimoji="1" lang="ja-JP" altLang="en-US" sz="2400" dirty="0"/>
                        <a:t>備　蓄　品</a:t>
                      </a:r>
                      <a:endParaRPr kumimoji="1" lang="ja-JP" altLang="en-US" dirty="0"/>
                    </a:p>
                  </a:txBody>
                  <a:tcPr>
                    <a:solidFill>
                      <a:schemeClr val="accent5"/>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自宅や勤務先などに置いて備えるものです</a:t>
                      </a:r>
                      <a:endParaRPr kumimoji="1" lang="ja-JP" altLang="en-US" sz="1400"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持ち出す必要</a:t>
                      </a:r>
                      <a:r>
                        <a:rPr kumimoji="1" lang="ja-JP" altLang="en-US" sz="1800" dirty="0">
                          <a:solidFill>
                            <a:schemeClr val="tx1"/>
                          </a:solidFill>
                        </a:rPr>
                        <a:t>が</a:t>
                      </a:r>
                      <a:r>
                        <a:rPr kumimoji="1" lang="ja-JP" altLang="en-US" sz="1800" dirty="0">
                          <a:solidFill>
                            <a:schemeClr val="tx1"/>
                          </a:solidFill>
                        </a:rPr>
                        <a:t>ない</a:t>
                      </a:r>
                      <a:r>
                        <a:rPr kumimoji="1" lang="ja-JP" altLang="en-US" sz="1800" dirty="0">
                          <a:solidFill>
                            <a:schemeClr val="tx1"/>
                          </a:solidFill>
                        </a:rPr>
                        <a:t>ので</a:t>
                      </a:r>
                      <a:r>
                        <a:rPr kumimoji="1" lang="ja-JP" altLang="en-US" sz="1800" dirty="0">
                          <a:solidFill>
                            <a:schemeClr val="tx1"/>
                          </a:solidFill>
                        </a:rPr>
                        <a:t>、</a:t>
                      </a:r>
                      <a:r>
                        <a:rPr kumimoji="1" lang="ja-JP" altLang="en-US" sz="1800" dirty="0">
                          <a:solidFill>
                            <a:schemeClr val="tx1"/>
                          </a:solidFill>
                        </a:rPr>
                        <a:t>たくさん置いておくこと</a:t>
                      </a:r>
                      <a:r>
                        <a:rPr kumimoji="1" lang="ja-JP" altLang="en-US" sz="1800" dirty="0">
                          <a:solidFill>
                            <a:schemeClr val="tx1"/>
                          </a:solidFill>
                        </a:rPr>
                        <a:t>ができます</a:t>
                      </a:r>
                      <a:endParaRPr kumimoji="1" lang="ja-JP" altLang="en-US" sz="14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が、</a:t>
                      </a:r>
                      <a:r>
                        <a:rPr kumimoji="1" lang="ja-JP" altLang="en-US" sz="1800" u="sng" dirty="0">
                          <a:solidFill>
                            <a:srgbClr val="FF0000"/>
                          </a:solidFill>
                        </a:rPr>
                        <a:t>賞味期限・消費期限に注意</a:t>
                      </a:r>
                      <a:r>
                        <a:rPr kumimoji="1" lang="ja-JP" altLang="en-US" sz="1800" dirty="0">
                          <a:solidFill>
                            <a:schemeClr val="tx1"/>
                          </a:solidFill>
                        </a:rPr>
                        <a:t>しま</a:t>
                      </a:r>
                      <a:r>
                        <a:rPr kumimoji="1" lang="ja-JP" altLang="en-US" sz="1800" dirty="0">
                          <a:solidFill>
                            <a:schemeClr val="tx1"/>
                          </a:solidFill>
                        </a:rPr>
                        <a:t>しょう</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自宅の中でも比較的被害を受けにくい２階の部屋</a:t>
                      </a:r>
                      <a:r>
                        <a:rPr kumimoji="1" lang="ja-JP" altLang="en-US" sz="1800" dirty="0">
                          <a:solidFill>
                            <a:schemeClr val="tx1"/>
                          </a:solidFill>
                        </a:rPr>
                        <a:t>などで保管し</a:t>
                      </a:r>
                      <a:endParaRPr kumimoji="1" lang="ja-JP" altLang="en-US" sz="18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ま</a:t>
                      </a:r>
                      <a:r>
                        <a:rPr kumimoji="1" lang="ja-JP" altLang="en-US" sz="1800" dirty="0">
                          <a:solidFill>
                            <a:schemeClr val="tx1"/>
                          </a:solidFill>
                        </a:rPr>
                        <a:t>しょう</a:t>
                      </a:r>
                      <a:endParaRPr kumimoji="1" lang="ja-JP" altLang="en-US" sz="1800" dirty="0">
                        <a:solidFill>
                          <a:schemeClr val="tx1"/>
                        </a:solidFill>
                      </a:endParaRPr>
                    </a:p>
                  </a:txBody>
                  <a:tcPr>
                    <a:solidFill>
                      <a:schemeClr val="accent5">
                        <a:lumMod val="40000"/>
                        <a:lumOff val="60000"/>
                      </a:schemeClr>
                    </a:solidFill>
                  </a:tcPr>
                </a:tc>
              </a:tr>
            </a:tbl>
          </a:graphicData>
        </a:graphic>
      </p:graphicFrame>
      <p:graphicFrame>
        <p:nvGraphicFramePr>
          <p:cNvPr id="2579" name="四角形 3600"/>
          <p:cNvGraphicFramePr>
            <a:graphicFrameLocks noGrp="1"/>
          </p:cNvGraphicFramePr>
          <p:nvPr/>
        </p:nvGraphicFramePr>
        <p:xfrm>
          <a:off x="561002" y="4005000"/>
          <a:ext cx="8279999" cy="1656000"/>
        </p:xfrm>
        <a:graphic>
          <a:graphicData uri="http://schemas.openxmlformats.org/drawingml/2006/table">
            <a:tbl>
              <a:tblPr firstRow="1" bandRow="1">
                <a:tableStyleId>{5C22544A-7EE6-4342-B048-85BDC9FD1C3A}</a:tableStyleId>
              </a:tblPr>
              <a:tblGrid>
                <a:gridCol w="1788498"/>
                <a:gridCol w="6491501"/>
              </a:tblGrid>
              <a:tr h="1656000">
                <a:tc>
                  <a:txBody>
                    <a:bodyPr/>
                    <a:lstStyle/>
                    <a:p>
                      <a:endParaRPr kumimoji="1" lang="ja-JP" altLang="en-US" dirty="0"/>
                    </a:p>
                    <a:p>
                      <a:endParaRPr kumimoji="1" lang="ja-JP" altLang="en-US" sz="2400" dirty="0"/>
                    </a:p>
                    <a:p>
                      <a:r>
                        <a:rPr kumimoji="1" lang="ja-JP" altLang="en-US" sz="1100" dirty="0"/>
                        <a:t>　</a:t>
                      </a:r>
                      <a:r>
                        <a:rPr kumimoji="1" lang="ja-JP" altLang="en-US" sz="2400" dirty="0"/>
                        <a:t>持ち出し</a:t>
                      </a:r>
                      <a:r>
                        <a:rPr kumimoji="1" lang="ja-JP" altLang="en-US" sz="2400" dirty="0"/>
                        <a:t>品</a:t>
                      </a:r>
                      <a:endParaRPr kumimoji="1" lang="ja-JP" altLang="en-US" dirty="0"/>
                    </a:p>
                  </a:txBody>
                  <a:tcPr>
                    <a:solidFill>
                      <a:schemeClr val="tx2">
                        <a:lumMod val="60000"/>
                        <a:lumOff val="40000"/>
                      </a:schemeClr>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避難所などに持参するものです（１～３日分目安）</a:t>
                      </a:r>
                      <a:endParaRPr kumimoji="1" lang="ja-JP" altLang="en-US"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リュックなどにまとめ、いつでも持ちだせるようにしておき</a:t>
                      </a:r>
                      <a:r>
                        <a:rPr kumimoji="1" lang="ja-JP" altLang="en-US" sz="1800" dirty="0">
                          <a:solidFill>
                            <a:schemeClr val="tx1"/>
                          </a:solidFill>
                        </a:rPr>
                        <a:t>ます</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持ち出すものなので、</a:t>
                      </a:r>
                      <a:r>
                        <a:rPr kumimoji="1" lang="ja-JP" altLang="en-US" sz="1800" i="0" u="sng" dirty="0">
                          <a:solidFill>
                            <a:srgbClr val="FF0000"/>
                          </a:solidFill>
                        </a:rPr>
                        <a:t>自分で背負うことのできる重さ</a:t>
                      </a:r>
                      <a:endParaRPr kumimoji="1" lang="ja-JP" altLang="en-US" sz="1950" i="0" u="sng" dirty="0">
                        <a:solidFill>
                          <a:srgbClr val="FF0000"/>
                        </a:solidFill>
                      </a:endParaRPr>
                    </a:p>
                    <a:p>
                      <a:r>
                        <a:rPr kumimoji="1" lang="ja-JP" altLang="en-US" sz="1800" dirty="0">
                          <a:solidFill>
                            <a:schemeClr val="tx1"/>
                          </a:solidFill>
                        </a:rPr>
                        <a:t>　　にし</a:t>
                      </a:r>
                      <a:r>
                        <a:rPr kumimoji="1" lang="ja-JP" altLang="en-US" sz="1800" dirty="0">
                          <a:solidFill>
                            <a:schemeClr val="tx1"/>
                          </a:solidFill>
                        </a:rPr>
                        <a:t>ましょ</a:t>
                      </a:r>
                      <a:r>
                        <a:rPr kumimoji="1" lang="ja-JP" altLang="en-US" sz="1800" dirty="0">
                          <a:solidFill>
                            <a:schemeClr val="tx1"/>
                          </a:solidFill>
                        </a:rPr>
                        <a:t>う</a:t>
                      </a:r>
                      <a:endParaRPr kumimoji="1" lang="ja-JP" altLang="en-US" sz="1800" dirty="0">
                        <a:solidFill>
                          <a:schemeClr val="tx1"/>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01416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2584" name="オブジェクト 3803"/>
          <p:cNvGraphicFramePr/>
          <p:nvPr/>
        </p:nvGraphicFramePr>
        <p:xfrm>
          <a:off x="344489" y="2781000"/>
          <a:ext cx="4705222" cy="3609826"/>
        </p:xfrm>
        <a:graphic>
          <a:graphicData uri="http://schemas.openxmlformats.org/presentationml/2006/ole">
            <mc:AlternateContent xmlns:mc="http://schemas.openxmlformats.org/markup-compatibility/2006">
              <mc:Choice xmlns:v="urn:schemas-microsoft-com:vml" Requires="v">
                <p:oleObj spid="_x0000_s3073" name="Acrobat Document" r:id="rId1" progId="AcroExch.Document.DC">
                  <p:embed/>
                </p:oleObj>
              </mc:Choice>
              <mc:Fallback>
                <p:oleObj spid="" name="Acrobat Document" r:id="rId1" progId="AcroExch.Document.DC">
                  <p:embed/>
                  <p:pic>
                    <p:nvPicPr>
                      <p:cNvPr id="0" name="オブジェクト 3803"/>
                      <p:cNvPicPr>
                        <a:picLocks noChangeAspect="1"/>
                      </p:cNvPicPr>
                      <p:nvPr/>
                    </p:nvPicPr>
                    <p:blipFill>
                      <a:blip r:embed="rId2"/>
                      <a:stretch>
                        <a:fillRect/>
                      </a:stretch>
                    </p:blipFill>
                    <p:spPr>
                      <a:xfrm>
                        <a:off x="344489" y="2781000"/>
                        <a:ext cx="4705222" cy="3609826"/>
                      </a:xfrm>
                      <a:prstGeom prst="rect">
                        <a:avLst/>
                      </a:prstGeom>
                      <a:ln>
                        <a:noFill/>
                      </a:ln>
                    </p:spPr>
                  </p:pic>
                </p:oleObj>
              </mc:Fallback>
            </mc:AlternateContent>
          </a:graphicData>
        </a:graphic>
      </p:graphicFrame>
      <p:sp>
        <p:nvSpPr>
          <p:cNvPr id="2585"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2586" name="テキスト ボックス 16"/>
          <p:cNvSpPr txBox="1"/>
          <p:nvPr/>
        </p:nvSpPr>
        <p:spPr>
          <a:xfrm>
            <a:off x="416496" y="964113"/>
            <a:ext cx="9417271" cy="953214"/>
          </a:xfrm>
          <a:prstGeom prst="rect">
            <a:avLst/>
          </a:prstGeom>
          <a:noFill/>
        </p:spPr>
        <p:txBody>
          <a:bodyPr wrap="square" rtlCol="0">
            <a:spAutoFit/>
          </a:bodyPr>
          <a:lstStyle/>
          <a:p>
            <a:r>
              <a:rPr lang="ja-JP" altLang="en-US" sz="2800" dirty="0" smtClean="0"/>
              <a:t>大きな災害が発生すると、</a:t>
            </a:r>
            <a:endParaRPr lang="en-US" altLang="ja-JP" sz="2800" dirty="0" smtClean="0"/>
          </a:p>
          <a:p>
            <a:r>
              <a:rPr lang="ja-JP" altLang="en-US" sz="2800" dirty="0" smtClean="0"/>
              <a:t>道路などの交通網の寸断や大渋滞などで、</a:t>
            </a:r>
            <a:r>
              <a:rPr kumimoji="1" lang="ja-JP" altLang="en-US" sz="2800" dirty="0" smtClean="0"/>
              <a:t>物流がストップ</a:t>
            </a:r>
            <a:endParaRPr kumimoji="1" lang="ja-JP" altLang="en-US" sz="2400" dirty="0"/>
          </a:p>
        </p:txBody>
      </p:sp>
      <p:graphicFrame>
        <p:nvGraphicFramePr>
          <p:cNvPr id="2587" name="オブジェクト 3804"/>
          <p:cNvGraphicFramePr/>
          <p:nvPr/>
        </p:nvGraphicFramePr>
        <p:xfrm>
          <a:off x="4305000" y="1988499"/>
          <a:ext cx="4826641" cy="2975152"/>
        </p:xfrm>
        <a:graphic>
          <a:graphicData uri="http://schemas.openxmlformats.org/presentationml/2006/ole">
            <mc:AlternateContent xmlns:mc="http://schemas.openxmlformats.org/markup-compatibility/2006">
              <mc:Choice xmlns:v="urn:schemas-microsoft-com:vml" Requires="v">
                <p:oleObj spid="_x0000_s3074" name="Acrobat Document" r:id="rId3" progId="AcroExch.Document.DC">
                  <p:embed/>
                </p:oleObj>
              </mc:Choice>
              <mc:Fallback>
                <p:oleObj spid="" name="Acrobat Document" r:id="rId3" progId="AcroExch.Document.DC">
                  <p:embed/>
                  <p:pic>
                    <p:nvPicPr>
                      <p:cNvPr id="0" name="オブジェクト 3804"/>
                      <p:cNvPicPr>
                        <a:picLocks noChangeAspect="1"/>
                      </p:cNvPicPr>
                      <p:nvPr/>
                    </p:nvPicPr>
                    <p:blipFill>
                      <a:blip r:embed="rId4"/>
                      <a:stretch>
                        <a:fillRect/>
                      </a:stretch>
                    </p:blipFill>
                    <p:spPr>
                      <a:xfrm>
                        <a:off x="4305000" y="1988499"/>
                        <a:ext cx="4826641" cy="2975152"/>
                      </a:xfrm>
                      <a:prstGeom prst="rect">
                        <a:avLst/>
                      </a:prstGeom>
                      <a:ln>
                        <a:noFill/>
                      </a:ln>
                    </p:spPr>
                  </p:pic>
                </p:oleObj>
              </mc:Fallback>
            </mc:AlternateContent>
          </a:graphicData>
        </a:graphic>
      </p:graphicFrame>
    </p:spTree>
    <p:extLst>
      <p:ext uri="{BB962C8B-B14F-4D97-AF65-F5344CB8AC3E}">
        <p14:creationId xmlns:p14="http://schemas.microsoft.com/office/powerpoint/2010/main" val="317519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92" name="テキスト プレースホルダー 1"/>
          <p:cNvSpPr>
            <a:spLocks noGrp="1"/>
          </p:cNvSpPr>
          <p:nvPr>
            <p:ph type="body" sz="quarter" idx="14"/>
          </p:nvPr>
        </p:nvSpPr>
        <p:spPr/>
        <p:txBody>
          <a:bodyPr/>
          <a:lstStyle/>
          <a:p>
            <a:r>
              <a:rPr lang="ja-JP" altLang="en-US" sz="2400" dirty="0"/>
              <a:t>平成</a:t>
            </a:r>
            <a:r>
              <a:rPr lang="en-US" altLang="ja-JP" sz="2400" dirty="0"/>
              <a:t>30</a:t>
            </a:r>
            <a:r>
              <a:rPr lang="ja-JP" altLang="en-US" sz="2400" dirty="0"/>
              <a:t>年７月豪雨災害　孤立状態となった地区</a:t>
            </a:r>
          </a:p>
        </p:txBody>
      </p:sp>
      <p:grpSp>
        <p:nvGrpSpPr>
          <p:cNvPr id="2593" name="グループ 3246"/>
          <p:cNvGrpSpPr/>
          <p:nvPr/>
        </p:nvGrpSpPr>
        <p:grpSpPr>
          <a:xfrm>
            <a:off x="477175" y="1124689"/>
            <a:ext cx="8867825" cy="5278443"/>
            <a:chOff x="6289247" y="4380673"/>
            <a:chExt cx="3384665" cy="2237028"/>
          </a:xfrm>
        </p:grpSpPr>
        <p:sp>
          <p:nvSpPr>
            <p:cNvPr id="2594" name="正方形/長方形 11"/>
            <p:cNvSpPr/>
            <p:nvPr/>
          </p:nvSpPr>
          <p:spPr>
            <a:xfrm>
              <a:off x="6289247" y="4380673"/>
              <a:ext cx="3384665" cy="22370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5" name="正方形/長方形 16"/>
            <p:cNvSpPr/>
            <p:nvPr/>
          </p:nvSpPr>
          <p:spPr>
            <a:xfrm>
              <a:off x="7375213" y="6242595"/>
              <a:ext cx="96157" cy="108564"/>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58137" tIns="29069" rIns="58137" bIns="29069" rtlCol="0" anchor="ctr"/>
            <a:lstStyle/>
            <a:p>
              <a:pPr algn="ctr"/>
              <a:endParaRPr kumimoji="1" lang="ja-JP" altLang="en-US" dirty="0"/>
            </a:p>
          </p:txBody>
        </p:sp>
        <p:sp>
          <p:nvSpPr>
            <p:cNvPr id="2596" name="テキスト ボックス 21"/>
            <p:cNvSpPr txBox="1"/>
            <p:nvPr/>
          </p:nvSpPr>
          <p:spPr>
            <a:xfrm>
              <a:off x="6444638" y="6351557"/>
              <a:ext cx="1537768" cy="207251"/>
            </a:xfrm>
            <a:prstGeom prst="rect">
              <a:avLst/>
            </a:prstGeom>
            <a:noFill/>
            <a:ln>
              <a:noFill/>
            </a:ln>
          </p:spPr>
          <p:txBody>
            <a:bodyPr wrap="square" lIns="58137" tIns="29069" rIns="58137" bIns="29069" rtlCol="0">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安芸郡坂町小屋浦</a:t>
              </a:r>
            </a:p>
          </p:txBody>
        </p:sp>
        <p:sp>
          <p:nvSpPr>
            <p:cNvPr id="2597" name="正方形/長方形 28"/>
            <p:cNvSpPr/>
            <p:nvPr/>
          </p:nvSpPr>
          <p:spPr>
            <a:xfrm>
              <a:off x="8125094" y="4777486"/>
              <a:ext cx="1508393" cy="807262"/>
            </a:xfrm>
            <a:prstGeom prst="rect">
              <a:avLst/>
            </a:prstGeom>
          </p:spPr>
          <p:txBody>
            <a:bodyPr wrap="square" lIns="58137" tIns="29069" rIns="58137" bIns="29069">
              <a:spAutoFit/>
            </a:bodyPr>
            <a:lstStyle/>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県内９市町で</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千人超</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が</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孤立状態に！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98" name="テキスト ボックス 58"/>
            <p:cNvSpPr txBox="1"/>
            <p:nvPr/>
          </p:nvSpPr>
          <p:spPr>
            <a:xfrm>
              <a:off x="8186122" y="5631876"/>
              <a:ext cx="1203409" cy="128989"/>
            </a:xfrm>
            <a:prstGeom prst="rect">
              <a:avLst/>
            </a:prstGeom>
            <a:noFill/>
            <a:ln>
              <a:noFill/>
            </a:ln>
          </p:spPr>
          <p:txBody>
            <a:bodyPr wrap="square" lIns="58137" tIns="29069" rIns="58137" bIns="29069" rtlCol="0">
              <a:spAutoFit/>
            </a:bodyPr>
            <a:lstStyle>
              <a:defPPr>
                <a:defRPr lang="ja-JP"/>
              </a:defPPr>
              <a:lvl1pPr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1pPr>
              <a:lvl2pPr marL="717550" indent="-204788"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2pPr>
              <a:lvl3pPr marL="1436688" indent="-409575"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3pPr>
              <a:lvl4pPr marL="2155825" indent="-614363"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4pPr>
              <a:lvl5pPr marL="2873375" indent="-819150"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28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28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28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2800" kern="1200">
                  <a:solidFill>
                    <a:schemeClr val="tx1"/>
                  </a:solidFill>
                  <a:latin typeface="Calibri" pitchFamily="34" charset="0"/>
                  <a:ea typeface="ＭＳ Ｐゴシック" charset="-128"/>
                  <a:cs typeface="+mn-cs"/>
                </a:defRPr>
              </a:lvl9p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時時点）</a:t>
              </a:r>
            </a:p>
          </p:txBody>
        </p:sp>
        <p:pic>
          <p:nvPicPr>
            <p:cNvPr id="2599" name="図 38"/>
            <p:cNvPicPr>
              <a:picLocks noChangeAspect="1"/>
            </p:cNvPicPr>
            <p:nvPr/>
          </p:nvPicPr>
          <p:blipFill>
            <a:blip r:embed="rId1"/>
            <a:stretch>
              <a:fillRect/>
            </a:stretch>
          </p:blipFill>
          <p:spPr>
            <a:xfrm>
              <a:off x="6444589" y="4512973"/>
              <a:ext cx="1537017" cy="1838584"/>
            </a:xfrm>
            <a:prstGeom prst="rect">
              <a:avLst/>
            </a:prstGeom>
          </p:spPr>
        </p:pic>
      </p:grpSp>
    </p:spTree>
    <p:extLst>
      <p:ext uri="{BB962C8B-B14F-4D97-AF65-F5344CB8AC3E}">
        <p14:creationId xmlns:p14="http://schemas.microsoft.com/office/powerpoint/2010/main" val="108847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05"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2606" name="タイトル 1"/>
          <p:cNvSpPr txBox="1"/>
          <p:nvPr/>
        </p:nvSpPr>
        <p:spPr>
          <a:xfrm>
            <a:off x="417000" y="5733000"/>
            <a:ext cx="9212254" cy="573521"/>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200" b="1" dirty="0" smtClean="0">
                <a:solidFill>
                  <a:srgbClr val="FF0000"/>
                </a:solidFill>
                <a:latin typeface="Meiryo UI" panose="020B0604030504040204" pitchFamily="50" charset="-128"/>
                <a:ea typeface="Meiryo UI" panose="020B0604030504040204" pitchFamily="50" charset="-128"/>
              </a:rPr>
              <a:t>物流が再開するまでの</a:t>
            </a:r>
            <a:r>
              <a:rPr lang="ja-JP" altLang="en-US" sz="3200" b="1" dirty="0" smtClean="0">
                <a:solidFill>
                  <a:srgbClr val="FF0000"/>
                </a:solidFill>
                <a:latin typeface="Meiryo UI" panose="020B0604030504040204" pitchFamily="50" charset="-128"/>
                <a:ea typeface="Meiryo UI" panose="020B0604030504040204" pitchFamily="50" charset="-128"/>
              </a:rPr>
              <a:t>家庭内での備蓄は</a:t>
            </a:r>
            <a:r>
              <a:rPr lang="ja-JP" altLang="en-US" sz="3200" b="1" dirty="0" smtClean="0">
                <a:solidFill>
                  <a:srgbClr val="FF0000"/>
                </a:solidFill>
                <a:latin typeface="Meiryo UI" panose="020B0604030504040204" pitchFamily="50" charset="-128"/>
                <a:ea typeface="Meiryo UI" panose="020B0604030504040204" pitchFamily="50" charset="-128"/>
              </a:rPr>
              <a:t>十分ですか？</a:t>
            </a:r>
            <a:endParaRPr lang="en-US" altLang="ja-JP" sz="2800" b="1" dirty="0" smtClean="0">
              <a:solidFill>
                <a:srgbClr val="FF0000"/>
              </a:solidFill>
              <a:latin typeface="Meiryo UI" panose="020B0604030504040204" pitchFamily="50" charset="-128"/>
              <a:ea typeface="Meiryo UI" panose="020B0604030504040204" pitchFamily="50" charset="-128"/>
            </a:endParaRPr>
          </a:p>
        </p:txBody>
      </p:sp>
      <p:grpSp>
        <p:nvGrpSpPr>
          <p:cNvPr id="2607" name="グループ化 19"/>
          <p:cNvGrpSpPr/>
          <p:nvPr/>
        </p:nvGrpSpPr>
        <p:grpSpPr>
          <a:xfrm>
            <a:off x="698252" y="1226717"/>
            <a:ext cx="8574748" cy="4434283"/>
            <a:chOff x="499301" y="3844646"/>
            <a:chExt cx="5068084" cy="2578054"/>
          </a:xfrm>
        </p:grpSpPr>
        <p:pic>
          <p:nvPicPr>
            <p:cNvPr id="2608" name="図 24"/>
            <p:cNvPicPr>
              <a:picLocks noChangeAspect="1"/>
            </p:cNvPicPr>
            <p:nvPr/>
          </p:nvPicPr>
          <p:blipFill>
            <a:blip r:embed="rId1"/>
            <a:stretch>
              <a:fillRect/>
            </a:stretch>
          </p:blipFill>
          <p:spPr>
            <a:xfrm>
              <a:off x="499301" y="3844646"/>
              <a:ext cx="2343691" cy="2578054"/>
            </a:xfrm>
            <a:prstGeom prst="rect">
              <a:avLst/>
            </a:prstGeom>
          </p:spPr>
        </p:pic>
        <p:pic>
          <p:nvPicPr>
            <p:cNvPr id="2609" name="図 20"/>
            <p:cNvPicPr>
              <a:picLocks noChangeAspect="1"/>
            </p:cNvPicPr>
            <p:nvPr/>
          </p:nvPicPr>
          <p:blipFill>
            <a:blip r:embed="rId2"/>
            <a:stretch>
              <a:fillRect/>
            </a:stretch>
          </p:blipFill>
          <p:spPr>
            <a:xfrm>
              <a:off x="2866609" y="4175878"/>
              <a:ext cx="2700776" cy="2246822"/>
            </a:xfrm>
            <a:prstGeom prst="rect">
              <a:avLst/>
            </a:prstGeom>
          </p:spPr>
        </p:pic>
        <p:sp>
          <p:nvSpPr>
            <p:cNvPr id="2610" name="星 12 25"/>
            <p:cNvSpPr/>
            <p:nvPr/>
          </p:nvSpPr>
          <p:spPr>
            <a:xfrm rot="20134590">
              <a:off x="1857913" y="4537515"/>
              <a:ext cx="2088170" cy="1457341"/>
            </a:xfrm>
            <a:prstGeom prst="star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pPr algn="ctr" defTabSz="913434"/>
              <a:endParaRPr lang="ja-JP" altLang="en-US" sz="1800">
                <a:solidFill>
                  <a:prstClr val="white"/>
                </a:solidFill>
              </a:endParaRPr>
            </a:p>
          </p:txBody>
        </p:sp>
        <p:sp>
          <p:nvSpPr>
            <p:cNvPr id="2611" name="テキスト ボックス 26"/>
            <p:cNvSpPr txBox="1"/>
            <p:nvPr/>
          </p:nvSpPr>
          <p:spPr>
            <a:xfrm rot="19777209">
              <a:off x="2351175" y="4996087"/>
              <a:ext cx="1100969" cy="606405"/>
            </a:xfrm>
            <a:prstGeom prst="rect">
              <a:avLst/>
            </a:prstGeom>
            <a:noFill/>
          </p:spPr>
          <p:txBody>
            <a:bodyPr wrap="square" lIns="58137" tIns="29069" rIns="58137" bIns="29069" rtlCol="0">
              <a:spAutoFit/>
            </a:bodyPr>
            <a:lstStyle/>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生活物資</a:t>
              </a:r>
              <a:endParaRPr lang="en-US" altLang="ja-JP"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の枯渇</a:t>
              </a:r>
            </a:p>
          </p:txBody>
        </p:sp>
      </p:grpSp>
    </p:spTree>
    <p:extLst>
      <p:ext uri="{BB962C8B-B14F-4D97-AF65-F5344CB8AC3E}">
        <p14:creationId xmlns:p14="http://schemas.microsoft.com/office/powerpoint/2010/main" val="317519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16" name="テキスト プレースホルダー 1"/>
          <p:cNvSpPr>
            <a:spLocks noGrp="1"/>
          </p:cNvSpPr>
          <p:nvPr>
            <p:ph type="body" sz="quarter" idx="14"/>
          </p:nvPr>
        </p:nvSpPr>
        <p:spPr/>
        <p:txBody>
          <a:bodyPr>
            <a:noAutofit/>
          </a:bodyPr>
          <a:lstStyle/>
          <a:p>
            <a:r>
              <a:rPr kumimoji="1" lang="ja-JP" altLang="en-US" sz="3200" b="1"/>
              <a:t>家庭内での備蓄</a:t>
            </a:r>
            <a:endParaRPr kumimoji="1" lang="ja-JP" altLang="en-US" sz="3200" b="1" dirty="0"/>
          </a:p>
        </p:txBody>
      </p:sp>
      <p:pic>
        <p:nvPicPr>
          <p:cNvPr id="2617" name="図 3463"/>
          <p:cNvPicPr>
            <a:picLocks noChangeAspect="1"/>
          </p:cNvPicPr>
          <p:nvPr/>
        </p:nvPicPr>
        <p:blipFill>
          <a:blip r:embed="rId1"/>
          <a:stretch>
            <a:fillRect/>
          </a:stretch>
        </p:blipFill>
        <p:spPr>
          <a:xfrm>
            <a:off x="418633" y="1052644"/>
            <a:ext cx="9071474" cy="3264228"/>
          </a:xfrm>
          <a:prstGeom prst="rect">
            <a:avLst/>
          </a:prstGeom>
        </p:spPr>
      </p:pic>
      <p:pic>
        <p:nvPicPr>
          <p:cNvPr id="2618" name="図 3464"/>
          <p:cNvPicPr>
            <a:picLocks noChangeAspect="1"/>
          </p:cNvPicPr>
          <p:nvPr/>
        </p:nvPicPr>
        <p:blipFill>
          <a:blip r:embed="rId2"/>
          <a:stretch>
            <a:fillRect/>
          </a:stretch>
        </p:blipFill>
        <p:spPr>
          <a:xfrm>
            <a:off x="417879" y="4316872"/>
            <a:ext cx="9074693" cy="372546"/>
          </a:xfrm>
          <a:prstGeom prst="rect">
            <a:avLst/>
          </a:prstGeom>
        </p:spPr>
      </p:pic>
      <p:pic>
        <p:nvPicPr>
          <p:cNvPr id="2619" name="図 3465"/>
          <p:cNvPicPr>
            <a:picLocks noChangeAspect="1"/>
          </p:cNvPicPr>
          <p:nvPr/>
        </p:nvPicPr>
        <p:blipFill>
          <a:blip r:embed="rId3"/>
          <a:stretch>
            <a:fillRect/>
          </a:stretch>
        </p:blipFill>
        <p:spPr>
          <a:xfrm>
            <a:off x="849280" y="4824241"/>
            <a:ext cx="1515023" cy="1439690"/>
          </a:xfrm>
          <a:prstGeom prst="rect">
            <a:avLst/>
          </a:prstGeom>
        </p:spPr>
      </p:pic>
      <p:pic>
        <p:nvPicPr>
          <p:cNvPr id="2620" name="図 3466"/>
          <p:cNvPicPr>
            <a:picLocks noChangeAspect="1"/>
          </p:cNvPicPr>
          <p:nvPr/>
        </p:nvPicPr>
        <p:blipFill>
          <a:blip r:embed="rId4"/>
          <a:stretch>
            <a:fillRect/>
          </a:stretch>
        </p:blipFill>
        <p:spPr>
          <a:xfrm>
            <a:off x="2433568" y="4804538"/>
            <a:ext cx="1292354" cy="1459393"/>
          </a:xfrm>
          <a:prstGeom prst="rect">
            <a:avLst/>
          </a:prstGeom>
        </p:spPr>
      </p:pic>
      <p:pic>
        <p:nvPicPr>
          <p:cNvPr id="2621" name="図 3467"/>
          <p:cNvPicPr>
            <a:picLocks noChangeAspect="1"/>
          </p:cNvPicPr>
          <p:nvPr/>
        </p:nvPicPr>
        <p:blipFill>
          <a:blip r:embed="rId5"/>
          <a:stretch>
            <a:fillRect/>
          </a:stretch>
        </p:blipFill>
        <p:spPr>
          <a:xfrm>
            <a:off x="3725752" y="4825583"/>
            <a:ext cx="1231399" cy="1508018"/>
          </a:xfrm>
          <a:prstGeom prst="rect">
            <a:avLst/>
          </a:prstGeom>
        </p:spPr>
      </p:pic>
      <p:pic>
        <p:nvPicPr>
          <p:cNvPr id="2622" name="図 3468"/>
          <p:cNvPicPr>
            <a:picLocks noChangeAspect="1"/>
          </p:cNvPicPr>
          <p:nvPr/>
        </p:nvPicPr>
        <p:blipFill>
          <a:blip r:embed="rId6"/>
          <a:stretch>
            <a:fillRect/>
          </a:stretch>
        </p:blipFill>
        <p:spPr>
          <a:xfrm>
            <a:off x="5024168" y="4804334"/>
            <a:ext cx="1231699" cy="1524117"/>
          </a:xfrm>
          <a:prstGeom prst="rect">
            <a:avLst/>
          </a:prstGeom>
        </p:spPr>
      </p:pic>
      <p:pic>
        <p:nvPicPr>
          <p:cNvPr id="2623" name="図 3469"/>
          <p:cNvPicPr>
            <a:picLocks noChangeAspect="1"/>
          </p:cNvPicPr>
          <p:nvPr/>
        </p:nvPicPr>
        <p:blipFill>
          <a:blip r:embed="rId7"/>
          <a:stretch>
            <a:fillRect/>
          </a:stretch>
        </p:blipFill>
        <p:spPr>
          <a:xfrm>
            <a:off x="6321000" y="4804012"/>
            <a:ext cx="1461889" cy="1526249"/>
          </a:xfrm>
          <a:prstGeom prst="rect">
            <a:avLst/>
          </a:prstGeom>
        </p:spPr>
      </p:pic>
      <p:pic>
        <p:nvPicPr>
          <p:cNvPr id="2624" name="図 3470"/>
          <p:cNvPicPr>
            <a:picLocks noChangeAspect="1"/>
          </p:cNvPicPr>
          <p:nvPr/>
        </p:nvPicPr>
        <p:blipFill>
          <a:blip r:embed="rId8"/>
          <a:stretch>
            <a:fillRect/>
          </a:stretch>
        </p:blipFill>
        <p:spPr>
          <a:xfrm>
            <a:off x="7783050" y="4825509"/>
            <a:ext cx="1252182" cy="1506002"/>
          </a:xfrm>
          <a:prstGeom prst="rect">
            <a:avLst/>
          </a:prstGeom>
        </p:spPr>
      </p:pic>
    </p:spTree>
    <p:extLst>
      <p:ext uri="{BB962C8B-B14F-4D97-AF65-F5344CB8AC3E}">
        <p14:creationId xmlns:p14="http://schemas.microsoft.com/office/powerpoint/2010/main" val="278161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30" name="テキスト プレースホルダー 2"/>
          <p:cNvSpPr>
            <a:spLocks noGrp="1"/>
          </p:cNvSpPr>
          <p:nvPr>
            <p:ph type="body" sz="quarter" idx="14"/>
          </p:nvPr>
        </p:nvSpPr>
        <p:spPr>
          <a:prstGeom prst="rect">
            <a:avLst/>
          </a:prstGeom>
        </p:spPr>
        <p:txBody>
          <a:bodyPr>
            <a:normAutofit/>
          </a:bodyPr>
          <a:lstStyle/>
          <a:p>
            <a:r>
              <a:rPr kumimoji="1" lang="ja-JP" altLang="en-US" sz="2800" b="1"/>
              <a:t>「</a:t>
            </a:r>
            <a:r>
              <a:rPr kumimoji="1" lang="ja-JP" altLang="en-US" sz="2800" b="1"/>
              <a:t>ローリングストック法」で備えよう</a:t>
            </a:r>
            <a:endParaRPr kumimoji="1" lang="en-US" altLang="ja-JP" sz="2800" dirty="0" smtClean="0"/>
          </a:p>
        </p:txBody>
      </p:sp>
      <p:pic>
        <p:nvPicPr>
          <p:cNvPr id="2631" name="図 3553"/>
          <p:cNvPicPr>
            <a:picLocks noChangeAspect="1"/>
          </p:cNvPicPr>
          <p:nvPr/>
        </p:nvPicPr>
        <p:blipFill>
          <a:blip r:embed="rId1"/>
          <a:stretch>
            <a:fillRect/>
          </a:stretch>
        </p:blipFill>
        <p:spPr>
          <a:xfrm>
            <a:off x="1958991" y="1026540"/>
            <a:ext cx="6068926" cy="5406042"/>
          </a:xfrm>
          <a:prstGeom prst="rect">
            <a:avLst/>
          </a:prstGeom>
        </p:spPr>
      </p:pic>
    </p:spTree>
    <p:extLst>
      <p:ext uri="{BB962C8B-B14F-4D97-AF65-F5344CB8AC3E}">
        <p14:creationId xmlns:p14="http://schemas.microsoft.com/office/powerpoint/2010/main" val="407015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637" name="四角形 3702"/>
          <p:cNvSpPr>
            <a:spLocks noGrp="1"/>
          </p:cNvSpPr>
          <p:nvPr>
            <p:ph type="body" sz="quarter" idx="14" hasCustomPrompt="1"/>
          </p:nvPr>
        </p:nvSpPr>
        <p:spPr>
          <a:prstGeom prst="rect">
            <a:avLst/>
          </a:prstGeom>
        </p:spPr>
        <p:txBody>
          <a:bodyPr/>
          <a:p>
            <a:r>
              <a:rPr kumimoji="1" lang="ja-JP" altLang="en-US" sz="2800"/>
              <a:t>家庭内備蓄の例</a:t>
            </a:r>
            <a:endParaRPr kumimoji="1" lang="ja-JP" altLang="en-US"/>
          </a:p>
        </p:txBody>
      </p:sp>
      <p:sp>
        <p:nvSpPr>
          <p:cNvPr id="2638" name="図形 3711"/>
          <p:cNvSpPr/>
          <p:nvPr/>
        </p:nvSpPr>
        <p:spPr>
          <a:xfrm>
            <a:off x="7329914" y="1413000"/>
            <a:ext cx="2299762" cy="2434353"/>
          </a:xfrm>
          <a:prstGeom prst="roundRect">
            <a:avLst/>
          </a:prstGeom>
          <a:noFill/>
          <a:ln w="381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a:solidFill>
                  <a:schemeClr val="tx1"/>
                </a:solidFill>
              </a:rPr>
              <a:t>○　カップ麺</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レトルト食品</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缶詰</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パックご飯　</a:t>
            </a:r>
            <a:r>
              <a:rPr lang="ja-JP" altLang="en-US">
                <a:solidFill>
                  <a:schemeClr val="tx1"/>
                </a:solidFill>
              </a:rPr>
              <a:t>等</a:t>
            </a:r>
            <a:endParaRPr lang="ja-JP" altLang="en-US">
              <a:solidFill>
                <a:schemeClr val="tx1"/>
              </a:solidFill>
            </a:endParaRPr>
          </a:p>
        </p:txBody>
      </p:sp>
      <p:grpSp>
        <p:nvGrpSpPr>
          <p:cNvPr id="2639" name="グループ 3715"/>
          <p:cNvGrpSpPr/>
          <p:nvPr/>
        </p:nvGrpSpPr>
        <p:grpSpPr>
          <a:xfrm>
            <a:off x="705000" y="981000"/>
            <a:ext cx="2320241" cy="2243131"/>
            <a:chOff x="490754" y="1051719"/>
            <a:chExt cx="2320241" cy="2243131"/>
          </a:xfrm>
        </p:grpSpPr>
        <p:pic>
          <p:nvPicPr>
            <p:cNvPr id="2640" name="図 3714"/>
            <p:cNvPicPr>
              <a:picLocks noChangeAspect="1"/>
            </p:cNvPicPr>
            <p:nvPr/>
          </p:nvPicPr>
          <p:blipFill>
            <a:blip r:embed="rId1"/>
            <a:stretch>
              <a:fillRect/>
            </a:stretch>
          </p:blipFill>
          <p:spPr>
            <a:xfrm>
              <a:off x="1064745" y="1701000"/>
              <a:ext cx="1746250" cy="1593850"/>
            </a:xfrm>
            <a:prstGeom prst="rect">
              <a:avLst/>
            </a:prstGeom>
          </p:spPr>
        </p:pic>
        <p:sp>
          <p:nvSpPr>
            <p:cNvPr id="2641" name="図形 3713"/>
            <p:cNvSpPr/>
            <p:nvPr/>
          </p:nvSpPr>
          <p:spPr>
            <a:xfrm>
              <a:off x="490754" y="1051719"/>
              <a:ext cx="1440511" cy="1130400"/>
            </a:xfrm>
            <a:prstGeom prst="wedgeEllipseCallout">
              <a:avLst>
                <a:gd name="adj1" fmla="val 49609"/>
                <a:gd name="adj2" fmla="val 49225"/>
              </a:avLst>
            </a:prstGeom>
            <a:noFill/>
            <a:ln w="254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2000">
                  <a:solidFill>
                    <a:schemeClr val="tx1"/>
                  </a:solidFill>
                </a:rPr>
                <a:t>開けてみると...</a:t>
              </a:r>
              <a:endParaRPr lang="ja-JP" altLang="en-US">
                <a:solidFill>
                  <a:schemeClr val="tx1"/>
                </a:solidFill>
              </a:endParaRPr>
            </a:p>
          </p:txBody>
        </p:sp>
      </p:grpSp>
      <p:graphicFrame>
        <p:nvGraphicFramePr>
          <p:cNvPr id="2642" name="オブジェクト 213"/>
          <p:cNvGraphicFramePr/>
          <p:nvPr/>
        </p:nvGraphicFramePr>
        <p:xfrm>
          <a:off x="705000" y="3224131"/>
          <a:ext cx="2305385" cy="3057919"/>
        </p:xfrm>
        <a:graphic>
          <a:graphicData uri="http://schemas.openxmlformats.org/presentationml/2006/ole">
            <mc:AlternateContent xmlns:mc="http://schemas.openxmlformats.org/markup-compatibility/2006">
              <mc:Choice xmlns:v="urn:schemas-microsoft-com:vml" Requires="v">
                <p:oleObj spid="_x0000_s4097" name="Acrobat Document" r:id="rId2" progId="AcroExch.Document.DC">
                  <p:embed/>
                </p:oleObj>
              </mc:Choice>
              <mc:Fallback>
                <p:oleObj spid="" name="Acrobat Document" r:id="rId2" progId="AcroExch.Document.DC">
                  <p:embed/>
                  <p:pic>
                    <p:nvPicPr>
                      <p:cNvPr id="0" name="オブジェクト 213"/>
                      <p:cNvPicPr>
                        <a:picLocks noChangeAspect="1"/>
                      </p:cNvPicPr>
                      <p:nvPr/>
                    </p:nvPicPr>
                    <p:blipFill>
                      <a:blip r:embed="rId3"/>
                      <a:stretch>
                        <a:fillRect/>
                      </a:stretch>
                    </p:blipFill>
                    <p:spPr>
                      <a:xfrm>
                        <a:off x="705000" y="3224131"/>
                        <a:ext cx="2305385" cy="3057919"/>
                      </a:xfrm>
                      <a:prstGeom prst="rect">
                        <a:avLst/>
                      </a:prstGeom>
                      <a:ln>
                        <a:noFill/>
                      </a:ln>
                    </p:spPr>
                  </p:pic>
                </p:oleObj>
              </mc:Fallback>
            </mc:AlternateContent>
          </a:graphicData>
        </a:graphic>
      </p:graphicFrame>
      <p:graphicFrame>
        <p:nvGraphicFramePr>
          <p:cNvPr id="2643" name="オブジェクト 214"/>
          <p:cNvGraphicFramePr/>
          <p:nvPr/>
        </p:nvGraphicFramePr>
        <p:xfrm>
          <a:off x="3369000" y="1275416"/>
          <a:ext cx="3751988" cy="5006634"/>
        </p:xfrm>
        <a:graphic>
          <a:graphicData uri="http://schemas.openxmlformats.org/presentationml/2006/ole">
            <mc:AlternateContent xmlns:mc="http://schemas.openxmlformats.org/markup-compatibility/2006">
              <mc:Choice xmlns:v="urn:schemas-microsoft-com:vml" Requires="v">
                <p:oleObj spid="_x0000_s4098" name="Acrobat Document" r:id="rId4" progId="AcroExch.Document.DC">
                  <p:embed/>
                </p:oleObj>
              </mc:Choice>
              <mc:Fallback>
                <p:oleObj spid="" name="Acrobat Document" r:id="rId4" progId="AcroExch.Document.DC">
                  <p:embed/>
                  <p:pic>
                    <p:nvPicPr>
                      <p:cNvPr id="0" name="オブジェクト 214"/>
                      <p:cNvPicPr>
                        <a:picLocks noChangeAspect="1"/>
                      </p:cNvPicPr>
                      <p:nvPr/>
                    </p:nvPicPr>
                    <p:blipFill>
                      <a:blip r:embed="rId5"/>
                      <a:stretch>
                        <a:fillRect/>
                      </a:stretch>
                    </p:blipFill>
                    <p:spPr>
                      <a:xfrm>
                        <a:off x="3369000" y="1275416"/>
                        <a:ext cx="3751988" cy="5006634"/>
                      </a:xfrm>
                      <a:prstGeom prst="rect">
                        <a:avLst/>
                      </a:prstGeom>
                      <a:ln>
                        <a:noFill/>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49" name="テキスト ボックス 1"/>
          <p:cNvSpPr txBox="1"/>
          <p:nvPr/>
        </p:nvSpPr>
        <p:spPr>
          <a:xfrm>
            <a:off x="5630472" y="4516278"/>
            <a:ext cx="4275529" cy="369332"/>
          </a:xfrm>
          <a:prstGeom prst="rect">
            <a:avLst/>
          </a:prstGeom>
          <a:noFill/>
        </p:spPr>
        <p:txBody>
          <a:bodyPr wrap="none" rtlCol="0">
            <a:spAutoFit/>
          </a:bodyPr>
          <a:lstStyle/>
          <a:p>
            <a:r>
              <a:rPr lang="ja-JP" altLang="en-US" dirty="0" smtClean="0"/>
              <a:t>出典：世羅町防災ハザード</a:t>
            </a:r>
            <a:r>
              <a:rPr lang="ja-JP" altLang="en-US" dirty="0"/>
              <a:t>マ</a:t>
            </a:r>
            <a:r>
              <a:rPr lang="ja-JP" altLang="en-US" dirty="0" smtClean="0"/>
              <a:t>ップ（保存版）</a:t>
            </a:r>
            <a:endParaRPr kumimoji="1" lang="ja-JP" altLang="en-US" dirty="0"/>
          </a:p>
        </p:txBody>
      </p:sp>
      <p:sp>
        <p:nvSpPr>
          <p:cNvPr id="2650" name="テキスト プレースホルダー 5"/>
          <p:cNvSpPr>
            <a:spLocks noGrp="1"/>
          </p:cNvSpPr>
          <p:nvPr>
            <p:ph type="body" sz="quarter" idx="14"/>
          </p:nvPr>
        </p:nvSpPr>
        <p:spPr/>
        <p:txBody>
          <a:bodyPr/>
          <a:lstStyle/>
          <a:p>
            <a:r>
              <a:rPr kumimoji="1" lang="ja-JP" altLang="en-US" sz="2800" dirty="0" smtClean="0"/>
              <a:t>非常持ち出し品</a:t>
            </a:r>
            <a:endParaRPr kumimoji="1" lang="ja-JP" altLang="en-US" sz="2800" dirty="0"/>
          </a:p>
        </p:txBody>
      </p:sp>
      <p:pic>
        <p:nvPicPr>
          <p:cNvPr id="2651" name="図 2"/>
          <p:cNvPicPr>
            <a:picLocks noChangeAspect="1"/>
          </p:cNvPicPr>
          <p:nvPr/>
        </p:nvPicPr>
        <p:blipFill>
          <a:blip r:embed="rId1"/>
          <a:stretch>
            <a:fillRect/>
          </a:stretch>
        </p:blipFill>
        <p:spPr>
          <a:xfrm>
            <a:off x="200472" y="981000"/>
            <a:ext cx="9138164" cy="3319526"/>
          </a:xfrm>
          <a:prstGeom prst="rect">
            <a:avLst/>
          </a:prstGeom>
        </p:spPr>
      </p:pic>
      <p:grpSp>
        <p:nvGrpSpPr>
          <p:cNvPr id="2652" name="グループ 3510"/>
          <p:cNvGrpSpPr/>
          <p:nvPr/>
        </p:nvGrpSpPr>
        <p:grpSpPr>
          <a:xfrm>
            <a:off x="201004" y="5151946"/>
            <a:ext cx="9623629" cy="1230815"/>
            <a:chOff x="201002" y="5301566"/>
            <a:chExt cx="9623629" cy="1230815"/>
          </a:xfrm>
        </p:grpSpPr>
        <p:sp>
          <p:nvSpPr>
            <p:cNvPr id="2653" name="四角形吹き出し 3508"/>
            <p:cNvSpPr/>
            <p:nvPr/>
          </p:nvSpPr>
          <p:spPr>
            <a:xfrm>
              <a:off x="201002" y="5451186"/>
              <a:ext cx="7200000" cy="931574"/>
            </a:xfrm>
            <a:prstGeom prst="wedgeRectCallout">
              <a:avLst>
                <a:gd name="adj1" fmla="val 54355"/>
                <a:gd name="adj2" fmla="val -20949"/>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900" b="1" u="sng" dirty="0">
                  <a:solidFill>
                    <a:srgbClr val="FF0000"/>
                  </a:solidFill>
                  <a:latin typeface="Meiryo UI" panose="020B0604030504040204" pitchFamily="50" charset="-128"/>
                  <a:ea typeface="Meiryo UI" panose="020B0604030504040204" pitchFamily="50" charset="-128"/>
                </a:rPr>
                <a:t>常に持ち出せる形</a:t>
              </a:r>
              <a:r>
                <a:rPr lang="ja-JP" altLang="en-US" sz="2900" b="1" dirty="0">
                  <a:solidFill>
                    <a:prstClr val="black">
                      <a:lumMod val="75000"/>
                      <a:lumOff val="25000"/>
                    </a:prstClr>
                  </a:solidFill>
                  <a:latin typeface="Meiryo UI" panose="020B0604030504040204" pitchFamily="50" charset="-128"/>
                  <a:ea typeface="Meiryo UI" panose="020B0604030504040204" pitchFamily="50" charset="-128"/>
                </a:rPr>
                <a:t>で準備しておくことが重要！</a:t>
              </a:r>
              <a:endParaRPr lang="en-US" altLang="ja-JP" sz="29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2654" name="図 3509"/>
            <p:cNvPicPr>
              <a:picLocks noChangeAspect="1"/>
            </p:cNvPicPr>
            <p:nvPr/>
          </p:nvPicPr>
          <p:blipFill>
            <a:blip r:embed="rId2"/>
            <a:stretch>
              <a:fillRect/>
            </a:stretch>
          </p:blipFill>
          <p:spPr>
            <a:xfrm>
              <a:off x="7663320" y="5301566"/>
              <a:ext cx="2161311" cy="1230815"/>
            </a:xfrm>
            <a:prstGeom prst="rect">
              <a:avLst/>
            </a:prstGeom>
          </p:spPr>
        </p:pic>
      </p:grpSp>
    </p:spTree>
    <p:extLst>
      <p:ext uri="{BB962C8B-B14F-4D97-AF65-F5344CB8AC3E}">
        <p14:creationId xmlns:p14="http://schemas.microsoft.com/office/powerpoint/2010/main" val="302686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59" name="テキスト プレースホルダー 1"/>
          <p:cNvSpPr>
            <a:spLocks noGrp="1"/>
          </p:cNvSpPr>
          <p:nvPr>
            <p:ph type="body" sz="quarter" idx="14"/>
          </p:nvPr>
        </p:nvSpPr>
        <p:spPr/>
        <p:txBody>
          <a:bodyPr/>
          <a:lstStyle/>
          <a:p>
            <a:r>
              <a:rPr kumimoji="1" lang="en-US" altLang="ja-JP" sz="2800" dirty="0" smtClean="0"/>
              <a:t>(</a:t>
            </a:r>
            <a:r>
              <a:rPr kumimoji="1" lang="ja-JP" altLang="en-US" sz="2800" dirty="0" smtClean="0"/>
              <a:t>参考）</a:t>
            </a:r>
            <a:r>
              <a:rPr kumimoji="1" lang="ja-JP" altLang="en-US" sz="2800" dirty="0" smtClean="0"/>
              <a:t>非常持出品の考え方</a:t>
            </a:r>
            <a:endParaRPr kumimoji="1" lang="ja-JP" altLang="en-US" sz="2400" dirty="0"/>
          </a:p>
        </p:txBody>
      </p:sp>
      <p:grpSp>
        <p:nvGrpSpPr>
          <p:cNvPr id="2660" name="グループ化 3"/>
          <p:cNvGrpSpPr/>
          <p:nvPr/>
        </p:nvGrpSpPr>
        <p:grpSpPr>
          <a:xfrm>
            <a:off x="160318" y="1722823"/>
            <a:ext cx="2992482" cy="4297861"/>
            <a:chOff x="228891" y="1725534"/>
            <a:chExt cx="3178055" cy="4295150"/>
          </a:xfrm>
        </p:grpSpPr>
        <p:sp>
          <p:nvSpPr>
            <p:cNvPr id="2661" name="正方形/長方形 1"/>
            <p:cNvSpPr/>
            <p:nvPr/>
          </p:nvSpPr>
          <p:spPr>
            <a:xfrm>
              <a:off x="228891" y="1725534"/>
              <a:ext cx="3178055" cy="4295150"/>
            </a:xfrm>
            <a:prstGeom prst="rect">
              <a:avLst/>
            </a:prstGeom>
            <a:solidFill>
              <a:srgbClr val="FFC7B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他人と</a:t>
              </a:r>
              <a:endParaRPr kumimoji="1" lang="ja-JP" altLang="en-US" sz="2800" b="1" dirty="0" smtClean="0">
                <a:solidFill>
                  <a:srgbClr val="FF0000"/>
                </a:solidFill>
              </a:endParaRPr>
            </a:p>
            <a:p>
              <a:pPr algn="ctr"/>
              <a:r>
                <a:rPr kumimoji="1" lang="ja-JP" altLang="en-US" sz="2800" b="1" dirty="0" smtClean="0">
                  <a:solidFill>
                    <a:srgbClr val="FF0000"/>
                  </a:solidFill>
                </a:rPr>
                <a:t>交換できない</a:t>
              </a:r>
              <a:r>
                <a:rPr kumimoji="1" lang="ja-JP" altLang="en-US" sz="2800" dirty="0" smtClean="0">
                  <a:solidFill>
                    <a:schemeClr val="tx1"/>
                  </a:solidFill>
                </a:rPr>
                <a:t>もの</a:t>
              </a:r>
              <a:endParaRPr kumimoji="1" lang="ja-JP" altLang="en-US" sz="2400" dirty="0" smtClean="0">
                <a:solidFill>
                  <a:srgbClr val="FF0000"/>
                </a:solidFill>
              </a:endParaRPr>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62" name="角丸四角形 2"/>
            <p:cNvSpPr/>
            <p:nvPr/>
          </p:nvSpPr>
          <p:spPr>
            <a:xfrm>
              <a:off x="325782" y="2800494"/>
              <a:ext cx="2993347"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a:t>
              </a:r>
              <a:r>
                <a:rPr lang="ja-JP" altLang="en-US" sz="2000" dirty="0" smtClean="0">
                  <a:solidFill>
                    <a:schemeClr val="tx1"/>
                  </a:solidFill>
                </a:rPr>
                <a:t>眼鏡・コンタクト</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常備薬</a:t>
              </a:r>
              <a:r>
                <a:rPr lang="ja-JP" altLang="en-US" sz="2000" dirty="0">
                  <a:solidFill>
                    <a:schemeClr val="tx1"/>
                  </a:solidFill>
                </a:rPr>
                <a:t>・</a:t>
              </a:r>
              <a:r>
                <a:rPr kumimoji="1" lang="ja-JP" altLang="en-US" sz="2000" dirty="0" smtClean="0">
                  <a:solidFill>
                    <a:schemeClr val="tx1"/>
                  </a:solidFill>
                </a:rPr>
                <a:t>お薬手帳</a:t>
              </a:r>
              <a:endParaRPr kumimoji="1"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歯磨きセット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2663" name="Picture 2" descr="お薬手帳のイラスト"/>
          <p:cNvPicPr>
            <a:picLocks noChangeAspect="1" noChangeArrowheads="1"/>
          </p:cNvPicPr>
          <p:nvPr/>
        </p:nvPicPr>
        <p:blipFill>
          <a:blip r:embed="rId1"/>
          <a:stretch>
            <a:fillRect/>
          </a:stretch>
        </p:blipFill>
        <p:spPr>
          <a:xfrm>
            <a:off x="320125" y="4765302"/>
            <a:ext cx="1166349" cy="1166349"/>
          </a:xfrm>
          <a:prstGeom prst="rect">
            <a:avLst/>
          </a:prstGeom>
          <a:noFill/>
        </p:spPr>
      </p:pic>
      <p:pic>
        <p:nvPicPr>
          <p:cNvPr id="2664" name="Picture 4" descr="お出かけセットのイラスト"/>
          <p:cNvPicPr>
            <a:picLocks noChangeAspect="1" noChangeArrowheads="1"/>
          </p:cNvPicPr>
          <p:nvPr/>
        </p:nvPicPr>
        <p:blipFill>
          <a:blip r:embed="rId2"/>
          <a:stretch>
            <a:fillRect/>
          </a:stretch>
        </p:blipFill>
        <p:spPr>
          <a:xfrm>
            <a:off x="1715365" y="4612600"/>
            <a:ext cx="1318764" cy="1318764"/>
          </a:xfrm>
          <a:prstGeom prst="rect">
            <a:avLst/>
          </a:prstGeom>
          <a:noFill/>
        </p:spPr>
      </p:pic>
      <p:grpSp>
        <p:nvGrpSpPr>
          <p:cNvPr id="2665" name="グループ化 4"/>
          <p:cNvGrpSpPr/>
          <p:nvPr/>
        </p:nvGrpSpPr>
        <p:grpSpPr>
          <a:xfrm>
            <a:off x="3512840" y="1727490"/>
            <a:ext cx="2947495" cy="4295150"/>
            <a:chOff x="3589681" y="1727490"/>
            <a:chExt cx="2947495" cy="4295150"/>
          </a:xfrm>
        </p:grpSpPr>
        <p:sp>
          <p:nvSpPr>
            <p:cNvPr id="2666" name="正方形/長方形 18"/>
            <p:cNvSpPr/>
            <p:nvPr/>
          </p:nvSpPr>
          <p:spPr>
            <a:xfrm>
              <a:off x="3589681" y="1727490"/>
              <a:ext cx="2947495" cy="4295150"/>
            </a:xfrm>
            <a:prstGeom prst="rect">
              <a:avLst/>
            </a:pr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安全</a:t>
              </a:r>
              <a:r>
                <a:rPr lang="ja-JP" altLang="en-US" sz="2800" dirty="0" smtClean="0">
                  <a:solidFill>
                    <a:schemeClr val="tx1"/>
                  </a:solidFill>
                </a:rPr>
                <a:t>のため</a:t>
              </a:r>
              <a:r>
                <a:rPr kumimoji="1" lang="ja-JP" altLang="en-US" sz="2800" dirty="0" smtClean="0">
                  <a:solidFill>
                    <a:schemeClr val="tx1"/>
                  </a:solidFill>
                </a:rPr>
                <a:t>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67" name="角丸四角形 19"/>
            <p:cNvSpPr/>
            <p:nvPr/>
          </p:nvSpPr>
          <p:spPr>
            <a:xfrm>
              <a:off x="3727748" y="2802450"/>
              <a:ext cx="2671359"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運動靴</a:t>
              </a:r>
              <a:endParaRPr lang="en-US" altLang="ja-JP" sz="2000" dirty="0" smtClean="0">
                <a:solidFill>
                  <a:schemeClr val="tx1"/>
                </a:solidFill>
              </a:endParaRPr>
            </a:p>
            <a:p>
              <a:r>
                <a:rPr lang="en-US" altLang="ja-JP" sz="2000" dirty="0" smtClean="0">
                  <a:solidFill>
                    <a:schemeClr val="tx1"/>
                  </a:solidFill>
                </a:rPr>
                <a:t>•</a:t>
              </a:r>
              <a:r>
                <a:rPr lang="ja-JP" altLang="en-US" sz="2000" dirty="0">
                  <a:solidFill>
                    <a:schemeClr val="tx1"/>
                  </a:solidFill>
                </a:rPr>
                <a:t>軍手</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懐中電灯</a:t>
              </a:r>
              <a:endParaRPr lang="en-US" altLang="ja-JP" sz="2000" dirty="0">
                <a:solidFill>
                  <a:schemeClr val="tx1"/>
                </a:solidFill>
              </a:endParaRPr>
            </a:p>
            <a:p>
              <a:r>
                <a:rPr kumimoji="1" lang="en-US" altLang="ja-JP" sz="2000" dirty="0" smtClean="0">
                  <a:solidFill>
                    <a:schemeClr val="tx1"/>
                  </a:solidFill>
                </a:rPr>
                <a:t>•</a:t>
              </a:r>
              <a:r>
                <a:rPr lang="ja-JP" altLang="en-US" sz="2000" dirty="0" smtClean="0">
                  <a:solidFill>
                    <a:schemeClr val="tx1"/>
                  </a:solidFill>
                </a:rPr>
                <a:t>ホイッスル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2668" name="Picture 6" descr="救助笛のイラスト"/>
          <p:cNvPicPr>
            <a:picLocks noChangeAspect="1" noChangeArrowheads="1"/>
          </p:cNvPicPr>
          <p:nvPr/>
        </p:nvPicPr>
        <p:blipFill>
          <a:blip r:embed="rId3"/>
          <a:stretch>
            <a:fillRect/>
          </a:stretch>
        </p:blipFill>
        <p:spPr>
          <a:xfrm>
            <a:off x="3780477" y="4766776"/>
            <a:ext cx="1049327" cy="1049327"/>
          </a:xfrm>
          <a:prstGeom prst="rect">
            <a:avLst/>
          </a:prstGeom>
          <a:noFill/>
        </p:spPr>
      </p:pic>
      <p:pic>
        <p:nvPicPr>
          <p:cNvPr id="2669" name="Picture 8" descr="懐中電灯のイラスト"/>
          <p:cNvPicPr>
            <a:picLocks noChangeAspect="1" noChangeArrowheads="1"/>
          </p:cNvPicPr>
          <p:nvPr/>
        </p:nvPicPr>
        <p:blipFill>
          <a:blip r:embed="rId4"/>
          <a:stretch>
            <a:fillRect/>
          </a:stretch>
        </p:blipFill>
        <p:spPr>
          <a:xfrm>
            <a:off x="5015660" y="4832607"/>
            <a:ext cx="983496" cy="983496"/>
          </a:xfrm>
          <a:prstGeom prst="rect">
            <a:avLst/>
          </a:prstGeom>
          <a:noFill/>
        </p:spPr>
      </p:pic>
      <p:grpSp>
        <p:nvGrpSpPr>
          <p:cNvPr id="2670" name="グループ化 24"/>
          <p:cNvGrpSpPr/>
          <p:nvPr/>
        </p:nvGrpSpPr>
        <p:grpSpPr>
          <a:xfrm>
            <a:off x="6774373" y="1721407"/>
            <a:ext cx="2992482" cy="4297861"/>
            <a:chOff x="228891" y="1725534"/>
            <a:chExt cx="3178055" cy="4295150"/>
          </a:xfrm>
        </p:grpSpPr>
        <p:sp>
          <p:nvSpPr>
            <p:cNvPr id="2671" name="正方形/長方形 25"/>
            <p:cNvSpPr/>
            <p:nvPr/>
          </p:nvSpPr>
          <p:spPr>
            <a:xfrm>
              <a:off x="228891" y="1725534"/>
              <a:ext cx="3178055" cy="4295150"/>
            </a:xfrm>
            <a:prstGeom prst="rect">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生活</a:t>
              </a:r>
              <a:r>
                <a:rPr kumimoji="1" lang="ja-JP" altLang="en-US" sz="2800" dirty="0" smtClean="0">
                  <a:solidFill>
                    <a:schemeClr val="tx1"/>
                  </a:solidFill>
                </a:rPr>
                <a:t>のために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72" name="角丸四角形 26"/>
            <p:cNvSpPr/>
            <p:nvPr/>
          </p:nvSpPr>
          <p:spPr>
            <a:xfrm>
              <a:off x="325783" y="2800494"/>
              <a:ext cx="2932295"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食料・飲料水</a:t>
              </a:r>
              <a:endParaRPr lang="en-US" altLang="ja-JP" sz="2000" dirty="0" smtClean="0">
                <a:solidFill>
                  <a:schemeClr val="tx1"/>
                </a:solidFill>
              </a:endParaRPr>
            </a:p>
            <a:p>
              <a:r>
                <a:rPr lang="en-US" altLang="ja-JP" sz="2000" dirty="0">
                  <a:solidFill>
                    <a:schemeClr val="tx1"/>
                  </a:solidFill>
                </a:rPr>
                <a:t>•</a:t>
              </a:r>
              <a:r>
                <a:rPr lang="ja-JP" altLang="en-US" sz="2000" dirty="0">
                  <a:solidFill>
                    <a:schemeClr val="tx1"/>
                  </a:solidFill>
                </a:rPr>
                <a:t>スマートフォン</a:t>
              </a:r>
              <a:endParaRPr lang="en-US" altLang="ja-JP" sz="2000" dirty="0">
                <a:solidFill>
                  <a:schemeClr val="tx1"/>
                </a:solidFill>
              </a:endParaRPr>
            </a:p>
            <a:p>
              <a:r>
                <a:rPr lang="en-US" altLang="ja-JP" sz="2000" dirty="0" smtClean="0">
                  <a:solidFill>
                    <a:schemeClr val="tx1"/>
                  </a:solidFill>
                </a:rPr>
                <a:t>•</a:t>
              </a:r>
              <a:r>
                <a:rPr lang="ja-JP" altLang="en-US" sz="2000" dirty="0" smtClean="0">
                  <a:solidFill>
                    <a:schemeClr val="tx1"/>
                  </a:solidFill>
                </a:rPr>
                <a:t>衣類</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簡易トイレ</a:t>
              </a:r>
              <a:r>
                <a:rPr kumimoji="1" lang="ja-JP" altLang="en-US" sz="2000" dirty="0" smtClean="0">
                  <a:solidFill>
                    <a:schemeClr val="tx1"/>
                  </a:solidFill>
                </a:rPr>
                <a:t>　　　</a:t>
              </a:r>
              <a:r>
                <a:rPr kumimoji="1" lang="ja-JP" altLang="en-US" sz="1800" dirty="0" smtClean="0">
                  <a:solidFill>
                    <a:schemeClr val="tx1"/>
                  </a:solidFill>
                </a:rPr>
                <a:t>など</a:t>
              </a:r>
              <a:endParaRPr kumimoji="1" lang="ja-JP" altLang="en-US" dirty="0">
                <a:solidFill>
                  <a:schemeClr val="tx1"/>
                </a:solidFill>
              </a:endParaRPr>
            </a:p>
          </p:txBody>
        </p:sp>
      </p:grpSp>
      <p:pic>
        <p:nvPicPr>
          <p:cNvPr id="2673" name="Picture 12" descr="保存食のイラスト"/>
          <p:cNvPicPr>
            <a:picLocks noChangeAspect="1" noChangeArrowheads="1"/>
          </p:cNvPicPr>
          <p:nvPr/>
        </p:nvPicPr>
        <p:blipFill>
          <a:blip r:embed="rId5"/>
          <a:stretch>
            <a:fillRect/>
          </a:stretch>
        </p:blipFill>
        <p:spPr>
          <a:xfrm>
            <a:off x="6936678" y="4701876"/>
            <a:ext cx="1114227" cy="1114227"/>
          </a:xfrm>
          <a:prstGeom prst="rect">
            <a:avLst/>
          </a:prstGeom>
          <a:noFill/>
        </p:spPr>
      </p:pic>
      <p:pic>
        <p:nvPicPr>
          <p:cNvPr id="2674" name="Picture 14" descr="災害時の緊急用トイレのイラスト"/>
          <p:cNvPicPr>
            <a:picLocks noChangeAspect="1" noChangeArrowheads="1"/>
          </p:cNvPicPr>
          <p:nvPr/>
        </p:nvPicPr>
        <p:blipFill>
          <a:blip r:embed="rId6"/>
          <a:stretch>
            <a:fillRect/>
          </a:stretch>
        </p:blipFill>
        <p:spPr>
          <a:xfrm>
            <a:off x="8167285" y="4502962"/>
            <a:ext cx="1453444" cy="1453444"/>
          </a:xfrm>
          <a:prstGeom prst="rect">
            <a:avLst/>
          </a:prstGeom>
          <a:noFill/>
        </p:spPr>
      </p:pic>
      <p:sp>
        <p:nvSpPr>
          <p:cNvPr id="2675" name="右矢印 5"/>
          <p:cNvSpPr/>
          <p:nvPr/>
        </p:nvSpPr>
        <p:spPr>
          <a:xfrm>
            <a:off x="3034129"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6" name="右矢印 31"/>
          <p:cNvSpPr/>
          <p:nvPr/>
        </p:nvSpPr>
        <p:spPr>
          <a:xfrm>
            <a:off x="6274013"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461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77"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2378" name="図形グループ 5"/>
          <p:cNvGrpSpPr/>
          <p:nvPr/>
        </p:nvGrpSpPr>
        <p:grpSpPr>
          <a:xfrm>
            <a:off x="294121" y="1717002"/>
            <a:ext cx="9612101" cy="2284833"/>
            <a:chOff x="72280" y="1751088"/>
            <a:chExt cx="9612101" cy="2284833"/>
          </a:xfrm>
        </p:grpSpPr>
        <p:sp>
          <p:nvSpPr>
            <p:cNvPr id="2379"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6600" b="1" dirty="0">
                  <a:solidFill>
                    <a:srgbClr val="FFFF00"/>
                  </a:solidFill>
                  <a:latin typeface="UD デジタル 教科書体 NK-B" panose="02020700000000000000" pitchFamily="18" charset="-128"/>
                  <a:ea typeface="UD デジタル 教科書体 NK-B" panose="02020700000000000000" pitchFamily="18" charset="-128"/>
                </a:rPr>
                <a:t>地震</a:t>
              </a:r>
              <a:r>
                <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rPr>
                <a:t>はいつ起こるか分かりません。</a:t>
              </a:r>
              <a:endParaRPr lang="en-US" altLang="ja-JP" sz="4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2380" name="図形グループ 4"/>
            <p:cNvGrpSpPr/>
            <p:nvPr/>
          </p:nvGrpSpPr>
          <p:grpSpPr>
            <a:xfrm>
              <a:off x="2330817" y="1751088"/>
              <a:ext cx="4088827" cy="1458908"/>
              <a:chOff x="2330817" y="1751088"/>
              <a:chExt cx="4088827" cy="1458908"/>
            </a:xfrm>
          </p:grpSpPr>
          <p:grpSp>
            <p:nvGrpSpPr>
              <p:cNvPr id="2381" name="図形グループ 1"/>
              <p:cNvGrpSpPr/>
              <p:nvPr/>
            </p:nvGrpSpPr>
            <p:grpSpPr>
              <a:xfrm>
                <a:off x="2330817" y="1751088"/>
                <a:ext cx="1645437" cy="414150"/>
                <a:chOff x="2330817" y="1751088"/>
                <a:chExt cx="1645437" cy="414150"/>
              </a:xfrm>
            </p:grpSpPr>
          </p:grpSp>
          <p:grpSp>
            <p:nvGrpSpPr>
              <p:cNvPr id="2382" name="図形グループ 3"/>
              <p:cNvGrpSpPr/>
              <p:nvPr/>
            </p:nvGrpSpPr>
            <p:grpSpPr>
              <a:xfrm>
                <a:off x="2906167" y="2516481"/>
                <a:ext cx="3513477" cy="693515"/>
                <a:chOff x="2906167" y="2516481"/>
                <a:chExt cx="3513477" cy="693515"/>
              </a:xfrm>
            </p:grpSpPr>
            <p:grpSp>
              <p:nvGrpSpPr>
                <p:cNvPr id="2383" name="図形グループ 2"/>
                <p:cNvGrpSpPr/>
                <p:nvPr/>
              </p:nvGrpSpPr>
              <p:grpSpPr>
                <a:xfrm>
                  <a:off x="2906167" y="2516481"/>
                  <a:ext cx="2387178" cy="401248"/>
                  <a:chOff x="2906167" y="2516481"/>
                  <a:chExt cx="2387178" cy="401248"/>
                </a:xfrm>
              </p:grpSpPr>
            </p:grpSp>
          </p:grpSp>
        </p:grpSp>
      </p:grpSp>
      <p:pic>
        <p:nvPicPr>
          <p:cNvPr id="2384" name="図 7" descr="考えるキョウスケ-01.png"/>
          <p:cNvPicPr>
            <a:picLocks noChangeAspect="1"/>
          </p:cNvPicPr>
          <p:nvPr/>
        </p:nvPicPr>
        <p:blipFill>
          <a:blip r:embed="rId1"/>
          <a:stretch>
            <a:fillRect/>
          </a:stretch>
        </p:blipFill>
        <p:spPr>
          <a:xfrm>
            <a:off x="7110489" y="4008978"/>
            <a:ext cx="1979004" cy="2718768"/>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681" name="テキスト 3705"/>
          <p:cNvSpPr txBox="1"/>
          <p:nvPr/>
        </p:nvSpPr>
        <p:spPr>
          <a:xfrm>
            <a:off x="632603" y="333000"/>
            <a:ext cx="4247908" cy="583883"/>
          </a:xfrm>
          <a:prstGeom prst="rect">
            <a:avLst/>
          </a:prstGeom>
          <a:noFill/>
        </p:spPr>
        <p:txBody>
          <a:bodyPr vertOverflow="overflow" horzOverflow="overflow" wrap="square" rtlCol="0">
            <a:spAutoFit/>
          </a:bodyPr>
          <a:p>
            <a:pPr/>
            <a:r>
              <a:rPr kumimoji="1" lang="ja-JP" altLang="en-US" sz="3200" dirty="0" smtClean="0">
                <a:latin typeface="Meiryo UI" pitchFamily="0" charset="0"/>
                <a:ea typeface="Meiryo UI" pitchFamily="0" charset="0"/>
              </a:rPr>
              <a:t>非常持ち出し品の例</a:t>
            </a:r>
            <a:endParaRPr kumimoji="1" dirty="0" smtClean="0">
              <a:latin typeface="Meiryo UI" pitchFamily="0" charset="0"/>
              <a:ea typeface="Meiryo UI" pitchFamily="0" charset="0"/>
            </a:endParaRPr>
          </a:p>
        </p:txBody>
      </p:sp>
      <p:sp>
        <p:nvSpPr>
          <p:cNvPr id="2682" name="図形 3706"/>
          <p:cNvSpPr/>
          <p:nvPr/>
        </p:nvSpPr>
        <p:spPr>
          <a:xfrm>
            <a:off x="7469300" y="1255807"/>
            <a:ext cx="2379545" cy="2676194"/>
          </a:xfrm>
          <a:prstGeom prst="roundRect">
            <a:avLst/>
          </a:prstGeom>
          <a:noFill/>
          <a:ln w="38100" cap="flat" cmpd="sng" algn="ctr">
            <a:solidFill>
              <a:schemeClr val="accent6"/>
            </a:solidFill>
            <a:prstDash val="solid"/>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2000">
                <a:solidFill>
                  <a:schemeClr val="tx1"/>
                </a:solidFill>
              </a:rPr>
              <a:t>○　水　１リットル分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保存食　１日分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歯磨きセット</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簡易トイレ</a:t>
            </a:r>
            <a:endParaRPr lang="ja-JP" altLang="en-US">
              <a:solidFill>
                <a:schemeClr val="tx1"/>
              </a:solidFill>
            </a:endParaRPr>
          </a:p>
        </p:txBody>
      </p:sp>
      <p:graphicFrame>
        <p:nvGraphicFramePr>
          <p:cNvPr id="2683" name="オブジェクト 1845"/>
          <p:cNvGraphicFramePr/>
          <p:nvPr/>
        </p:nvGraphicFramePr>
        <p:xfrm>
          <a:off x="632464" y="1196909"/>
          <a:ext cx="6706601" cy="5041842"/>
        </p:xfrm>
        <a:graphic>
          <a:graphicData uri="http://schemas.openxmlformats.org/presentationml/2006/ole">
            <mc:AlternateContent xmlns:mc="http://schemas.openxmlformats.org/markup-compatibility/2006">
              <mc:Choice xmlns:v="urn:schemas-microsoft-com:vml" Requires="v">
                <p:oleObj spid="_x0000_s5121" name="Acrobat Document" r:id="rId1" progId="AcroExch.Document.DC">
                  <p:embed/>
                </p:oleObj>
              </mc:Choice>
              <mc:Fallback>
                <p:oleObj spid="" name="Acrobat Document" r:id="rId1" progId="AcroExch.Document.DC">
                  <p:embed/>
                  <p:pic>
                    <p:nvPicPr>
                      <p:cNvPr id="0" name="オブジェクト 1845"/>
                      <p:cNvPicPr>
                        <a:picLocks noChangeAspect="1"/>
                      </p:cNvPicPr>
                      <p:nvPr/>
                    </p:nvPicPr>
                    <p:blipFill>
                      <a:blip r:embed="rId2"/>
                      <a:stretch>
                        <a:fillRect/>
                      </a:stretch>
                    </p:blipFill>
                    <p:spPr>
                      <a:xfrm>
                        <a:off x="632464" y="1196909"/>
                        <a:ext cx="6706601" cy="5041842"/>
                      </a:xfrm>
                      <a:prstGeom prst="rect">
                        <a:avLst/>
                      </a:prstGeom>
                      <a:ln>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689" name="図 7620"/>
          <p:cNvPicPr>
            <a:picLocks noChangeAspect="1"/>
          </p:cNvPicPr>
          <p:nvPr/>
        </p:nvPicPr>
        <p:blipFill>
          <a:blip r:embed="rId1"/>
          <a:stretch>
            <a:fillRect/>
          </a:stretch>
        </p:blipFill>
        <p:spPr>
          <a:xfrm>
            <a:off x="111154" y="0"/>
            <a:ext cx="9683693" cy="6858000"/>
          </a:xfrm>
          <a:prstGeom prst="rect">
            <a:avLst/>
          </a:prstGeom>
        </p:spPr>
      </p:pic>
      <p:sp>
        <p:nvSpPr>
          <p:cNvPr id="2690"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691"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692"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693" name="正方形/長方形 9989"/>
          <p:cNvSpPr/>
          <p:nvPr/>
        </p:nvSpPr>
        <p:spPr>
          <a:xfrm>
            <a:off x="563191" y="1735670"/>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694" name="テキスト 9990"/>
          <p:cNvSpPr txBox="1"/>
          <p:nvPr/>
        </p:nvSpPr>
        <p:spPr>
          <a:xfrm>
            <a:off x="136041" y="4008475"/>
            <a:ext cx="9417522"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695" name="図形 9991"/>
          <p:cNvSpPr/>
          <p:nvPr/>
        </p:nvSpPr>
        <p:spPr>
          <a:xfrm rot="5340000">
            <a:off x="3116554" y="3219981"/>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696" name="テキスト 9992"/>
          <p:cNvSpPr txBox="1"/>
          <p:nvPr/>
        </p:nvSpPr>
        <p:spPr>
          <a:xfrm>
            <a:off x="277048" y="4229601"/>
            <a:ext cx="911480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☑該当する</a:t>
            </a:r>
            <a:r>
              <a:rPr lang="ja-JP" altLang="en-US" sz="4400" b="0" u="none">
                <a:solidFill>
                  <a:srgbClr val="00B050"/>
                </a:solidFill>
                <a:latin typeface="HGP創英角ﾎﾟｯﾌﾟ体"/>
                <a:ea typeface="HGP創英角ﾎﾟｯﾌﾟ体"/>
              </a:rPr>
              <a:t>備蓄品、</a:t>
            </a:r>
            <a:r>
              <a:rPr lang="ja-JP" altLang="en-US" sz="4400" b="0" u="none">
                <a:solidFill>
                  <a:srgbClr val="00B050"/>
                </a:solidFill>
                <a:latin typeface="HGP創英角ﾎﾟｯﾌﾟ体"/>
                <a:ea typeface="HGP創英角ﾎﾟｯﾌﾟ体"/>
              </a:rPr>
              <a:t>持出品にチェック</a:t>
            </a:r>
            <a:endParaRPr lang="ja-JP" altLang="en-US" b="0" u="none" dirty="0">
              <a:solidFill>
                <a:srgbClr val="00B050"/>
              </a:solidFill>
              <a:latin typeface="HGP創英角ﾎﾟｯﾌﾟ体"/>
              <a:ea typeface="HGP創英角ﾎﾟｯﾌﾟ体"/>
            </a:endParaRPr>
          </a:p>
        </p:txBody>
      </p:sp>
      <p:sp>
        <p:nvSpPr>
          <p:cNvPr id="2697"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698"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699"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00"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01"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02"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03" name="テキスト 13495"/>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709" name="図 7620"/>
          <p:cNvPicPr>
            <a:picLocks noChangeAspect="1"/>
          </p:cNvPicPr>
          <p:nvPr/>
        </p:nvPicPr>
        <p:blipFill>
          <a:blip r:embed="rId1"/>
          <a:stretch>
            <a:fillRect/>
          </a:stretch>
        </p:blipFill>
        <p:spPr>
          <a:xfrm>
            <a:off x="111154" y="0"/>
            <a:ext cx="9683693" cy="6858000"/>
          </a:xfrm>
          <a:prstGeom prst="rect">
            <a:avLst/>
          </a:prstGeom>
        </p:spPr>
      </p:pic>
      <p:sp>
        <p:nvSpPr>
          <p:cNvPr id="2710"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1"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2"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713"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4"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5"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6"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7"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8"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19" name="正方形/長方形 10670"/>
          <p:cNvSpPr/>
          <p:nvPr/>
        </p:nvSpPr>
        <p:spPr>
          <a:xfrm>
            <a:off x="569477" y="2980448"/>
            <a:ext cx="4288326" cy="9908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720" name="テキスト 10671"/>
          <p:cNvSpPr txBox="1"/>
          <p:nvPr/>
        </p:nvSpPr>
        <p:spPr>
          <a:xfrm>
            <a:off x="142828" y="5048317"/>
            <a:ext cx="7047645"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721" name="図形 10672"/>
          <p:cNvSpPr/>
          <p:nvPr/>
        </p:nvSpPr>
        <p:spPr>
          <a:xfrm rot="5340000">
            <a:off x="3122840" y="4259823"/>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722" name="テキスト 10673"/>
          <p:cNvSpPr txBox="1"/>
          <p:nvPr/>
        </p:nvSpPr>
        <p:spPr>
          <a:xfrm>
            <a:off x="283205" y="5269443"/>
            <a:ext cx="6612704"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1" u="none" dirty="0">
                <a:solidFill>
                  <a:srgbClr val="00B050"/>
                </a:solidFill>
                <a:latin typeface="HGP創英角ﾎﾟｯﾌﾟ体"/>
                <a:ea typeface="HGP創英角ﾎﾟｯﾌﾟ体"/>
              </a:rPr>
              <a:t>家族と連絡をとる方法は？</a:t>
            </a:r>
            <a:endParaRPr lang="ja-JP" altLang="en-US" b="0" u="none" dirty="0">
              <a:solidFill>
                <a:srgbClr val="00B050"/>
              </a:solidFill>
              <a:latin typeface="HGP創英角ﾎﾟｯﾌﾟ体"/>
              <a:ea typeface="HGP創英角ﾎﾟｯﾌﾟ体"/>
            </a:endParaRPr>
          </a:p>
        </p:txBody>
      </p:sp>
      <p:sp>
        <p:nvSpPr>
          <p:cNvPr id="2723" name="テキスト 1349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29" name="テキスト ボックス 3315"/>
          <p:cNvSpPr txBox="1"/>
          <p:nvPr/>
        </p:nvSpPr>
        <p:spPr>
          <a:xfrm>
            <a:off x="417000" y="1000801"/>
            <a:ext cx="9779410" cy="830104"/>
          </a:xfrm>
          <a:prstGeom prst="rect">
            <a:avLst/>
          </a:prstGeom>
          <a:noFill/>
        </p:spPr>
        <p:txBody>
          <a:bodyPr wrap="square" rtlCol="0">
            <a:spAutoFit/>
          </a:bodyPr>
          <a:lstStyle/>
          <a:p>
            <a:r>
              <a:rPr lang="ja-JP" altLang="en-US" sz="2400" b="0" u="none">
                <a:effectLst/>
              </a:rPr>
              <a:t>電話がつながらない、ネットが使えない、そんな時</a:t>
            </a:r>
            <a:r>
              <a:rPr lang="ja-JP" altLang="en-US" sz="2400" b="0" u="none">
                <a:effectLst/>
              </a:rPr>
              <a:t>どうやって家族と</a:t>
            </a:r>
            <a:endParaRPr lang="ja-JP" altLang="en-US" sz="2400" b="0" u="none">
              <a:effectLst/>
            </a:endParaRPr>
          </a:p>
          <a:p>
            <a:r>
              <a:rPr lang="ja-JP" altLang="en-US" sz="2400" b="0" u="none">
                <a:effectLst/>
              </a:rPr>
              <a:t>連絡を取りますか？</a:t>
            </a:r>
            <a:endParaRPr lang="ja-JP" altLang="en-US" sz="2400" b="0" u="none">
              <a:effectLst/>
            </a:endParaRPr>
          </a:p>
        </p:txBody>
      </p:sp>
      <p:sp>
        <p:nvSpPr>
          <p:cNvPr id="2730" name="四角形 3024"/>
          <p:cNvSpPr>
            <a:spLocks noGrp="1"/>
          </p:cNvSpPr>
          <p:nvPr>
            <p:ph type="body" sz="quarter" idx="14" hasCustomPrompt="1"/>
          </p:nvPr>
        </p:nvSpPr>
        <p:spPr>
          <a:prstGeom prst="rect">
            <a:avLst/>
          </a:prstGeom>
        </p:spPr>
        <p:txBody>
          <a:bodyPr>
            <a:normAutofit/>
          </a:bodyPr>
          <a:p>
            <a:r>
              <a:rPr kumimoji="1" lang="ja-JP" altLang="en-US" sz="3200" b="1"/>
              <a:t>家族の連絡方法</a:t>
            </a:r>
            <a:endParaRPr kumimoji="1" lang="ja-JP" altLang="en-US" b="1"/>
          </a:p>
        </p:txBody>
      </p:sp>
      <p:sp>
        <p:nvSpPr>
          <p:cNvPr id="2731" name="テキスト ボックス 6578"/>
          <p:cNvSpPr txBox="1"/>
          <p:nvPr/>
        </p:nvSpPr>
        <p:spPr>
          <a:xfrm>
            <a:off x="332453" y="2005345"/>
            <a:ext cx="8653667" cy="1999655"/>
          </a:xfrm>
          <a:prstGeom prst="rect">
            <a:avLst/>
          </a:prstGeom>
          <a:noFill/>
          <a:ln w="50800">
            <a:solidFill>
              <a:srgbClr val="FFC000"/>
            </a:solidFill>
          </a:ln>
        </p:spPr>
        <p:txBody>
          <a:bodyPr wrap="square" rtlCol="0">
            <a:spAutoFit/>
          </a:bodyPr>
          <a:lstStyle/>
          <a:p>
            <a:r>
              <a:rPr lang="ja-JP" altLang="en-US" sz="2800" b="1" u="sng" dirty="0">
                <a:solidFill>
                  <a:schemeClr val="tx1"/>
                </a:solidFill>
                <a:effectLst/>
              </a:rPr>
              <a:t>災害用伝言ダイヤル（171）</a:t>
            </a:r>
            <a:endParaRPr sz="2400" b="1" u="sng">
              <a:effectLst/>
            </a:endParaRPr>
          </a:p>
          <a:p>
            <a:endParaRPr lang="ja-JP" altLang="en-US" sz="2400" b="0" u="none" dirty="0">
              <a:solidFill>
                <a:schemeClr val="tx1"/>
              </a:solidFill>
              <a:effectLst/>
            </a:endParaRPr>
          </a:p>
          <a:p>
            <a:r>
              <a:rPr lang="ja-JP" altLang="en-US" sz="2400" b="1" u="none" dirty="0">
                <a:solidFill>
                  <a:schemeClr val="tx1"/>
                </a:solidFill>
                <a:effectLst/>
              </a:rPr>
              <a:t>局番なしの「171」に電話をかけると</a:t>
            </a:r>
            <a:r>
              <a:rPr lang="ja-JP" altLang="en-US" sz="2400" b="1" u="none" dirty="0">
                <a:solidFill>
                  <a:srgbClr val="FF0000"/>
                </a:solidFill>
                <a:effectLst/>
              </a:rPr>
              <a:t>伝言を録音</a:t>
            </a:r>
            <a:r>
              <a:rPr lang="ja-JP" altLang="en-US" sz="2400" b="1" u="none" dirty="0">
                <a:solidFill>
                  <a:schemeClr val="tx1"/>
                </a:solidFill>
                <a:effectLst/>
              </a:rPr>
              <a:t>でき、</a:t>
            </a:r>
            <a:r>
              <a:rPr lang="ja-JP" altLang="en-US" sz="2400" b="1" u="none" dirty="0">
                <a:solidFill>
                  <a:schemeClr val="tx1"/>
                </a:solidFill>
                <a:effectLst/>
              </a:rPr>
              <a:t>自分の電話番号を知っている家族などが、伝言を再生できます。</a:t>
            </a:r>
            <a:endParaRPr lang="ja-JP" altLang="en-US" b="1"/>
          </a:p>
          <a:p>
            <a:r>
              <a:rPr lang="ja-JP" altLang="en-US" sz="2400" b="1"/>
              <a:t>録音時間は</a:t>
            </a:r>
            <a:r>
              <a:rPr lang="ja-JP" altLang="en-US" sz="2400" b="1">
                <a:solidFill>
                  <a:srgbClr val="FF0000"/>
                </a:solidFill>
              </a:rPr>
              <a:t>「30秒間」</a:t>
            </a:r>
            <a:endParaRPr lang="ja-JP" altLang="en-US" sz="2000" b="1"/>
          </a:p>
        </p:txBody>
      </p:sp>
      <p:sp>
        <p:nvSpPr>
          <p:cNvPr id="2732" name="テキスト 3787"/>
          <p:cNvSpPr txBox="1"/>
          <p:nvPr/>
        </p:nvSpPr>
        <p:spPr>
          <a:xfrm>
            <a:off x="332453" y="4221000"/>
            <a:ext cx="8619987" cy="1938099"/>
          </a:xfrm>
          <a:prstGeom prst="rect">
            <a:avLst/>
          </a:prstGeom>
          <a:ln w="50800">
            <a:solidFill>
              <a:srgbClr val="00B0F0"/>
            </a:solidFill>
          </a:ln>
        </p:spPr>
        <p:txBody>
          <a:bodyPr wrap="square">
            <a:spAutoFit/>
          </a:bodyPr>
          <a:p>
            <a:r>
              <a:rPr lang="ja-JP" altLang="en-US" sz="2800" b="1" u="sng" dirty="0">
                <a:solidFill>
                  <a:schemeClr val="tx1"/>
                </a:solidFill>
                <a:effectLst/>
              </a:rPr>
              <a:t>災害用</a:t>
            </a:r>
            <a:r>
              <a:rPr lang="ja-JP" altLang="en-US" sz="2800" b="1" u="sng" dirty="0">
                <a:solidFill>
                  <a:schemeClr val="tx1"/>
                </a:solidFill>
                <a:effectLst/>
              </a:rPr>
              <a:t>伝言板（web171）</a:t>
            </a:r>
            <a:endParaRPr lang="ja-JP" altLang="en-US" sz="2400" b="1" u="sng" dirty="0">
              <a:solidFill>
                <a:schemeClr val="tx1"/>
              </a:solidFill>
              <a:effectLst/>
            </a:endParaRPr>
          </a:p>
          <a:p>
            <a:endParaRPr lang="ja-JP" altLang="en-US" sz="2000" b="1" u="sng" dirty="0">
              <a:solidFill>
                <a:schemeClr val="tx1"/>
              </a:solidFill>
              <a:effectLst/>
            </a:endParaRPr>
          </a:p>
          <a:p>
            <a:r>
              <a:rPr lang="ja-JP" altLang="en-US" sz="2400" b="1" u="none" dirty="0">
                <a:solidFill>
                  <a:schemeClr val="tx1"/>
                </a:solidFill>
                <a:effectLst/>
              </a:rPr>
              <a:t>携帯電話などからインターネットを使用して</a:t>
            </a:r>
            <a:r>
              <a:rPr lang="ja-JP" altLang="en-US" sz="2400" b="1" u="none" dirty="0">
                <a:solidFill>
                  <a:srgbClr val="FF0000"/>
                </a:solidFill>
                <a:effectLst/>
              </a:rPr>
              <a:t>文字情報を登録</a:t>
            </a:r>
            <a:r>
              <a:rPr lang="ja-JP" altLang="en-US" sz="2400" b="1" u="none" dirty="0">
                <a:solidFill>
                  <a:schemeClr val="tx1"/>
                </a:solidFill>
                <a:effectLst/>
              </a:rPr>
              <a:t>し、</a:t>
            </a:r>
            <a:endParaRPr lang="ja-JP" altLang="en-US" b="1"/>
          </a:p>
          <a:p>
            <a:r>
              <a:rPr lang="ja-JP" altLang="en-US" sz="2400" b="1" u="none" dirty="0">
                <a:solidFill>
                  <a:schemeClr val="tx1"/>
                </a:solidFill>
                <a:effectLst/>
              </a:rPr>
              <a:t>自分の電話番号を知っている家族などが、情報を閲覧できます。</a:t>
            </a:r>
            <a:endParaRPr lang="ja-JP" altLang="en-US" sz="2400" b="1" u="none" dirty="0">
              <a:solidFill>
                <a:schemeClr val="tx1"/>
              </a:solidFill>
              <a:effectLst/>
            </a:endParaRPr>
          </a:p>
          <a:p>
            <a:r>
              <a:rPr lang="ja-JP" altLang="en-US" sz="2400" b="1" u="none" dirty="0">
                <a:solidFill>
                  <a:schemeClr val="tx1"/>
                </a:solidFill>
                <a:effectLst/>
              </a:rPr>
              <a:t>登録可能</a:t>
            </a:r>
            <a:r>
              <a:rPr lang="ja-JP" altLang="en-US" sz="2400" b="1" u="none" dirty="0">
                <a:solidFill>
                  <a:schemeClr val="tx1"/>
                </a:solidFill>
                <a:effectLst/>
              </a:rPr>
              <a:t>文字数</a:t>
            </a:r>
            <a:r>
              <a:rPr lang="ja-JP" altLang="en-US" sz="2400" b="1" u="none" dirty="0">
                <a:solidFill>
                  <a:schemeClr val="tx1"/>
                </a:solidFill>
                <a:effectLst/>
              </a:rPr>
              <a:t>は</a:t>
            </a:r>
            <a:r>
              <a:rPr lang="ja-JP" altLang="en-US" sz="2400" b="1" u="none" dirty="0">
                <a:solidFill>
                  <a:srgbClr val="FF0000"/>
                </a:solidFill>
                <a:effectLst/>
              </a:rPr>
              <a:t>「</a:t>
            </a:r>
            <a:r>
              <a:rPr lang="ja-JP" altLang="en-US" sz="2400" b="1" u="none" dirty="0">
                <a:solidFill>
                  <a:srgbClr val="FF0000"/>
                </a:solidFill>
                <a:effectLst/>
              </a:rPr>
              <a:t>100文字</a:t>
            </a:r>
            <a:r>
              <a:rPr lang="ja-JP" altLang="en-US" sz="2400" b="1" u="none" dirty="0">
                <a:solidFill>
                  <a:srgbClr val="FF0000"/>
                </a:solidFill>
                <a:effectLst/>
              </a:rPr>
              <a:t>以内</a:t>
            </a:r>
            <a:r>
              <a:rPr lang="ja-JP" altLang="en-US" sz="2400" b="1" u="none" dirty="0">
                <a:solidFill>
                  <a:srgbClr val="FF0000"/>
                </a:solidFill>
                <a:effectLst/>
              </a:rPr>
              <a:t>」</a:t>
            </a:r>
            <a:endParaRPr lang="ja-JP" altLang="en-US" sz="2400" b="1" u="none" dirty="0">
              <a:solidFill>
                <a:srgbClr val="FF0000"/>
              </a:solidFill>
              <a:effectLst/>
            </a:endParaRPr>
          </a:p>
        </p:txBody>
      </p:sp>
      <p:pic>
        <p:nvPicPr>
          <p:cNvPr id="2733" name="図 6582"/>
          <p:cNvPicPr>
            <a:picLocks noChangeAspect="1"/>
          </p:cNvPicPr>
          <p:nvPr/>
        </p:nvPicPr>
        <p:blipFill>
          <a:blip r:embed="rId1"/>
          <a:stretch>
            <a:fillRect/>
          </a:stretch>
        </p:blipFill>
        <p:spPr>
          <a:xfrm flipH="1">
            <a:off x="8510517" y="1415853"/>
            <a:ext cx="951206" cy="1386093"/>
          </a:xfrm>
          <a:prstGeom prst="rect">
            <a:avLst/>
          </a:prstGeom>
        </p:spPr>
      </p:pic>
      <p:pic>
        <p:nvPicPr>
          <p:cNvPr id="2734" name="図 6581"/>
          <p:cNvPicPr>
            <a:picLocks noChangeAspect="1"/>
          </p:cNvPicPr>
          <p:nvPr/>
        </p:nvPicPr>
        <p:blipFill>
          <a:blip r:embed="rId2"/>
          <a:stretch>
            <a:fillRect/>
          </a:stretch>
        </p:blipFill>
        <p:spPr>
          <a:xfrm>
            <a:off x="8121001" y="3683908"/>
            <a:ext cx="1186560" cy="1074183"/>
          </a:xfrm>
          <a:prstGeom prst="rect">
            <a:avLst/>
          </a:prstGeom>
        </p:spPr>
      </p:pic>
    </p:spTree>
    <p:extLst>
      <p:ext uri="{BB962C8B-B14F-4D97-AF65-F5344CB8AC3E}">
        <p14:creationId xmlns:p14="http://schemas.microsoft.com/office/powerpoint/2010/main" val="2074611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740" name="四角形 3562"/>
          <p:cNvSpPr>
            <a:spLocks noGrp="1"/>
          </p:cNvSpPr>
          <p:nvPr>
            <p:ph type="body" sz="quarter" idx="14" hasCustomPrompt="1"/>
          </p:nvPr>
        </p:nvSpPr>
        <p:spPr>
          <a:prstGeom prst="rect">
            <a:avLst/>
          </a:prstGeom>
        </p:spPr>
        <p:txBody>
          <a:bodyPr>
            <a:normAutofit/>
          </a:bodyPr>
          <a:p>
            <a:r>
              <a:rPr lang="ja-JP" altLang="en-US" sz="3200" b="1">
                <a:solidFill>
                  <a:schemeClr val="tx1"/>
                </a:solidFill>
              </a:rPr>
              <a:t>（参考）</a:t>
            </a:r>
            <a:r>
              <a:rPr lang="ja-JP" altLang="en-US" sz="3200" b="1">
                <a:solidFill>
                  <a:srgbClr val="FF0000"/>
                </a:solidFill>
              </a:rPr>
              <a:t>「あいたいよ」</a:t>
            </a:r>
            <a:r>
              <a:rPr lang="ja-JP" altLang="en-US" sz="3200" b="1"/>
              <a:t>の法則</a:t>
            </a:r>
            <a:endParaRPr kumimoji="1" lang="ja-JP" altLang="en-US"/>
          </a:p>
        </p:txBody>
      </p:sp>
      <p:sp>
        <p:nvSpPr>
          <p:cNvPr id="2741" name="テキスト ボックス 3767"/>
          <p:cNvSpPr txBox="1"/>
          <p:nvPr/>
        </p:nvSpPr>
        <p:spPr>
          <a:xfrm>
            <a:off x="457441" y="1904793"/>
            <a:ext cx="7911003" cy="2892207"/>
          </a:xfrm>
          <a:prstGeom prst="rect">
            <a:avLst/>
          </a:prstGeom>
          <a:noFill/>
          <a:ln w="50800">
            <a:solidFill>
              <a:srgbClr val="FFC000"/>
            </a:solidFill>
          </a:ln>
        </p:spPr>
        <p:txBody>
          <a:bodyPr wrap="square" rtlCol="0">
            <a:spAutoFit/>
          </a:bodyPr>
          <a:lstStyle/>
          <a:p>
            <a:pPr algn="l"/>
            <a:r>
              <a:rPr lang="ja-JP" altLang="en-US" sz="2800" b="1">
                <a:solidFill>
                  <a:srgbClr val="FF0000"/>
                </a:solidFill>
              </a:rPr>
              <a:t>あ</a:t>
            </a:r>
            <a:r>
              <a:rPr lang="ja-JP" altLang="en-US" sz="2800"/>
              <a:t>：</a:t>
            </a:r>
            <a:r>
              <a:rPr lang="ja-JP" altLang="en-US" sz="2800" b="1">
                <a:solidFill>
                  <a:srgbClr val="FF0000"/>
                </a:solidFill>
              </a:rPr>
              <a:t>安否</a:t>
            </a:r>
            <a:r>
              <a:rPr lang="ja-JP" altLang="en-US" sz="2000"/>
              <a:t>（自分や家族が無事であることを伝える）</a:t>
            </a:r>
            <a:endParaRPr lang="ja-JP" altLang="en-US" sz="2000"/>
          </a:p>
          <a:p>
            <a:pPr algn="l"/>
            <a:endParaRPr lang="ja-JP" altLang="en-US" sz="1050"/>
          </a:p>
          <a:p>
            <a:pPr algn="l"/>
            <a:r>
              <a:rPr lang="ja-JP" altLang="en-US" sz="2800" b="1">
                <a:solidFill>
                  <a:srgbClr val="FF0000"/>
                </a:solidFill>
              </a:rPr>
              <a:t>い</a:t>
            </a:r>
            <a:r>
              <a:rPr lang="ja-JP" altLang="en-US" sz="2800"/>
              <a:t>：</a:t>
            </a:r>
            <a:r>
              <a:rPr lang="ja-JP" altLang="en-US" sz="2800" b="1">
                <a:solidFill>
                  <a:srgbClr val="FF0000"/>
                </a:solidFill>
              </a:rPr>
              <a:t>居場所</a:t>
            </a:r>
            <a:r>
              <a:rPr lang="ja-JP" altLang="en-US" sz="2000"/>
              <a:t>（今どこにいるか、避難先を伝える）</a:t>
            </a:r>
            <a:endParaRPr lang="ja-JP" altLang="en-US" sz="1800"/>
          </a:p>
          <a:p>
            <a:pPr algn="l"/>
            <a:endParaRPr lang="ja-JP" altLang="en-US" sz="1050"/>
          </a:p>
          <a:p>
            <a:pPr algn="l"/>
            <a:r>
              <a:rPr lang="ja-JP" altLang="en-US" sz="2800" b="1">
                <a:solidFill>
                  <a:srgbClr val="FF0000"/>
                </a:solidFill>
              </a:rPr>
              <a:t>た</a:t>
            </a:r>
            <a:r>
              <a:rPr lang="ja-JP" altLang="en-US" sz="2800"/>
              <a:t>：</a:t>
            </a:r>
            <a:r>
              <a:rPr lang="ja-JP" altLang="en-US" sz="2800" b="1">
                <a:solidFill>
                  <a:srgbClr val="FF0000"/>
                </a:solidFill>
              </a:rPr>
              <a:t>他の人の安否</a:t>
            </a:r>
            <a:r>
              <a:rPr lang="ja-JP" altLang="en-US" sz="2000"/>
              <a:t>（知っている人の状況も含めて伝える）</a:t>
            </a:r>
            <a:endParaRPr lang="ja-JP" altLang="en-US" sz="1800"/>
          </a:p>
          <a:p>
            <a:pPr algn="l"/>
            <a:endParaRPr lang="ja-JP" altLang="en-US" sz="1050"/>
          </a:p>
          <a:p>
            <a:pPr algn="l"/>
            <a:r>
              <a:rPr lang="ja-JP" altLang="en-US" sz="2800" b="1">
                <a:solidFill>
                  <a:srgbClr val="FF0000"/>
                </a:solidFill>
              </a:rPr>
              <a:t>い</a:t>
            </a:r>
            <a:r>
              <a:rPr lang="ja-JP" altLang="en-US" sz="2800"/>
              <a:t>：</a:t>
            </a:r>
            <a:r>
              <a:rPr lang="ja-JP" altLang="en-US" sz="2800" b="1">
                <a:solidFill>
                  <a:srgbClr val="FF0000"/>
                </a:solidFill>
              </a:rPr>
              <a:t>いつまでそこにいるか</a:t>
            </a:r>
            <a:r>
              <a:rPr lang="ja-JP" altLang="en-US" sz="2000"/>
              <a:t>（次にどこで連絡できるかを伝える）</a:t>
            </a:r>
            <a:endParaRPr lang="ja-JP" altLang="en-US" sz="1800"/>
          </a:p>
          <a:p>
            <a:pPr algn="l"/>
            <a:endParaRPr lang="ja-JP" altLang="en-US" sz="1050"/>
          </a:p>
          <a:p>
            <a:pPr algn="l"/>
            <a:r>
              <a:rPr lang="ja-JP" altLang="en-US" sz="2800" b="1">
                <a:solidFill>
                  <a:srgbClr val="FF0000"/>
                </a:solidFill>
              </a:rPr>
              <a:t>よ</a:t>
            </a:r>
            <a:r>
              <a:rPr lang="ja-JP" altLang="en-US" sz="2800"/>
              <a:t>：</a:t>
            </a:r>
            <a:r>
              <a:rPr lang="ja-JP" altLang="en-US" sz="2800" b="1">
                <a:solidFill>
                  <a:srgbClr val="FF0000"/>
                </a:solidFill>
              </a:rPr>
              <a:t>要件</a:t>
            </a:r>
            <a:r>
              <a:rPr lang="ja-JP" altLang="en-US" sz="2000"/>
              <a:t>（必要な支援や連絡してほしいことを伝える）</a:t>
            </a:r>
            <a:endParaRPr lang="ja-JP" altLang="en-US" sz="2800" b="0" u="none" dirty="0">
              <a:solidFill>
                <a:schemeClr val="tx1"/>
              </a:solidFill>
              <a:effectLst/>
            </a:endParaRPr>
          </a:p>
        </p:txBody>
      </p:sp>
      <p:grpSp>
        <p:nvGrpSpPr>
          <p:cNvPr id="2742" name="グループ 3770"/>
          <p:cNvGrpSpPr/>
          <p:nvPr/>
        </p:nvGrpSpPr>
        <p:grpSpPr>
          <a:xfrm>
            <a:off x="284190" y="5152294"/>
            <a:ext cx="9385866" cy="1046869"/>
            <a:chOff x="-42532" y="5426087"/>
            <a:chExt cx="9015928" cy="1046869"/>
          </a:xfrm>
        </p:grpSpPr>
        <p:pic>
          <p:nvPicPr>
            <p:cNvPr id="2743" name="図 3320"/>
            <p:cNvPicPr>
              <a:picLocks noChangeAspect="1"/>
            </p:cNvPicPr>
            <p:nvPr/>
          </p:nvPicPr>
          <p:blipFill>
            <a:blip r:embed="rId1"/>
            <a:stretch>
              <a:fillRect/>
            </a:stretch>
          </p:blipFill>
          <p:spPr>
            <a:xfrm>
              <a:off x="7306923" y="5523940"/>
              <a:ext cx="1666473" cy="949016"/>
            </a:xfrm>
            <a:prstGeom prst="rect">
              <a:avLst/>
            </a:prstGeom>
          </p:spPr>
        </p:pic>
        <p:grpSp>
          <p:nvGrpSpPr>
            <p:cNvPr id="2744" name="グループ 3816"/>
            <p:cNvGrpSpPr/>
            <p:nvPr/>
          </p:nvGrpSpPr>
          <p:grpSpPr>
            <a:xfrm>
              <a:off x="-42532" y="5426087"/>
              <a:ext cx="7262027" cy="852136"/>
              <a:chOff x="-42532" y="5279037"/>
              <a:chExt cx="7262027" cy="852136"/>
            </a:xfrm>
          </p:grpSpPr>
          <p:sp>
            <p:nvSpPr>
              <p:cNvPr id="2745" name="図形 3815"/>
              <p:cNvSpPr/>
              <p:nvPr/>
            </p:nvSpPr>
            <p:spPr>
              <a:xfrm>
                <a:off x="-42532" y="5279037"/>
                <a:ext cx="7262027" cy="852136"/>
              </a:xfrm>
              <a:prstGeom prst="wedgeEllipseCallout">
                <a:avLst>
                  <a:gd name="adj1" fmla="val 50455"/>
                  <a:gd name="adj2" fmla="val 24305"/>
                </a:avLst>
              </a:prstGeom>
              <a:solidFill>
                <a:schemeClr val="bg1"/>
              </a:solidFill>
              <a:ln w="38100" cap="flat" cmpd="sng" algn="ctr">
                <a:solidFill>
                  <a:srgbClr val="007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746" name="テキスト 3814"/>
              <p:cNvSpPr txBox="1"/>
              <p:nvPr/>
            </p:nvSpPr>
            <p:spPr>
              <a:xfrm>
                <a:off x="255810" y="5505496"/>
                <a:ext cx="6665347" cy="399217"/>
              </a:xfrm>
              <a:prstGeom prst="rect">
                <a:avLst/>
              </a:prstGeom>
            </p:spPr>
            <p:txBody>
              <a:bodyPr wrap="square">
                <a:spAutoFit/>
              </a:bodyPr>
              <a:p>
                <a:r>
                  <a:rPr lang="ja-JP" altLang="en-US" sz="2000" b="1" u="none" dirty="0">
                    <a:solidFill>
                      <a:srgbClr val="FF0000"/>
                    </a:solidFill>
                    <a:effectLst/>
                    <a:latin typeface="Meiryo UI"/>
                    <a:ea typeface="Meiryo UI"/>
                  </a:rPr>
                  <a:t>※毎月</a:t>
                </a:r>
                <a:r>
                  <a:rPr lang="ja-JP" altLang="en-US" sz="2000" b="1" u="none" dirty="0">
                    <a:solidFill>
                      <a:srgbClr val="FF0000"/>
                    </a:solidFill>
                    <a:effectLst/>
                    <a:latin typeface="Meiryo UI"/>
                    <a:ea typeface="Meiryo UI"/>
                  </a:rPr>
                  <a:t>１日と15日</a:t>
                </a:r>
                <a:r>
                  <a:rPr lang="ja-JP" altLang="en-US" sz="2000" b="1" u="none" dirty="0">
                    <a:solidFill>
                      <a:srgbClr val="FF0000"/>
                    </a:solidFill>
                    <a:effectLst/>
                    <a:latin typeface="Meiryo UI"/>
                    <a:ea typeface="Meiryo UI"/>
                  </a:rPr>
                  <a:t>体験利用ができるので、実際にやってみよう！</a:t>
                </a:r>
                <a:endParaRPr lang="ja-JP" altLang="en-US" sz="2000" b="1" u="none" dirty="0">
                  <a:solidFill>
                    <a:srgbClr val="FF0000"/>
                  </a:solidFill>
                  <a:effectLst/>
                  <a:latin typeface="Meiryo UI"/>
                  <a:ea typeface="Meiryo UI"/>
                </a:endParaRPr>
              </a:p>
            </p:txBody>
          </p:sp>
        </p:grpSp>
      </p:grpSp>
      <p:sp>
        <p:nvSpPr>
          <p:cNvPr id="2747" name="テキスト ボックス 3767"/>
          <p:cNvSpPr txBox="1"/>
          <p:nvPr/>
        </p:nvSpPr>
        <p:spPr>
          <a:xfrm>
            <a:off x="417000" y="1053000"/>
            <a:ext cx="9779410" cy="522327"/>
          </a:xfrm>
          <a:prstGeom prst="rect">
            <a:avLst/>
          </a:prstGeom>
          <a:noFill/>
        </p:spPr>
        <p:txBody>
          <a:bodyPr wrap="square" rtlCol="0">
            <a:spAutoFit/>
          </a:bodyPr>
          <a:lstStyle/>
          <a:p>
            <a:r>
              <a:rPr lang="ja-JP" altLang="en-US" sz="2400" b="0" u="none">
                <a:effectLst/>
              </a:rPr>
              <a:t>効率的に伝えるための</a:t>
            </a:r>
            <a:r>
              <a:rPr lang="ja-JP" altLang="en-US" sz="2800" b="0" u="none">
                <a:solidFill>
                  <a:srgbClr val="FF0000"/>
                </a:solidFill>
                <a:effectLst/>
              </a:rPr>
              <a:t>「あいたいよ」</a:t>
            </a:r>
            <a:r>
              <a:rPr lang="ja-JP" altLang="en-US" sz="2400" b="0" u="none">
                <a:effectLst/>
              </a:rPr>
              <a:t>の法則</a:t>
            </a:r>
            <a:endParaRPr lang="ja-JP" altLang="en-US" sz="2400" b="0" u="none">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753" name="図 7620"/>
          <p:cNvPicPr>
            <a:picLocks noChangeAspect="1"/>
          </p:cNvPicPr>
          <p:nvPr/>
        </p:nvPicPr>
        <p:blipFill>
          <a:blip r:embed="rId1"/>
          <a:stretch>
            <a:fillRect/>
          </a:stretch>
        </p:blipFill>
        <p:spPr>
          <a:xfrm>
            <a:off x="111154" y="0"/>
            <a:ext cx="9683693" cy="6858000"/>
          </a:xfrm>
          <a:prstGeom prst="rect">
            <a:avLst/>
          </a:prstGeom>
        </p:spPr>
      </p:pic>
      <p:sp>
        <p:nvSpPr>
          <p:cNvPr id="2754"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55"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56"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757"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58"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59"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0"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1"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2"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3"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4"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65" name="正方形/長方形 11019"/>
          <p:cNvSpPr/>
          <p:nvPr/>
        </p:nvSpPr>
        <p:spPr>
          <a:xfrm>
            <a:off x="569477" y="2974098"/>
            <a:ext cx="4288326" cy="9908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766" name="テキスト 11020"/>
          <p:cNvSpPr txBox="1"/>
          <p:nvPr/>
        </p:nvSpPr>
        <p:spPr>
          <a:xfrm>
            <a:off x="142647" y="5048317"/>
            <a:ext cx="7906513"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767" name="図形 11021"/>
          <p:cNvSpPr/>
          <p:nvPr/>
        </p:nvSpPr>
        <p:spPr>
          <a:xfrm rot="5340000">
            <a:off x="3122840" y="4259823"/>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768" name="テキスト 11022"/>
          <p:cNvSpPr txBox="1"/>
          <p:nvPr/>
        </p:nvSpPr>
        <p:spPr>
          <a:xfrm>
            <a:off x="283247" y="5269443"/>
            <a:ext cx="742775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☑該当する連絡方法をチェック</a:t>
            </a:r>
            <a:endParaRPr lang="ja-JP" altLang="en-US" b="0" u="none" dirty="0">
              <a:solidFill>
                <a:srgbClr val="00B050"/>
              </a:solidFill>
              <a:latin typeface="HGP創英角ﾎﾟｯﾌﾟ体"/>
              <a:ea typeface="HGP創英角ﾎﾟｯﾌﾟ体"/>
            </a:endParaRPr>
          </a:p>
        </p:txBody>
      </p:sp>
      <p:sp>
        <p:nvSpPr>
          <p:cNvPr id="2769" name="テキスト 13497"/>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775" name="図 7620"/>
          <p:cNvPicPr>
            <a:picLocks noChangeAspect="1"/>
          </p:cNvPicPr>
          <p:nvPr/>
        </p:nvPicPr>
        <p:blipFill>
          <a:blip r:embed="rId1"/>
          <a:stretch>
            <a:fillRect/>
          </a:stretch>
        </p:blipFill>
        <p:spPr>
          <a:xfrm>
            <a:off x="111154" y="0"/>
            <a:ext cx="9683693" cy="6858000"/>
          </a:xfrm>
          <a:prstGeom prst="rect">
            <a:avLst/>
          </a:prstGeom>
        </p:spPr>
      </p:pic>
      <p:sp>
        <p:nvSpPr>
          <p:cNvPr id="2776"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77"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78"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779"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0"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1"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2"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3"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4"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5"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6"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87" name="正方形/長方形 11368"/>
          <p:cNvSpPr/>
          <p:nvPr/>
        </p:nvSpPr>
        <p:spPr>
          <a:xfrm>
            <a:off x="626446" y="4045438"/>
            <a:ext cx="4288326" cy="11277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788" name="図形 11369"/>
          <p:cNvSpPr/>
          <p:nvPr/>
        </p:nvSpPr>
        <p:spPr>
          <a:xfrm rot="16200000">
            <a:off x="3295260" y="3451203"/>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789" name="テキスト 11370"/>
          <p:cNvSpPr txBox="1"/>
          <p:nvPr/>
        </p:nvSpPr>
        <p:spPr>
          <a:xfrm>
            <a:off x="204746" y="1599404"/>
            <a:ext cx="6657234" cy="1871342"/>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790" name="テキスト 11371"/>
          <p:cNvSpPr txBox="1"/>
          <p:nvPr/>
        </p:nvSpPr>
        <p:spPr>
          <a:xfrm>
            <a:off x="345019" y="1821495"/>
            <a:ext cx="6284271" cy="1445657"/>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どこに避難するか・</a:t>
            </a:r>
            <a:endParaRPr lang="ja-JP" altLang="en-US" b="0" u="none" dirty="0">
              <a:solidFill>
                <a:srgbClr val="00B050"/>
              </a:solidFill>
              <a:latin typeface="HGP創英角ﾎﾟｯﾌﾟ体"/>
              <a:ea typeface="HGP創英角ﾎﾟｯﾌﾟ体"/>
            </a:endParaRPr>
          </a:p>
          <a:p>
            <a:pPr>
              <a:defRPr lang="ja-JP" altLang="en-US"/>
            </a:pPr>
            <a:r>
              <a:rPr lang="ja-JP" altLang="en-US" sz="4400" b="0" u="none" dirty="0">
                <a:solidFill>
                  <a:srgbClr val="00B050"/>
                </a:solidFill>
                <a:latin typeface="HGP創英角ﾎﾟｯﾌﾟ体"/>
                <a:ea typeface="HGP創英角ﾎﾟｯﾌﾟ体"/>
              </a:rPr>
              <a:t>家族の集合場所はどこか</a:t>
            </a:r>
            <a:endParaRPr lang="ja-JP" altLang="en-US" b="0" u="none" dirty="0">
              <a:solidFill>
                <a:srgbClr val="00B050"/>
              </a:solidFill>
              <a:latin typeface="HGP創英角ﾎﾟｯﾌﾟ体"/>
              <a:ea typeface="HGP創英角ﾎﾟｯﾌﾟ体"/>
            </a:endParaRPr>
          </a:p>
        </p:txBody>
      </p:sp>
      <p:sp>
        <p:nvSpPr>
          <p:cNvPr id="2791" name="テキスト 13498"/>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797" name="図 7620"/>
          <p:cNvPicPr>
            <a:picLocks noChangeAspect="1"/>
          </p:cNvPicPr>
          <p:nvPr/>
        </p:nvPicPr>
        <p:blipFill>
          <a:blip r:embed="rId1"/>
          <a:stretch>
            <a:fillRect/>
          </a:stretch>
        </p:blipFill>
        <p:spPr>
          <a:xfrm>
            <a:off x="111154" y="0"/>
            <a:ext cx="9683693" cy="6858000"/>
          </a:xfrm>
          <a:prstGeom prst="rect">
            <a:avLst/>
          </a:prstGeom>
        </p:spPr>
      </p:pic>
      <p:sp>
        <p:nvSpPr>
          <p:cNvPr id="2798"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799"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0"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801"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2"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3"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4"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5"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6"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7"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8"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09" name="正方形/長方形 11717"/>
          <p:cNvSpPr/>
          <p:nvPr/>
        </p:nvSpPr>
        <p:spPr>
          <a:xfrm>
            <a:off x="626446" y="4045438"/>
            <a:ext cx="4288326" cy="11277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810" name="図形 11718"/>
          <p:cNvSpPr/>
          <p:nvPr/>
        </p:nvSpPr>
        <p:spPr>
          <a:xfrm rot="16200000">
            <a:off x="3295260" y="3451203"/>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811" name="テキスト 11719"/>
          <p:cNvSpPr txBox="1"/>
          <p:nvPr/>
        </p:nvSpPr>
        <p:spPr>
          <a:xfrm>
            <a:off x="57702" y="2335696"/>
            <a:ext cx="8094494"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812" name="テキスト 11720"/>
          <p:cNvSpPr txBox="1"/>
          <p:nvPr/>
        </p:nvSpPr>
        <p:spPr>
          <a:xfrm>
            <a:off x="277510" y="2557133"/>
            <a:ext cx="760900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a:t>
            </a:r>
            <a:r>
              <a:rPr lang="ja-JP" altLang="en-US" sz="4400" b="0" u="none" dirty="0">
                <a:solidFill>
                  <a:srgbClr val="00B050"/>
                </a:solidFill>
                <a:latin typeface="HGP創英角ﾎﾟｯﾌﾟ体"/>
                <a:ea typeface="HGP創英角ﾎﾟｯﾌﾟ体"/>
              </a:rPr>
              <a:t>ご自身の避難先などを記載</a:t>
            </a:r>
            <a:endParaRPr lang="ja-JP" altLang="en-US" b="0" u="none" dirty="0">
              <a:solidFill>
                <a:srgbClr val="00B050"/>
              </a:solidFill>
              <a:latin typeface="HGP創英角ﾎﾟｯﾌﾟ体"/>
              <a:ea typeface="HGP創英角ﾎﾟｯﾌﾟ体"/>
            </a:endParaRPr>
          </a:p>
        </p:txBody>
      </p:sp>
      <p:sp>
        <p:nvSpPr>
          <p:cNvPr id="2813" name="テキスト ボックス 11721"/>
          <p:cNvSpPr txBox="1"/>
          <p:nvPr/>
        </p:nvSpPr>
        <p:spPr>
          <a:xfrm>
            <a:off x="776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814"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2815"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2816" name="テキスト 13499"/>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822" name="図 7620"/>
          <p:cNvPicPr>
            <a:picLocks noChangeAspect="1"/>
          </p:cNvPicPr>
          <p:nvPr/>
        </p:nvPicPr>
        <p:blipFill>
          <a:blip r:embed="rId1"/>
          <a:stretch>
            <a:fillRect/>
          </a:stretch>
        </p:blipFill>
        <p:spPr>
          <a:xfrm>
            <a:off x="111154" y="0"/>
            <a:ext cx="9683693" cy="6858000"/>
          </a:xfrm>
          <a:prstGeom prst="rect">
            <a:avLst/>
          </a:prstGeom>
        </p:spPr>
      </p:pic>
      <p:sp>
        <p:nvSpPr>
          <p:cNvPr id="2823"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24"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25"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826"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27"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28"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29"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30"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31"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32"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33"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34" name="テキスト ボックス 11721"/>
          <p:cNvSpPr txBox="1"/>
          <p:nvPr/>
        </p:nvSpPr>
        <p:spPr>
          <a:xfrm>
            <a:off x="776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835"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2836"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2837" name="正方形/長方形 12072"/>
          <p:cNvSpPr/>
          <p:nvPr/>
        </p:nvSpPr>
        <p:spPr>
          <a:xfrm>
            <a:off x="597645" y="5226418"/>
            <a:ext cx="4288326" cy="15036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838" name="テキスト 12073"/>
          <p:cNvSpPr txBox="1"/>
          <p:nvPr/>
        </p:nvSpPr>
        <p:spPr>
          <a:xfrm>
            <a:off x="64090" y="3315692"/>
            <a:ext cx="9786867"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839" name="テキスト 12074"/>
          <p:cNvSpPr txBox="1"/>
          <p:nvPr/>
        </p:nvSpPr>
        <p:spPr>
          <a:xfrm>
            <a:off x="284027" y="3537129"/>
            <a:ext cx="949375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家具類の転倒防止対策はできているか</a:t>
            </a:r>
            <a:endParaRPr lang="ja-JP" altLang="en-US" b="0" u="none" dirty="0">
              <a:solidFill>
                <a:srgbClr val="00B050"/>
              </a:solidFill>
              <a:latin typeface="HGP創英角ﾎﾟｯﾌﾟ体"/>
              <a:ea typeface="HGP創英角ﾎﾟｯﾌﾟ体"/>
            </a:endParaRPr>
          </a:p>
        </p:txBody>
      </p:sp>
      <p:sp>
        <p:nvSpPr>
          <p:cNvPr id="2840" name="図形 12075"/>
          <p:cNvSpPr/>
          <p:nvPr/>
        </p:nvSpPr>
        <p:spPr>
          <a:xfrm rot="16200000">
            <a:off x="3266459" y="4633101"/>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841" name="テキスト 13500"/>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847" name="四角形 12996"/>
          <p:cNvSpPr>
            <a:spLocks noGrp="1"/>
          </p:cNvSpPr>
          <p:nvPr>
            <p:ph type="title"/>
          </p:nvPr>
        </p:nvSpPr>
        <p:spPr>
          <a:prstGeom prst="rect">
            <a:avLst/>
          </a:prstGeom>
        </p:spPr>
        <p:txBody>
          <a:bodyPr/>
          <a:p>
            <a:endParaRPr kumimoji="1" lang="ja-JP" altLang="en-US"/>
          </a:p>
        </p:txBody>
      </p:sp>
      <p:sp>
        <p:nvSpPr>
          <p:cNvPr id="2848" name="テキスト 6602"/>
          <p:cNvSpPr txBox="1"/>
          <p:nvPr/>
        </p:nvSpPr>
        <p:spPr>
          <a:xfrm>
            <a:off x="2649000" y="6853220"/>
            <a:ext cx="6189789" cy="645438"/>
          </a:xfrm>
          <a:prstGeom prst="rect">
            <a:avLst/>
          </a:prstGeom>
        </p:spPr>
        <p:txBody>
          <a:bodyPr wrap="square">
            <a:spAutoFit/>
          </a:bodyPr>
          <a:p>
            <a:pPr>
              <a:defRPr lang="ja-JP" altLang="en-US"/>
            </a:pPr>
            <a:r>
              <a:rPr lang="ja-JP" altLang="en-US"/>
              <a:t>みんなで減災課チラシhttps://www.pref.hiroshima.lg.jp/soshiki/249/jishin.html</a:t>
            </a:r>
            <a:endParaRPr lang="ja-JP" altLang="en-US"/>
          </a:p>
        </p:txBody>
      </p:sp>
      <p:sp>
        <p:nvSpPr>
          <p:cNvPr id="2849" name="四角形 3817"/>
          <p:cNvSpPr>
            <a:spLocks noGrp="1"/>
          </p:cNvSpPr>
          <p:nvPr>
            <p:ph idx="1"/>
          </p:nvPr>
        </p:nvSpPr>
        <p:spPr>
          <a:prstGeom prst="rect">
            <a:avLst/>
          </a:prstGeom>
        </p:spPr>
        <p:txBody>
          <a:bodyPr/>
          <a:p>
            <a:endParaRPr kumimoji="1" lang="ja-JP" altLang="en-US"/>
          </a:p>
        </p:txBody>
      </p:sp>
      <p:graphicFrame>
        <p:nvGraphicFramePr>
          <p:cNvPr id="2850" name="オブジェクト 3818"/>
          <p:cNvGraphicFramePr/>
          <p:nvPr/>
        </p:nvGraphicFramePr>
        <p:xfrm>
          <a:off x="730630" y="60020"/>
          <a:ext cx="8494335" cy="6797981"/>
        </p:xfrm>
        <a:graphic>
          <a:graphicData uri="http://schemas.openxmlformats.org/presentationml/2006/ole">
            <mc:AlternateContent xmlns:mc="http://schemas.openxmlformats.org/markup-compatibility/2006">
              <mc:Choice xmlns:v="urn:schemas-microsoft-com:vml" Requires="v">
                <p:oleObj spid="_x0000_s6145" name="Acrobat Document" r:id="rId1" progId="AcroExch.Document.DC">
                  <p:embed/>
                </p:oleObj>
              </mc:Choice>
              <mc:Fallback>
                <p:oleObj spid="" name="Acrobat Document" r:id="rId1" progId="AcroExch.Document.DC">
                  <p:embed/>
                  <p:pic>
                    <p:nvPicPr>
                      <p:cNvPr id="0" name="オブジェクト 3818"/>
                      <p:cNvPicPr>
                        <a:picLocks noChangeAspect="1"/>
                      </p:cNvPicPr>
                      <p:nvPr/>
                    </p:nvPicPr>
                    <p:blipFill>
                      <a:blip r:embed="rId2"/>
                      <a:stretch>
                        <a:fillRect/>
                      </a:stretch>
                    </p:blipFill>
                    <p:spPr>
                      <a:xfrm>
                        <a:off x="730630" y="60020"/>
                        <a:ext cx="8494335" cy="6797981"/>
                      </a:xfrm>
                      <a:prstGeom prst="rect">
                        <a:avLst/>
                      </a:prstGeom>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90" name="テキスト プレースホルダー 1"/>
          <p:cNvSpPr>
            <a:spLocks noGrp="1"/>
          </p:cNvSpPr>
          <p:nvPr>
            <p:ph type="body" sz="quarter" idx="14"/>
          </p:nvPr>
        </p:nvSpPr>
        <p:spPr>
          <a:xfrm>
            <a:off x="344490" y="260656"/>
            <a:ext cx="8496942" cy="573087"/>
          </a:xfrm>
        </p:spPr>
        <p:txBody>
          <a:bodyPr>
            <a:noAutofit/>
          </a:bodyPr>
          <a:lstStyle/>
          <a:p>
            <a:r>
              <a:rPr kumimoji="1" lang="ja-JP" altLang="en-US" sz="3200" b="1" dirty="0" smtClean="0"/>
              <a:t>令和６年能登半島地震（</a:t>
            </a:r>
            <a:r>
              <a:rPr kumimoji="1" lang="en-US" altLang="ja-JP" sz="3200" b="1" dirty="0" smtClean="0"/>
              <a:t>M7.6</a:t>
            </a:r>
            <a:r>
              <a:rPr kumimoji="1" lang="ja-JP" altLang="en-US" sz="3200" b="1" dirty="0" err="1" smtClean="0"/>
              <a:t>、</a:t>
            </a:r>
            <a:r>
              <a:rPr kumimoji="1" lang="ja-JP" altLang="en-US" sz="3200" b="1" dirty="0" smtClean="0"/>
              <a:t>最大震度７）</a:t>
            </a:r>
            <a:endParaRPr kumimoji="1" lang="ja-JP" altLang="en-US" sz="3200" b="1" dirty="0"/>
          </a:p>
        </p:txBody>
      </p:sp>
      <p:pic>
        <p:nvPicPr>
          <p:cNvPr id="2391" name="図 2"/>
          <p:cNvPicPr>
            <a:picLocks noChangeAspect="1"/>
          </p:cNvPicPr>
          <p:nvPr/>
        </p:nvPicPr>
        <p:blipFill>
          <a:blip r:embed="rId1"/>
          <a:stretch>
            <a:fillRect/>
          </a:stretch>
        </p:blipFill>
        <p:spPr>
          <a:xfrm>
            <a:off x="704528" y="982910"/>
            <a:ext cx="8280920" cy="5483312"/>
          </a:xfrm>
          <a:prstGeom prst="rect">
            <a:avLst/>
          </a:prstGeom>
        </p:spPr>
      </p:pic>
      <p:pic>
        <p:nvPicPr>
          <p:cNvPr id="2392" name="図 3"/>
          <p:cNvPicPr>
            <a:picLocks noChangeAspect="1"/>
          </p:cNvPicPr>
          <p:nvPr/>
        </p:nvPicPr>
        <p:blipFill>
          <a:blip r:embed="rId2"/>
          <a:stretch>
            <a:fillRect/>
          </a:stretch>
        </p:blipFill>
        <p:spPr>
          <a:xfrm>
            <a:off x="704528" y="4398428"/>
            <a:ext cx="1438275" cy="2057400"/>
          </a:xfrm>
          <a:prstGeom prst="rect">
            <a:avLst/>
          </a:prstGeom>
        </p:spPr>
      </p:pic>
      <p:sp>
        <p:nvSpPr>
          <p:cNvPr id="2393" name="テキスト ボックス 4"/>
          <p:cNvSpPr txBox="1"/>
          <p:nvPr/>
        </p:nvSpPr>
        <p:spPr>
          <a:xfrm>
            <a:off x="759472" y="1124744"/>
            <a:ext cx="3863163" cy="1384995"/>
          </a:xfrm>
          <a:prstGeom prst="rect">
            <a:avLst/>
          </a:prstGeom>
          <a:solidFill>
            <a:schemeClr val="bg1"/>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発生日時等</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発生日時：令和６年１月１日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発生場所：石川県能登地方</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規 模：マグニチュード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最大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震度：震度７ 石川県志賀町、輪島市</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被害の状況（４月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00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分消防庁発表）</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死者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245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人、重傷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328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人、軽傷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979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5616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856" name="テキスト 6603"/>
          <p:cNvSpPr txBox="1"/>
          <p:nvPr/>
        </p:nvSpPr>
        <p:spPr>
          <a:xfrm>
            <a:off x="2649000" y="6853220"/>
            <a:ext cx="6189789" cy="645438"/>
          </a:xfrm>
          <a:prstGeom prst="rect">
            <a:avLst/>
          </a:prstGeom>
        </p:spPr>
        <p:txBody>
          <a:bodyPr wrap="square">
            <a:spAutoFit/>
          </a:bodyPr>
          <a:p>
            <a:pPr>
              <a:defRPr lang="ja-JP" altLang="en-US"/>
            </a:pPr>
            <a:r>
              <a:rPr lang="ja-JP" altLang="en-US"/>
              <a:t>みんなで減災はじめの一歩</a:t>
            </a:r>
            <a:r>
              <a:rPr lang="ja-JP" altLang="en-US"/>
              <a:t>https://www.gensai.pref.hiroshima.jp/contents/dailybasis.php</a:t>
            </a:r>
            <a:endParaRPr lang="ja-JP" altLang="en-US"/>
          </a:p>
        </p:txBody>
      </p:sp>
      <p:graphicFrame>
        <p:nvGraphicFramePr>
          <p:cNvPr id="2857" name="オブジェクト 3820"/>
          <p:cNvGraphicFramePr/>
          <p:nvPr/>
        </p:nvGraphicFramePr>
        <p:xfrm>
          <a:off x="991986" y="0"/>
          <a:ext cx="7846805" cy="6912357"/>
        </p:xfrm>
        <a:graphic>
          <a:graphicData uri="http://schemas.openxmlformats.org/presentationml/2006/ole">
            <mc:AlternateContent xmlns:mc="http://schemas.openxmlformats.org/markup-compatibility/2006">
              <mc:Choice xmlns:v="urn:schemas-microsoft-com:vml" Requires="v">
                <p:oleObj spid="_x0000_s7169" name="Acrobat Document" r:id="rId1" progId="AcroExch.Document.DC">
                  <p:embed/>
                </p:oleObj>
              </mc:Choice>
              <mc:Fallback>
                <p:oleObj spid="" name="Acrobat Document" r:id="rId1" progId="AcroExch.Document.DC">
                  <p:embed/>
                  <p:pic>
                    <p:nvPicPr>
                      <p:cNvPr id="0" name="オブジェクト 3820"/>
                      <p:cNvPicPr>
                        <a:picLocks noChangeAspect="1"/>
                      </p:cNvPicPr>
                      <p:nvPr/>
                    </p:nvPicPr>
                    <p:blipFill>
                      <a:blip r:embed="rId2"/>
                      <a:stretch>
                        <a:fillRect/>
                      </a:stretch>
                    </p:blipFill>
                    <p:spPr>
                      <a:xfrm>
                        <a:off x="991986" y="0"/>
                        <a:ext cx="7846805" cy="6912357"/>
                      </a:xfrm>
                      <a:prstGeom prst="rect">
                        <a:avLst/>
                      </a:prstGeom>
                      <a:ln>
                        <a:noFill/>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863" name="図 7620"/>
          <p:cNvPicPr>
            <a:picLocks noChangeAspect="1"/>
          </p:cNvPicPr>
          <p:nvPr/>
        </p:nvPicPr>
        <p:blipFill>
          <a:blip r:embed="rId1"/>
          <a:stretch>
            <a:fillRect/>
          </a:stretch>
        </p:blipFill>
        <p:spPr>
          <a:xfrm>
            <a:off x="111154" y="0"/>
            <a:ext cx="9683693" cy="6858000"/>
          </a:xfrm>
          <a:prstGeom prst="rect">
            <a:avLst/>
          </a:prstGeom>
        </p:spPr>
      </p:pic>
      <p:sp>
        <p:nvSpPr>
          <p:cNvPr id="2864"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65"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66"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867"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68"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69"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0"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1"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2"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3"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4"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75" name="テキスト ボックス 11721"/>
          <p:cNvSpPr txBox="1"/>
          <p:nvPr/>
        </p:nvSpPr>
        <p:spPr>
          <a:xfrm>
            <a:off x="777000"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876"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2877"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2878" name="正方形/長方形 12424"/>
          <p:cNvSpPr/>
          <p:nvPr/>
        </p:nvSpPr>
        <p:spPr>
          <a:xfrm>
            <a:off x="597645" y="5226418"/>
            <a:ext cx="4288326" cy="15036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879" name="図形 12425"/>
          <p:cNvSpPr/>
          <p:nvPr/>
        </p:nvSpPr>
        <p:spPr>
          <a:xfrm rot="16200000">
            <a:off x="3266459" y="4633101"/>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880" name="テキスト 12426"/>
          <p:cNvSpPr txBox="1"/>
          <p:nvPr/>
        </p:nvSpPr>
        <p:spPr>
          <a:xfrm>
            <a:off x="63913" y="3315692"/>
            <a:ext cx="6833931"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881" name="テキスト 12427"/>
          <p:cNvSpPr txBox="1"/>
          <p:nvPr/>
        </p:nvSpPr>
        <p:spPr>
          <a:xfrm>
            <a:off x="283650" y="3537129"/>
            <a:ext cx="641437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☑該当する項目にチェック</a:t>
            </a:r>
            <a:endParaRPr lang="ja-JP" altLang="en-US" b="0" u="none" dirty="0">
              <a:solidFill>
                <a:srgbClr val="00B050"/>
              </a:solidFill>
              <a:latin typeface="HGP創英角ﾎﾟｯﾌﾟ体"/>
              <a:ea typeface="HGP創英角ﾎﾟｯﾌﾟ体"/>
            </a:endParaRPr>
          </a:p>
        </p:txBody>
      </p:sp>
      <p:sp>
        <p:nvSpPr>
          <p:cNvPr id="2882" name="テキスト ボックス 12428"/>
          <p:cNvSpPr txBox="1"/>
          <p:nvPr/>
        </p:nvSpPr>
        <p:spPr>
          <a:xfrm>
            <a:off x="777000" y="587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83" name="テキスト 13501"/>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889" name="図 7620"/>
          <p:cNvPicPr>
            <a:picLocks noChangeAspect="1"/>
          </p:cNvPicPr>
          <p:nvPr/>
        </p:nvPicPr>
        <p:blipFill>
          <a:blip r:embed="rId1"/>
          <a:stretch>
            <a:fillRect/>
          </a:stretch>
        </p:blipFill>
        <p:spPr>
          <a:xfrm>
            <a:off x="111154" y="0"/>
            <a:ext cx="9683693" cy="6858000"/>
          </a:xfrm>
          <a:prstGeom prst="rect">
            <a:avLst/>
          </a:prstGeom>
        </p:spPr>
      </p:pic>
      <p:sp>
        <p:nvSpPr>
          <p:cNvPr id="2890"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1"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2"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893"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4"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5"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6"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7"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8"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899"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00"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01" name="テキスト ボックス 11721"/>
          <p:cNvSpPr txBox="1"/>
          <p:nvPr/>
        </p:nvSpPr>
        <p:spPr>
          <a:xfrm>
            <a:off x="776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902"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2903"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2904" name="正方形/長方形 12424"/>
          <p:cNvSpPr/>
          <p:nvPr/>
        </p:nvSpPr>
        <p:spPr>
          <a:xfrm>
            <a:off x="597645" y="5226418"/>
            <a:ext cx="4288326" cy="15036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905" name="図形 12425"/>
          <p:cNvSpPr/>
          <p:nvPr/>
        </p:nvSpPr>
        <p:spPr>
          <a:xfrm rot="16200000">
            <a:off x="3266459" y="4633101"/>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906" name="テキスト 12426"/>
          <p:cNvSpPr txBox="1"/>
          <p:nvPr/>
        </p:nvSpPr>
        <p:spPr>
          <a:xfrm>
            <a:off x="63913" y="3315692"/>
            <a:ext cx="6833931"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907" name="テキスト 12427"/>
          <p:cNvSpPr txBox="1"/>
          <p:nvPr/>
        </p:nvSpPr>
        <p:spPr>
          <a:xfrm>
            <a:off x="283650" y="3537129"/>
            <a:ext cx="641437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☑該当する項目にチェック</a:t>
            </a:r>
            <a:endParaRPr lang="ja-JP" altLang="en-US" b="0" u="none" dirty="0">
              <a:solidFill>
                <a:srgbClr val="00B050"/>
              </a:solidFill>
              <a:latin typeface="HGP創英角ﾎﾟｯﾌﾟ体"/>
              <a:ea typeface="HGP創英角ﾎﾟｯﾌﾟ体"/>
            </a:endParaRPr>
          </a:p>
        </p:txBody>
      </p:sp>
      <p:sp>
        <p:nvSpPr>
          <p:cNvPr id="2908" name="テキスト ボックス 12428"/>
          <p:cNvSpPr txBox="1"/>
          <p:nvPr/>
        </p:nvSpPr>
        <p:spPr>
          <a:xfrm>
            <a:off x="777000" y="587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09" name="テキスト 13502"/>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915" name="図 7620"/>
          <p:cNvPicPr>
            <a:picLocks noChangeAspect="1"/>
          </p:cNvPicPr>
          <p:nvPr/>
        </p:nvPicPr>
        <p:blipFill>
          <a:blip r:embed="rId1"/>
          <a:stretch>
            <a:fillRect/>
          </a:stretch>
        </p:blipFill>
        <p:spPr>
          <a:xfrm>
            <a:off x="111154" y="0"/>
            <a:ext cx="9683693" cy="6858000"/>
          </a:xfrm>
          <a:prstGeom prst="rect">
            <a:avLst/>
          </a:prstGeom>
        </p:spPr>
      </p:pic>
      <p:sp>
        <p:nvSpPr>
          <p:cNvPr id="2916"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17"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18"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919"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0"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1"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2"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3"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4"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5"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6"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27" name="テキスト ボックス 11721"/>
          <p:cNvSpPr txBox="1"/>
          <p:nvPr/>
        </p:nvSpPr>
        <p:spPr>
          <a:xfrm>
            <a:off x="776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928"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2929"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2930" name="テキスト ボックス 12428"/>
          <p:cNvSpPr txBox="1"/>
          <p:nvPr/>
        </p:nvSpPr>
        <p:spPr>
          <a:xfrm>
            <a:off x="777000" y="587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31" name="L 字 13127"/>
          <p:cNvSpPr/>
          <p:nvPr/>
        </p:nvSpPr>
        <p:spPr>
          <a:xfrm>
            <a:off x="4953000" y="876662"/>
            <a:ext cx="4914704" cy="5945811"/>
          </a:xfrm>
          <a:prstGeom prst="corner">
            <a:avLst>
              <a:gd name="adj1" fmla="val 0"/>
              <a:gd name="adj2" fmla="val 10000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32" name="テキスト 13503"/>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938" name="グループ 13519"/>
          <p:cNvGrpSpPr/>
          <p:nvPr/>
        </p:nvGrpSpPr>
        <p:grpSpPr>
          <a:xfrm rot="16200000">
            <a:off x="2088865" y="-1598217"/>
            <a:ext cx="615736" cy="4244873"/>
            <a:chOff x="7763514" y="1578439"/>
            <a:chExt cx="689873" cy="6566849"/>
          </a:xfrm>
        </p:grpSpPr>
        <p:sp>
          <p:nvSpPr>
            <p:cNvPr id="2939" name="図形 2604"/>
            <p:cNvSpPr/>
            <p:nvPr/>
          </p:nvSpPr>
          <p:spPr>
            <a:xfrm rot="5400000">
              <a:off x="4856445" y="4548346"/>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2940" name="テキスト プレースホルダー 1"/>
          <p:cNvSpPr>
            <a:spLocks noGrp="1"/>
          </p:cNvSpPr>
          <p:nvPr>
            <p:ph type="body" sz="quarter" idx="14"/>
          </p:nvPr>
        </p:nvSpPr>
        <p:spPr/>
        <p:txBody>
          <a:bodyPr>
            <a:normAutofit lnSpcReduction="10000"/>
          </a:bodyPr>
          <a:lstStyle/>
          <a:p>
            <a:r>
              <a:rPr kumimoji="1" lang="ja-JP" altLang="en-US" sz="3600" b="1" dirty="0" smtClean="0"/>
              <a:t>地震発生時の行動</a:t>
            </a:r>
            <a:endParaRPr kumimoji="1" lang="ja-JP" altLang="en-US" sz="3200" b="1" dirty="0"/>
          </a:p>
        </p:txBody>
      </p:sp>
      <p:sp>
        <p:nvSpPr>
          <p:cNvPr id="2941" name="タイトル 1"/>
          <p:cNvSpPr txBox="1"/>
          <p:nvPr/>
        </p:nvSpPr>
        <p:spPr>
          <a:xfrm>
            <a:off x="129000" y="693000"/>
            <a:ext cx="9071378"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smtClean="0">
                <a:solidFill>
                  <a:prstClr val="black"/>
                </a:solidFill>
                <a:latin typeface="Meiryo UI" panose="020B0604030504040204" pitchFamily="50" charset="-128"/>
                <a:ea typeface="Meiryo UI" panose="020B0604030504040204" pitchFamily="50" charset="-128"/>
              </a:rPr>
              <a:t>○まずは身の安全の確保！</a:t>
            </a:r>
            <a:endParaRPr lang="en-US" altLang="ja-JP" sz="2800" b="1" dirty="0" smtClean="0">
              <a:solidFill>
                <a:prstClr val="black"/>
              </a:solidFill>
              <a:latin typeface="Meiryo UI" panose="020B0604030504040204" pitchFamily="50" charset="-128"/>
              <a:ea typeface="Meiryo UI" panose="020B0604030504040204" pitchFamily="50" charset="-128"/>
            </a:endParaRPr>
          </a:p>
        </p:txBody>
      </p:sp>
      <p:pic>
        <p:nvPicPr>
          <p:cNvPr id="2942" name="図 5"/>
          <p:cNvPicPr>
            <a:picLocks noChangeAspect="1"/>
          </p:cNvPicPr>
          <p:nvPr/>
        </p:nvPicPr>
        <p:blipFill>
          <a:blip r:embed="rId1"/>
          <a:stretch>
            <a:fillRect/>
          </a:stretch>
        </p:blipFill>
        <p:spPr>
          <a:xfrm>
            <a:off x="313012" y="1629000"/>
            <a:ext cx="16789634" cy="3313006"/>
          </a:xfrm>
          <a:prstGeom prst="rect">
            <a:avLst/>
          </a:prstGeom>
        </p:spPr>
      </p:pic>
      <p:sp>
        <p:nvSpPr>
          <p:cNvPr id="2943" name="四角形 6607"/>
          <p:cNvSpPr/>
          <p:nvPr/>
        </p:nvSpPr>
        <p:spPr>
          <a:xfrm>
            <a:off x="9417000" y="1629000"/>
            <a:ext cx="7225806" cy="3479906"/>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944" name="タイトル 6608"/>
          <p:cNvSpPr txBox="1"/>
          <p:nvPr/>
        </p:nvSpPr>
        <p:spPr>
          <a:xfrm>
            <a:off x="313012" y="4942006"/>
            <a:ext cx="9071378"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smtClean="0">
                <a:solidFill>
                  <a:prstClr val="black"/>
                </a:solidFill>
                <a:latin typeface="Meiryo UI" panose="020B0604030504040204" pitchFamily="50" charset="-128"/>
                <a:ea typeface="Meiryo UI" panose="020B0604030504040204" pitchFamily="50" charset="-128"/>
              </a:rPr>
              <a:t>○屋外では、壊れやすいもの、倒れやすいものから離れ、カバンなどで頭を保護する</a:t>
            </a:r>
            <a:endParaRPr lang="en-US" altLang="ja-JP" sz="2800" b="1"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2818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49" name="タイトル 1"/>
          <p:cNvSpPr txBox="1"/>
          <p:nvPr/>
        </p:nvSpPr>
        <p:spPr>
          <a:xfrm>
            <a:off x="273000" y="2970022"/>
            <a:ext cx="9498322"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○落ち着いて</a:t>
            </a:r>
            <a:r>
              <a:rPr lang="ja-JP" altLang="en-US" sz="3200" b="1" u="sng" dirty="0">
                <a:solidFill>
                  <a:srgbClr val="FF0000"/>
                </a:solidFill>
                <a:latin typeface="Meiryo UI" panose="020B0604030504040204" pitchFamily="50" charset="-128"/>
                <a:ea typeface="Meiryo UI" panose="020B0604030504040204" pitchFamily="50" charset="-128"/>
              </a:rPr>
              <a:t>火の元</a:t>
            </a:r>
            <a:r>
              <a:rPr lang="ja-JP" altLang="en-US" sz="3200" b="1" u="sng" dirty="0">
                <a:solidFill>
                  <a:srgbClr val="FF0000"/>
                </a:solidFill>
                <a:latin typeface="Meiryo UI" panose="020B0604030504040204" pitchFamily="50" charset="-128"/>
                <a:ea typeface="Meiryo UI" panose="020B0604030504040204" pitchFamily="50" charset="-128"/>
              </a:rPr>
              <a:t>を確認</a:t>
            </a:r>
            <a:endParaRPr lang="en-US" altLang="ja-JP" sz="3200" b="1" u="sng" dirty="0" smtClean="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smtClean="0">
                <a:solidFill>
                  <a:prstClr val="black"/>
                </a:solidFill>
                <a:latin typeface="Meiryo UI" panose="020B0604030504040204" pitchFamily="50" charset="-128"/>
                <a:ea typeface="Meiryo UI" panose="020B0604030504040204" pitchFamily="50" charset="-128"/>
              </a:rPr>
              <a:t>○扉を開けて</a:t>
            </a:r>
            <a:r>
              <a:rPr lang="ja-JP" altLang="en-US" sz="3200" b="1" u="sng" dirty="0" smtClean="0">
                <a:solidFill>
                  <a:srgbClr val="FF0000"/>
                </a:solidFill>
                <a:latin typeface="Meiryo UI" panose="020B0604030504040204" pitchFamily="50" charset="-128"/>
                <a:ea typeface="Meiryo UI" panose="020B0604030504040204" pitchFamily="50" charset="-128"/>
              </a:rPr>
              <a:t>避難路を確保</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○ラジオやテレビ、防災無線などから</a:t>
            </a:r>
            <a:r>
              <a:rPr lang="ja-JP" altLang="en-US" sz="3200" b="1" u="sng" dirty="0">
                <a:solidFill>
                  <a:srgbClr val="FF0000"/>
                </a:solidFill>
                <a:latin typeface="Meiryo UI" panose="020B0604030504040204" pitchFamily="50" charset="-128"/>
                <a:ea typeface="Meiryo UI" panose="020B0604030504040204" pitchFamily="50" charset="-128"/>
              </a:rPr>
              <a:t>正しい情報を入手</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a:t>
            </a:r>
            <a:r>
              <a:rPr lang="ja-JP" altLang="en-US" sz="3200" b="1" dirty="0">
                <a:solidFill>
                  <a:prstClr val="black"/>
                </a:solidFill>
                <a:latin typeface="Meiryo UI" panose="020B0604030504040204" pitchFamily="50" charset="-128"/>
                <a:ea typeface="Meiryo UI" panose="020B0604030504040204" pitchFamily="50" charset="-128"/>
              </a:rPr>
              <a:t>身の周辺に危険が迫っていると判断した場合は、</a:t>
            </a:r>
            <a:endParaRPr lang="ja-JP" altLang="en-US" sz="28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　 </a:t>
            </a:r>
            <a:r>
              <a:rPr lang="ja-JP" altLang="en-US" sz="3200" b="1" u="sng" dirty="0">
                <a:solidFill>
                  <a:srgbClr val="FF0000"/>
                </a:solidFill>
                <a:latin typeface="Meiryo UI" panose="020B0604030504040204" pitchFamily="50" charset="-128"/>
                <a:ea typeface="Meiryo UI" panose="020B0604030504040204" pitchFamily="50" charset="-128"/>
              </a:rPr>
              <a:t>ためらわず避難</a:t>
            </a:r>
            <a:endParaRPr lang="ja-JP" altLang="en-US" sz="3200" b="1" u="sng" dirty="0">
              <a:solidFill>
                <a:srgbClr val="FF0000"/>
              </a:solidFill>
              <a:latin typeface="Meiryo UI" panose="020B0604030504040204" pitchFamily="50" charset="-128"/>
              <a:ea typeface="Meiryo UI" panose="020B0604030504040204" pitchFamily="50" charset="-128"/>
            </a:endParaRPr>
          </a:p>
        </p:txBody>
      </p:sp>
      <p:grpSp>
        <p:nvGrpSpPr>
          <p:cNvPr id="2950" name="グループ 13530"/>
          <p:cNvGrpSpPr/>
          <p:nvPr/>
        </p:nvGrpSpPr>
        <p:grpSpPr>
          <a:xfrm rot="16200000">
            <a:off x="2077157" y="-1322630"/>
            <a:ext cx="642291" cy="3670634"/>
            <a:chOff x="7773435" y="4024361"/>
            <a:chExt cx="689873" cy="3007509"/>
          </a:xfrm>
        </p:grpSpPr>
        <p:sp>
          <p:nvSpPr>
            <p:cNvPr id="2951" name="図形 2604"/>
            <p:cNvSpPr/>
            <p:nvPr/>
          </p:nvSpPr>
          <p:spPr>
            <a:xfrm rot="5400000">
              <a:off x="6614617" y="5183179"/>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600" b="1">
                  <a:solidFill>
                    <a:schemeClr val="tx1"/>
                  </a:solidFill>
                  <a:latin typeface="Meiryo UI"/>
                  <a:ea typeface="Meiryo UI"/>
                </a:rPr>
                <a:t>ゆれが収まったら</a:t>
              </a:r>
              <a:endParaRPr lang="ja-JP" altLang="en-US" b="1">
                <a:solidFill>
                  <a:schemeClr val="tx1"/>
                </a:solidFill>
                <a:latin typeface="Meiryo UI"/>
                <a:ea typeface="Meiryo UI"/>
              </a:endParaRPr>
            </a:p>
          </p:txBody>
        </p:sp>
      </p:grpSp>
      <p:pic>
        <p:nvPicPr>
          <p:cNvPr id="2952" name="図 6609"/>
          <p:cNvPicPr>
            <a:picLocks noChangeAspect="1"/>
          </p:cNvPicPr>
          <p:nvPr/>
        </p:nvPicPr>
        <p:blipFill>
          <a:blip r:embed="rId1"/>
          <a:stretch>
            <a:fillRect/>
          </a:stretch>
        </p:blipFill>
        <p:spPr>
          <a:xfrm>
            <a:off x="5206920" y="944819"/>
            <a:ext cx="1404139" cy="1159500"/>
          </a:xfrm>
          <a:prstGeom prst="rect">
            <a:avLst/>
          </a:prstGeom>
        </p:spPr>
      </p:pic>
      <p:pic>
        <p:nvPicPr>
          <p:cNvPr id="2953" name="図 6611"/>
          <p:cNvPicPr>
            <a:picLocks noChangeAspect="1"/>
          </p:cNvPicPr>
          <p:nvPr/>
        </p:nvPicPr>
        <p:blipFill>
          <a:blip r:embed="rId2"/>
          <a:stretch>
            <a:fillRect/>
          </a:stretch>
        </p:blipFill>
        <p:spPr>
          <a:xfrm>
            <a:off x="8841000" y="3141000"/>
            <a:ext cx="1148552" cy="1202596"/>
          </a:xfrm>
          <a:prstGeom prst="rect">
            <a:avLst/>
          </a:prstGeom>
        </p:spPr>
      </p:pic>
      <p:pic>
        <p:nvPicPr>
          <p:cNvPr id="2954" name="図 6614"/>
          <p:cNvPicPr>
            <a:picLocks noChangeAspect="1"/>
          </p:cNvPicPr>
          <p:nvPr/>
        </p:nvPicPr>
        <p:blipFill>
          <a:blip r:embed="rId3"/>
          <a:stretch>
            <a:fillRect/>
          </a:stretch>
        </p:blipFill>
        <p:spPr>
          <a:xfrm>
            <a:off x="5548657" y="2349000"/>
            <a:ext cx="720665" cy="904523"/>
          </a:xfrm>
          <a:prstGeom prst="rect">
            <a:avLst/>
          </a:prstGeom>
        </p:spPr>
      </p:pic>
    </p:spTree>
    <p:extLst>
      <p:ext uri="{BB962C8B-B14F-4D97-AF65-F5344CB8AC3E}">
        <p14:creationId xmlns:p14="http://schemas.microsoft.com/office/powerpoint/2010/main" val="353281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59" name="タイトル 1"/>
          <p:cNvSpPr txBox="1"/>
          <p:nvPr/>
        </p:nvSpPr>
        <p:spPr>
          <a:xfrm>
            <a:off x="129000" y="3213000"/>
            <a:ext cx="9498322"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600" b="1" u="sng" dirty="0">
                <a:solidFill>
                  <a:srgbClr val="FF0000"/>
                </a:solidFill>
                <a:latin typeface="Meiryo UI" panose="020B0604030504040204" pitchFamily="50" charset="-128"/>
                <a:ea typeface="Meiryo UI" panose="020B0604030504040204" pitchFamily="50" charset="-128"/>
              </a:rPr>
              <a:t>○津波の恐れがあるとき</a:t>
            </a:r>
            <a:endParaRPr lang="ja-JP" altLang="en-US" sz="3600" b="1" u="sng" dirty="0">
              <a:solidFill>
                <a:srgbClr val="FF0000"/>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・”より遠く”ではなく、</a:t>
            </a:r>
            <a:r>
              <a:rPr lang="ja-JP" altLang="en-US" sz="3200" b="1" u="sng" dirty="0">
                <a:solidFill>
                  <a:srgbClr val="FF0000"/>
                </a:solidFill>
                <a:latin typeface="Meiryo UI" panose="020B0604030504040204" pitchFamily="50" charset="-128"/>
                <a:ea typeface="Meiryo UI" panose="020B0604030504040204" pitchFamily="50" charset="-128"/>
              </a:rPr>
              <a:t>”</a:t>
            </a:r>
            <a:r>
              <a:rPr lang="ja-JP" altLang="en-US" sz="3200" b="1" u="sng" dirty="0">
                <a:solidFill>
                  <a:srgbClr val="FF0000"/>
                </a:solidFill>
                <a:latin typeface="Meiryo UI" panose="020B0604030504040204" pitchFamily="50" charset="-128"/>
                <a:ea typeface="Meiryo UI" panose="020B0604030504040204" pitchFamily="50" charset="-128"/>
              </a:rPr>
              <a:t>より高い</a:t>
            </a:r>
            <a:r>
              <a:rPr lang="ja-JP" altLang="en-US" sz="3200" b="1" u="sng" dirty="0">
                <a:solidFill>
                  <a:srgbClr val="FF0000"/>
                </a:solidFill>
                <a:latin typeface="Meiryo UI" panose="020B0604030504040204" pitchFamily="50" charset="-128"/>
                <a:ea typeface="Meiryo UI" panose="020B0604030504040204" pitchFamily="50" charset="-128"/>
              </a:rPr>
              <a:t>”</a:t>
            </a:r>
            <a:r>
              <a:rPr lang="ja-JP" altLang="en-US" sz="3200" b="1" dirty="0">
                <a:solidFill>
                  <a:prstClr val="black"/>
                </a:solidFill>
                <a:latin typeface="Meiryo UI" panose="020B0604030504040204" pitchFamily="50" charset="-128"/>
                <a:ea typeface="Meiryo UI" panose="020B0604030504040204" pitchFamily="50" charset="-128"/>
              </a:rPr>
              <a:t>ところを目指す</a:t>
            </a:r>
            <a:endParaRPr lang="ja-JP" altLang="en-US" sz="4000"/>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・津波警報等の</a:t>
            </a:r>
            <a:r>
              <a:rPr lang="ja-JP" altLang="en-US" sz="3200" b="1" u="sng" dirty="0">
                <a:solidFill>
                  <a:srgbClr val="FF0000"/>
                </a:solidFill>
                <a:latin typeface="Meiryo UI" panose="020B0604030504040204" pitchFamily="50" charset="-128"/>
                <a:ea typeface="Meiryo UI" panose="020B0604030504040204" pitchFamily="50" charset="-128"/>
              </a:rPr>
              <a:t>解除まで</a:t>
            </a:r>
            <a:r>
              <a:rPr lang="ja-JP" altLang="en-US" sz="3200" b="1" u="sng" dirty="0">
                <a:solidFill>
                  <a:srgbClr val="FF0000"/>
                </a:solidFill>
                <a:latin typeface="Meiryo UI" panose="020B0604030504040204" pitchFamily="50" charset="-128"/>
                <a:ea typeface="Meiryo UI" panose="020B0604030504040204" pitchFamily="50" charset="-128"/>
              </a:rPr>
              <a:t>安</a:t>
            </a:r>
            <a:r>
              <a:rPr lang="ja-JP" altLang="en-US" sz="3200" b="1" u="sng" dirty="0">
                <a:solidFill>
                  <a:srgbClr val="FF0000"/>
                </a:solidFill>
                <a:latin typeface="Meiryo UI" panose="020B0604030504040204" pitchFamily="50" charset="-128"/>
                <a:ea typeface="Meiryo UI" panose="020B0604030504040204" pitchFamily="50" charset="-128"/>
              </a:rPr>
              <a:t>全な場所に</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・率先避難者として、</a:t>
            </a:r>
            <a:r>
              <a:rPr lang="ja-JP" altLang="en-US" sz="3200" b="1" u="sng" dirty="0">
                <a:solidFill>
                  <a:srgbClr val="FF0000"/>
                </a:solidFill>
                <a:latin typeface="Meiryo UI" panose="020B0604030504040204" pitchFamily="50" charset="-128"/>
                <a:ea typeface="Meiryo UI" panose="020B0604030504040204" pitchFamily="50" charset="-128"/>
              </a:rPr>
              <a:t>誰かを待つことなく避難を</a:t>
            </a:r>
            <a:endParaRPr lang="ja-JP" altLang="en-US" sz="3200" b="1" u="sng" dirty="0">
              <a:solidFill>
                <a:srgbClr val="FF0000"/>
              </a:solidFill>
              <a:latin typeface="Meiryo UI" panose="020B0604030504040204" pitchFamily="50" charset="-128"/>
              <a:ea typeface="Meiryo UI" panose="020B0604030504040204" pitchFamily="50" charset="-128"/>
            </a:endParaRPr>
          </a:p>
        </p:txBody>
      </p:sp>
      <p:grpSp>
        <p:nvGrpSpPr>
          <p:cNvPr id="2960" name="グループ 13530"/>
          <p:cNvGrpSpPr/>
          <p:nvPr/>
        </p:nvGrpSpPr>
        <p:grpSpPr>
          <a:xfrm rot="16200000">
            <a:off x="2077157" y="-1322630"/>
            <a:ext cx="642291" cy="3670634"/>
            <a:chOff x="7773435" y="4024361"/>
            <a:chExt cx="689873" cy="3007509"/>
          </a:xfrm>
        </p:grpSpPr>
        <p:sp>
          <p:nvSpPr>
            <p:cNvPr id="2961" name="図形 2604"/>
            <p:cNvSpPr/>
            <p:nvPr/>
          </p:nvSpPr>
          <p:spPr>
            <a:xfrm rot="5400000">
              <a:off x="6614617" y="5183179"/>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600" b="1">
                  <a:solidFill>
                    <a:schemeClr val="tx1"/>
                  </a:solidFill>
                  <a:latin typeface="Meiryo UI"/>
                  <a:ea typeface="Meiryo UI"/>
                </a:rPr>
                <a:t>ゆれが収まったら</a:t>
              </a:r>
              <a:endParaRPr lang="ja-JP" altLang="en-US" b="1">
                <a:solidFill>
                  <a:schemeClr val="tx1"/>
                </a:solidFill>
                <a:latin typeface="Meiryo UI"/>
                <a:ea typeface="Meiryo UI"/>
              </a:endParaRPr>
            </a:p>
          </p:txBody>
        </p:sp>
      </p:grpSp>
      <p:pic>
        <p:nvPicPr>
          <p:cNvPr id="2962" name="図 6624"/>
          <p:cNvPicPr>
            <a:picLocks noChangeAspect="1"/>
          </p:cNvPicPr>
          <p:nvPr/>
        </p:nvPicPr>
        <p:blipFill>
          <a:blip r:embed="rId1"/>
          <a:stretch>
            <a:fillRect/>
          </a:stretch>
        </p:blipFill>
        <p:spPr>
          <a:xfrm>
            <a:off x="7700994" y="4537449"/>
            <a:ext cx="1926328" cy="1852865"/>
          </a:xfrm>
          <a:prstGeom prst="rect">
            <a:avLst/>
          </a:prstGeom>
        </p:spPr>
      </p:pic>
      <p:sp>
        <p:nvSpPr>
          <p:cNvPr id="2963" name="テキスト 3554"/>
          <p:cNvSpPr txBox="1"/>
          <p:nvPr/>
        </p:nvSpPr>
        <p:spPr>
          <a:xfrm>
            <a:off x="6965761" y="1125000"/>
            <a:ext cx="2884420" cy="1568768"/>
          </a:xfrm>
          <a:prstGeom prst="rect">
            <a:avLst/>
          </a:prstGeom>
          <a:solidFill>
            <a:schemeClr val="accent4">
              <a:lumMod val="20000"/>
              <a:lumOff val="80000"/>
            </a:schemeClr>
          </a:solidFill>
          <a:ln w="38100">
            <a:solidFill>
              <a:schemeClr val="accent4"/>
            </a:solidFill>
          </a:ln>
        </p:spPr>
        <p:txBody>
          <a:bodyPr wrap="square">
            <a:spAutoFit/>
          </a:bodyPr>
          <a:p>
            <a:pPr algn="ctr">
              <a:defRPr lang="ja-JP" altLang="en-US"/>
            </a:pPr>
            <a:r>
              <a:rPr lang="ja-JP" altLang="en-US" sz="2400" b="1">
                <a:solidFill>
                  <a:schemeClr val="tx1"/>
                </a:solidFill>
                <a:latin typeface="Meiryo UI"/>
                <a:ea typeface="Meiryo UI"/>
                <a:cs typeface="+mn-lt"/>
              </a:rPr>
              <a:t>津波避難の三原則</a:t>
            </a:r>
            <a:endParaRPr lang="ja-JP" altLang="en-US" sz="1800" b="1">
              <a:solidFill>
                <a:schemeClr val="tx1"/>
              </a:solidFill>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想定を信じるな！</a:t>
            </a:r>
            <a:endParaRPr lang="ja-JP" altLang="en-US" sz="2400" b="1">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最善を尽くせ！</a:t>
            </a:r>
            <a:endParaRPr lang="ja-JP" altLang="en-US" sz="2400" b="1">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率先避難者たれ！</a:t>
            </a:r>
            <a:endParaRPr lang="ja-JP" altLang="en-US" b="1">
              <a:latin typeface="Meiryo UI"/>
              <a:ea typeface="Meiryo UI"/>
              <a:cs typeface="+mn-lt"/>
            </a:endParaRPr>
          </a:p>
        </p:txBody>
      </p:sp>
    </p:spTree>
    <p:extLst>
      <p:ext uri="{BB962C8B-B14F-4D97-AF65-F5344CB8AC3E}">
        <p14:creationId xmlns:p14="http://schemas.microsoft.com/office/powerpoint/2010/main" val="3532818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968" name="グループ 13530"/>
          <p:cNvGrpSpPr/>
          <p:nvPr/>
        </p:nvGrpSpPr>
        <p:grpSpPr>
          <a:xfrm rot="16200000">
            <a:off x="2005296" y="-1250776"/>
            <a:ext cx="642291" cy="3526925"/>
            <a:chOff x="7773435" y="4024361"/>
            <a:chExt cx="689873" cy="3007509"/>
          </a:xfrm>
        </p:grpSpPr>
      </p:grpSp>
      <p:pic>
        <p:nvPicPr>
          <p:cNvPr id="2969" name="図 13541" descr="https://www.gensai.pref.hiroshima.jp/know/img/img01.jpg"/>
          <p:cNvPicPr/>
          <p:nvPr/>
        </p:nvPicPr>
        <p:blipFill>
          <a:blip r:embed="rId1"/>
          <a:stretch>
            <a:fillRect/>
          </a:stretch>
        </p:blipFill>
        <p:spPr>
          <a:xfrm rot="20700000">
            <a:off x="10600196" y="4414863"/>
            <a:ext cx="980712" cy="926550"/>
          </a:xfrm>
          <a:prstGeom prst="rect">
            <a:avLst/>
          </a:prstGeom>
          <a:noFill/>
          <a:ln>
            <a:noFill/>
          </a:ln>
        </p:spPr>
      </p:pic>
      <p:sp>
        <p:nvSpPr>
          <p:cNvPr id="2970" name="テキスト 13546"/>
          <p:cNvSpPr txBox="1"/>
          <p:nvPr/>
        </p:nvSpPr>
        <p:spPr>
          <a:xfrm>
            <a:off x="344490" y="1341000"/>
            <a:ext cx="6408629" cy="1475052"/>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○平時から地域で</a:t>
            </a:r>
            <a:r>
              <a:rPr lang="ja-JP" altLang="en-US" sz="3600" b="1" u="sng">
                <a:solidFill>
                  <a:srgbClr val="FF0000"/>
                </a:solidFill>
                <a:latin typeface="メイリオ"/>
                <a:ea typeface="メイリオ"/>
              </a:rPr>
              <a:t>訓練</a:t>
            </a:r>
            <a:r>
              <a:rPr lang="ja-JP" altLang="en-US" sz="2800" b="1" u="none">
                <a:solidFill>
                  <a:schemeClr val="tx1">
                    <a:lumMod val="85000"/>
                    <a:lumOff val="15000"/>
                  </a:schemeClr>
                </a:solidFill>
                <a:latin typeface="メイリオ"/>
                <a:ea typeface="メイリオ"/>
              </a:rPr>
              <a:t>を実施</a:t>
            </a:r>
            <a:r>
              <a:rPr lang="ja-JP" altLang="en-US" sz="2800" b="1" u="none">
                <a:solidFill>
                  <a:schemeClr val="tx1">
                    <a:lumMod val="85000"/>
                    <a:lumOff val="15000"/>
                  </a:schemeClr>
                </a:solidFill>
                <a:latin typeface="メイリオ"/>
                <a:ea typeface="メイリオ"/>
              </a:rPr>
              <a:t>して</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地震への備えや</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避難について確認しておき</a:t>
            </a:r>
            <a:r>
              <a:rPr lang="ja-JP" altLang="en-US" sz="2800" b="1" u="none">
                <a:solidFill>
                  <a:schemeClr val="tx1">
                    <a:lumMod val="85000"/>
                    <a:lumOff val="15000"/>
                  </a:schemeClr>
                </a:solidFill>
                <a:latin typeface="メイリオ"/>
                <a:ea typeface="メイリオ"/>
              </a:rPr>
              <a:t>ましょう</a:t>
            </a:r>
            <a:endParaRPr lang="ja-JP" altLang="en-US" sz="2800" b="1" u="none">
              <a:solidFill>
                <a:schemeClr val="tx1">
                  <a:lumMod val="85000"/>
                  <a:lumOff val="15000"/>
                </a:schemeClr>
              </a:solidFill>
              <a:latin typeface="メイリオ"/>
              <a:ea typeface="メイリオ"/>
            </a:endParaRPr>
          </a:p>
        </p:txBody>
      </p:sp>
      <p:sp>
        <p:nvSpPr>
          <p:cNvPr id="2971" name="四角形 13548"/>
          <p:cNvSpPr>
            <a:spLocks noGrp="1"/>
          </p:cNvSpPr>
          <p:nvPr>
            <p:ph type="body" sz="quarter" idx="14" hasCustomPrompt="1"/>
          </p:nvPr>
        </p:nvSpPr>
        <p:spPr>
          <a:xfrm>
            <a:off x="344490" y="260656"/>
            <a:ext cx="8136904" cy="573087"/>
          </a:xfrm>
          <a:prstGeom prst="rect">
            <a:avLst/>
          </a:prstGeom>
        </p:spPr>
        <p:txBody>
          <a:bodyPr>
            <a:normAutofit/>
          </a:bodyPr>
          <a:p>
            <a:r>
              <a:rPr kumimoji="1" lang="ja-JP" altLang="en-US" sz="3200" b="1"/>
              <a:t>地域での取組について</a:t>
            </a:r>
            <a:endParaRPr kumimoji="1" lang="ja-JP" altLang="en-US" b="1"/>
          </a:p>
        </p:txBody>
      </p:sp>
      <p:sp>
        <p:nvSpPr>
          <p:cNvPr id="2972" name="テキスト 6625"/>
          <p:cNvSpPr txBox="1"/>
          <p:nvPr/>
        </p:nvSpPr>
        <p:spPr>
          <a:xfrm>
            <a:off x="344492" y="2869058"/>
            <a:ext cx="9286370" cy="1351942"/>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○例えば…</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「○○分後に津波が到達すると</a:t>
            </a:r>
            <a:r>
              <a:rPr lang="ja-JP" altLang="en-US" sz="2800" b="1" u="none">
                <a:solidFill>
                  <a:schemeClr val="tx1">
                    <a:lumMod val="85000"/>
                    <a:lumOff val="15000"/>
                  </a:schemeClr>
                </a:solidFill>
                <a:latin typeface="メイリオ"/>
                <a:ea typeface="メイリオ"/>
              </a:rPr>
              <a:t>仮定</a:t>
            </a:r>
            <a:r>
              <a:rPr lang="ja-JP" altLang="en-US" sz="2800" b="1" u="none">
                <a:solidFill>
                  <a:schemeClr val="tx1">
                    <a:lumMod val="85000"/>
                    <a:lumOff val="15000"/>
                  </a:schemeClr>
                </a:solidFill>
                <a:latin typeface="メイリオ"/>
                <a:ea typeface="メイリオ"/>
              </a:rPr>
              <a:t>して、</a:t>
            </a:r>
            <a:r>
              <a:rPr lang="ja-JP" altLang="en-US" sz="2800" b="1" u="none">
                <a:solidFill>
                  <a:schemeClr val="tx1">
                    <a:lumMod val="85000"/>
                    <a:lumOff val="15000"/>
                  </a:schemeClr>
                </a:solidFill>
                <a:latin typeface="メイリオ"/>
                <a:ea typeface="メイリオ"/>
              </a:rPr>
              <a:t>津波が来な　　</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a:t>
            </a:r>
            <a:r>
              <a:rPr lang="ja-JP" altLang="en-US" sz="2800" b="1" u="none">
                <a:solidFill>
                  <a:schemeClr val="tx1">
                    <a:lumMod val="85000"/>
                    <a:lumOff val="15000"/>
                  </a:schemeClr>
                </a:solidFill>
                <a:latin typeface="メイリオ"/>
                <a:ea typeface="メイリオ"/>
              </a:rPr>
              <a:t>い</a:t>
            </a:r>
            <a:r>
              <a:rPr lang="ja-JP" altLang="en-US" sz="2800" b="1" u="none">
                <a:solidFill>
                  <a:schemeClr val="tx1">
                    <a:lumMod val="85000"/>
                    <a:lumOff val="15000"/>
                  </a:schemeClr>
                </a:solidFill>
                <a:latin typeface="メイリオ"/>
                <a:ea typeface="メイリオ"/>
              </a:rPr>
              <a:t>高い所まで逃げる。」</a:t>
            </a:r>
            <a:endParaRPr lang="ja-JP" altLang="en-US" sz="2800" b="1" u="none">
              <a:solidFill>
                <a:schemeClr val="tx1">
                  <a:lumMod val="85000"/>
                  <a:lumOff val="15000"/>
                </a:schemeClr>
              </a:solidFill>
              <a:latin typeface="メイリオ"/>
              <a:ea typeface="メイリオ"/>
            </a:endParaRPr>
          </a:p>
        </p:txBody>
      </p:sp>
      <p:grpSp>
        <p:nvGrpSpPr>
          <p:cNvPr id="2973" name="グループ 5417"/>
          <p:cNvGrpSpPr/>
          <p:nvPr/>
        </p:nvGrpSpPr>
        <p:grpSpPr>
          <a:xfrm>
            <a:off x="129000" y="4288385"/>
            <a:ext cx="4352668" cy="1300615"/>
            <a:chOff x="129000" y="4733566"/>
            <a:chExt cx="4352668" cy="1300615"/>
          </a:xfrm>
        </p:grpSpPr>
        <p:pic>
          <p:nvPicPr>
            <p:cNvPr id="2974" name="図 13544" descr="行動目標 学ぶ"/>
            <p:cNvPicPr/>
            <p:nvPr/>
          </p:nvPicPr>
          <p:blipFill>
            <a:blip r:embed="rId2"/>
            <a:stretch>
              <a:fillRect/>
            </a:stretch>
          </p:blipFill>
          <p:spPr>
            <a:xfrm>
              <a:off x="2937000" y="4733566"/>
              <a:ext cx="1544668" cy="1300615"/>
            </a:xfrm>
            <a:prstGeom prst="rect">
              <a:avLst/>
            </a:prstGeom>
            <a:noFill/>
            <a:ln>
              <a:noFill/>
            </a:ln>
          </p:spPr>
        </p:pic>
        <p:sp>
          <p:nvSpPr>
            <p:cNvPr id="2975" name="図形 5415"/>
            <p:cNvSpPr/>
            <p:nvPr/>
          </p:nvSpPr>
          <p:spPr>
            <a:xfrm>
              <a:off x="129000" y="4733566"/>
              <a:ext cx="2664000" cy="950026"/>
            </a:xfrm>
            <a:prstGeom prst="wedgeEllipseCallout">
              <a:avLst>
                <a:gd name="adj1" fmla="val 56351"/>
                <a:gd name="adj2" fmla="val 25486"/>
              </a:avLst>
            </a:prstGeom>
            <a:no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lang="ja-JP" altLang="en-US"/>
              </a:pPr>
              <a:r>
                <a:rPr lang="ja-JP" altLang="en-US">
                  <a:solidFill>
                    <a:schemeClr val="tx1"/>
                  </a:solidFill>
                </a:rPr>
                <a:t>逃げるまでに</a:t>
              </a:r>
              <a:endParaRPr lang="ja-JP" altLang="en-US">
                <a:solidFill>
                  <a:schemeClr val="tx1"/>
                </a:solidFill>
              </a:endParaRPr>
            </a:p>
            <a:p>
              <a:pPr algn="ctr">
                <a:defRPr lang="ja-JP" altLang="en-US"/>
              </a:pPr>
              <a:r>
                <a:rPr lang="ja-JP" altLang="en-US">
                  <a:solidFill>
                    <a:schemeClr val="tx1"/>
                  </a:solidFill>
                </a:rPr>
                <a:t>かかった時間は？</a:t>
              </a:r>
              <a:endParaRPr lang="ja-JP" altLang="en-US">
                <a:solidFill>
                  <a:schemeClr val="tx1"/>
                </a:solidFill>
              </a:endParaRPr>
            </a:p>
          </p:txBody>
        </p:sp>
      </p:grpSp>
      <p:grpSp>
        <p:nvGrpSpPr>
          <p:cNvPr id="2976" name="グループ 5419"/>
          <p:cNvGrpSpPr/>
          <p:nvPr/>
        </p:nvGrpSpPr>
        <p:grpSpPr>
          <a:xfrm>
            <a:off x="4465084" y="4270520"/>
            <a:ext cx="4576070" cy="1174480"/>
            <a:chOff x="4481668" y="4653000"/>
            <a:chExt cx="4576070" cy="1174480"/>
          </a:xfrm>
        </p:grpSpPr>
        <p:pic>
          <p:nvPicPr>
            <p:cNvPr id="2977" name="図 13545" descr="に立つ防災グッズがあります。"/>
            <p:cNvPicPr/>
            <p:nvPr/>
          </p:nvPicPr>
          <p:blipFill>
            <a:blip r:embed="rId3"/>
            <a:stretch>
              <a:fillRect/>
            </a:stretch>
          </p:blipFill>
          <p:spPr>
            <a:xfrm>
              <a:off x="7473000" y="4940267"/>
              <a:ext cx="1584738" cy="887213"/>
            </a:xfrm>
            <a:prstGeom prst="rect">
              <a:avLst/>
            </a:prstGeom>
            <a:noFill/>
            <a:ln>
              <a:noFill/>
            </a:ln>
          </p:spPr>
        </p:pic>
        <p:sp>
          <p:nvSpPr>
            <p:cNvPr id="2978" name="図形 5416"/>
            <p:cNvSpPr/>
            <p:nvPr/>
          </p:nvSpPr>
          <p:spPr>
            <a:xfrm>
              <a:off x="4481668" y="4653000"/>
              <a:ext cx="2775332" cy="950026"/>
            </a:xfrm>
            <a:prstGeom prst="wedgeEllipseCallout">
              <a:avLst>
                <a:gd name="adj1" fmla="val 56351"/>
                <a:gd name="adj2" fmla="val 25486"/>
              </a:avLst>
            </a:prstGeom>
            <a:no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lang="ja-JP" altLang="en-US"/>
              </a:pPr>
              <a:r>
                <a:rPr lang="ja-JP" altLang="en-US">
                  <a:solidFill>
                    <a:schemeClr val="tx1"/>
                  </a:solidFill>
                </a:rPr>
                <a:t>持ち出すものはすぐに準備できた？</a:t>
              </a:r>
              <a:endParaRPr lang="ja-JP" altLang="en-US">
                <a:solidFill>
                  <a:schemeClr val="tx1"/>
                </a:solidFill>
              </a:endParaRPr>
            </a:p>
          </p:txBody>
        </p:sp>
      </p:grpSp>
      <p:sp>
        <p:nvSpPr>
          <p:cNvPr id="2979" name="テキスト 5421"/>
          <p:cNvSpPr txBox="1"/>
          <p:nvPr/>
        </p:nvSpPr>
        <p:spPr>
          <a:xfrm>
            <a:off x="344471" y="5733000"/>
            <a:ext cx="9432557" cy="490167"/>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○訓練をすることではじめて</a:t>
            </a:r>
            <a:r>
              <a:rPr lang="ja-JP" altLang="en-US" sz="2800" b="1" u="sng">
                <a:solidFill>
                  <a:srgbClr val="FF0000"/>
                </a:solidFill>
                <a:latin typeface="メイリオ"/>
                <a:ea typeface="メイリオ"/>
              </a:rPr>
              <a:t>課題</a:t>
            </a:r>
            <a:r>
              <a:rPr lang="ja-JP" altLang="en-US" sz="2800" b="1" u="none">
                <a:solidFill>
                  <a:schemeClr val="tx1">
                    <a:lumMod val="85000"/>
                    <a:lumOff val="15000"/>
                  </a:schemeClr>
                </a:solidFill>
                <a:latin typeface="メイリオ"/>
                <a:ea typeface="メイリオ"/>
              </a:rPr>
              <a:t>や</a:t>
            </a:r>
            <a:r>
              <a:rPr lang="ja-JP" altLang="en-US" sz="2800" b="1" u="sng">
                <a:solidFill>
                  <a:srgbClr val="FF0000"/>
                </a:solidFill>
                <a:latin typeface="メイリオ"/>
                <a:ea typeface="メイリオ"/>
              </a:rPr>
              <a:t>気づき</a:t>
            </a:r>
            <a:r>
              <a:rPr lang="ja-JP" altLang="en-US" sz="2800" b="1" u="none">
                <a:solidFill>
                  <a:schemeClr val="tx1">
                    <a:lumMod val="85000"/>
                    <a:lumOff val="15000"/>
                  </a:schemeClr>
                </a:solidFill>
                <a:latin typeface="メイリオ"/>
                <a:ea typeface="メイリオ"/>
              </a:rPr>
              <a:t>が見つかります</a:t>
            </a:r>
            <a:endParaRPr lang="ja-JP" altLang="en-US" sz="2800" b="1" u="none">
              <a:solidFill>
                <a:schemeClr val="tx1">
                  <a:lumMod val="85000"/>
                  <a:lumOff val="15000"/>
                </a:schemeClr>
              </a:solidFill>
              <a:latin typeface="メイリオ"/>
              <a:ea typeface="メイリオ"/>
            </a:endParaRPr>
          </a:p>
        </p:txBody>
      </p:sp>
      <p:sp>
        <p:nvSpPr>
          <p:cNvPr id="2980" name="図形 3788"/>
          <p:cNvSpPr/>
          <p:nvPr/>
        </p:nvSpPr>
        <p:spPr>
          <a:xfrm>
            <a:off x="6465000" y="1197040"/>
            <a:ext cx="3168000" cy="1079960"/>
          </a:xfrm>
          <a:prstGeom prst="wedgeRectCallout">
            <a:avLst>
              <a:gd name="adj1" fmla="val 32222"/>
              <a:gd name="adj2" fmla="val 6477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2000">
                <a:latin typeface="BIZ UDPゴシック"/>
                <a:ea typeface="BIZ UDPゴシック"/>
              </a:rPr>
              <a:t>毎年実施するなど、</a:t>
            </a:r>
            <a:r>
              <a:rPr lang="ja-JP" altLang="en-US" sz="2000">
                <a:latin typeface="BIZ UDPゴシック"/>
                <a:ea typeface="BIZ UDPゴシック"/>
              </a:rPr>
              <a:t>継続的な取り組みが重要です！</a:t>
            </a:r>
            <a:endParaRPr lang="ja-JP" altLang="en-US" sz="1200">
              <a:latin typeface="BIZ UDPゴシック"/>
              <a:ea typeface="BIZ UDPゴシック"/>
            </a:endParaRPr>
          </a:p>
        </p:txBody>
      </p:sp>
      <p:pic>
        <p:nvPicPr>
          <p:cNvPr id="2981" name="図 3789" descr="5つの行動指標02.png"/>
          <p:cNvPicPr>
            <a:picLocks noChangeAspect="1"/>
          </p:cNvPicPr>
          <p:nvPr/>
        </p:nvPicPr>
        <p:blipFill>
          <a:blip r:embed="rId4"/>
          <a:stretch>
            <a:fillRect/>
          </a:stretch>
        </p:blipFill>
        <p:spPr>
          <a:xfrm>
            <a:off x="8745904" y="2376361"/>
            <a:ext cx="1160096" cy="879382"/>
          </a:xfrm>
          <a:prstGeom prst="rect">
            <a:avLst/>
          </a:prstGeom>
        </p:spPr>
      </p:pic>
    </p:spTree>
    <p:extLst>
      <p:ext uri="{BB962C8B-B14F-4D97-AF65-F5344CB8AC3E}">
        <p14:creationId xmlns:p14="http://schemas.microsoft.com/office/powerpoint/2010/main" val="3532818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pic>
        <p:nvPicPr>
          <p:cNvPr id="2986" name="図 7620"/>
          <p:cNvPicPr>
            <a:picLocks noChangeAspect="1"/>
          </p:cNvPicPr>
          <p:nvPr/>
        </p:nvPicPr>
        <p:blipFill>
          <a:blip r:embed="rId1"/>
          <a:stretch>
            <a:fillRect/>
          </a:stretch>
        </p:blipFill>
        <p:spPr>
          <a:xfrm>
            <a:off x="111154" y="0"/>
            <a:ext cx="9683693" cy="6858000"/>
          </a:xfrm>
          <a:prstGeom prst="rect">
            <a:avLst/>
          </a:prstGeom>
        </p:spPr>
      </p:pic>
      <p:sp>
        <p:nvSpPr>
          <p:cNvPr id="2987" name="テキスト ボックス 9301"/>
          <p:cNvSpPr txBox="1"/>
          <p:nvPr/>
        </p:nvSpPr>
        <p:spPr>
          <a:xfrm>
            <a:off x="1198315"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88" name="テキスト ボックス 9302"/>
          <p:cNvSpPr txBox="1"/>
          <p:nvPr/>
        </p:nvSpPr>
        <p:spPr>
          <a:xfrm>
            <a:off x="2591612" y="1110511"/>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89" name="テキスト 9647"/>
          <p:cNvSpPr txBox="1"/>
          <p:nvPr/>
        </p:nvSpPr>
        <p:spPr>
          <a:xfrm>
            <a:off x="3144065" y="1255061"/>
            <a:ext cx="512935" cy="229939"/>
          </a:xfrm>
          <a:prstGeom prst="rect">
            <a:avLst/>
          </a:prstGeom>
        </p:spPr>
        <p:txBody>
          <a:bodyPr wrap="square">
            <a:spAutoFit/>
          </a:bodyPr>
          <a:p>
            <a:pPr>
              <a:defRPr lang="ja-JP" altLang="en-US"/>
            </a:pPr>
            <a:r>
              <a:rPr lang="ja-JP" altLang="en-US" sz="900">
                <a:latin typeface="AR P丸ゴシック体E"/>
                <a:ea typeface="AR P丸ゴシック体E"/>
              </a:rPr>
              <a:t>１</a:t>
            </a:r>
            <a:endParaRPr lang="ja-JP" altLang="en-US" sz="900">
              <a:latin typeface="AR P丸ゴシック体E"/>
              <a:ea typeface="AR P丸ゴシック体E"/>
            </a:endParaRPr>
          </a:p>
        </p:txBody>
      </p:sp>
      <p:sp>
        <p:nvSpPr>
          <p:cNvPr id="2990" name="テキスト ボックス 9993"/>
          <p:cNvSpPr txBox="1"/>
          <p:nvPr/>
        </p:nvSpPr>
        <p:spPr>
          <a:xfrm>
            <a:off x="848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1" name="テキスト ボックス 9994"/>
          <p:cNvSpPr txBox="1"/>
          <p:nvPr/>
        </p:nvSpPr>
        <p:spPr>
          <a:xfrm>
            <a:off x="848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2" name="テキスト ボックス 9995"/>
          <p:cNvSpPr txBox="1"/>
          <p:nvPr/>
        </p:nvSpPr>
        <p:spPr>
          <a:xfrm>
            <a:off x="2649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3" name="テキスト ボックス 9996"/>
          <p:cNvSpPr txBox="1"/>
          <p:nvPr/>
        </p:nvSpPr>
        <p:spPr>
          <a:xfrm>
            <a:off x="2937000" y="22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4" name="テキスト ボックス 9997"/>
          <p:cNvSpPr txBox="1"/>
          <p:nvPr/>
        </p:nvSpPr>
        <p:spPr>
          <a:xfrm>
            <a:off x="2072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5" name="テキスト ボックス 9998"/>
          <p:cNvSpPr txBox="1"/>
          <p:nvPr/>
        </p:nvSpPr>
        <p:spPr>
          <a:xfrm>
            <a:off x="848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6" name="テキスト ボックス 11017"/>
          <p:cNvSpPr txBox="1"/>
          <p:nvPr/>
        </p:nvSpPr>
        <p:spPr>
          <a:xfrm>
            <a:off x="2144529"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7" name="テキスト ボックス 11018"/>
          <p:cNvSpPr txBox="1"/>
          <p:nvPr/>
        </p:nvSpPr>
        <p:spPr>
          <a:xfrm>
            <a:off x="876827"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2998" name="テキスト ボックス 11721"/>
          <p:cNvSpPr txBox="1"/>
          <p:nvPr/>
        </p:nvSpPr>
        <p:spPr>
          <a:xfrm>
            <a:off x="776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2999" name="テキスト ボックス 11722"/>
          <p:cNvSpPr txBox="1"/>
          <p:nvPr/>
        </p:nvSpPr>
        <p:spPr>
          <a:xfrm>
            <a:off x="1852584"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3000" name="テキスト ボックス 11723"/>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3001" name="テキスト ボックス 12428"/>
          <p:cNvSpPr txBox="1"/>
          <p:nvPr/>
        </p:nvSpPr>
        <p:spPr>
          <a:xfrm>
            <a:off x="777000" y="587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3002" name="テキスト ボックス 13492"/>
          <p:cNvSpPr txBox="1"/>
          <p:nvPr/>
        </p:nvSpPr>
        <p:spPr>
          <a:xfrm>
            <a:off x="3860716" y="19108"/>
            <a:ext cx="1408615" cy="584775"/>
          </a:xfrm>
          <a:prstGeom prst="rect">
            <a:avLst/>
          </a:prstGeom>
          <a:solidFill>
            <a:srgbClr val="FFC000"/>
          </a:solidFill>
          <a:ln w="19050">
            <a:solidFill>
              <a:schemeClr val="tx1"/>
            </a:solidFill>
          </a:ln>
        </p:spPr>
        <p:txBody>
          <a:bodyPr vert="horz" wrap="square" rtlCol="0">
            <a:spAutoFit/>
          </a:bodyPr>
          <a:lstStyle/>
          <a:p>
            <a:pPr algn="ctr"/>
            <a:r>
              <a:rPr lang="ja-JP" altLang="en-US" sz="3200" dirty="0">
                <a:solidFill>
                  <a:prstClr val="black"/>
                </a:solidFill>
                <a:latin typeface="HGｺﾞｼｯｸE" panose="020B0909000000000000" pitchFamily="49" charset="-128"/>
                <a:ea typeface="HGｺﾞｼｯｸE" panose="020B0909000000000000" pitchFamily="49" charset="-128"/>
              </a:rPr>
              <a:t>完成版</a:t>
            </a:r>
          </a:p>
        </p:txBody>
      </p:sp>
      <p:sp>
        <p:nvSpPr>
          <p:cNvPr id="3003" name="テキスト 13504"/>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Tree>
    <p:extLst>
      <p:ext uri="{BB962C8B-B14F-4D97-AF65-F5344CB8AC3E}">
        <p14:creationId xmlns:p14="http://schemas.microsoft.com/office/powerpoint/2010/main" val="3000053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09" name="テキスト プレースホルダー 1"/>
          <p:cNvSpPr>
            <a:spLocks noGrp="1"/>
          </p:cNvSpPr>
          <p:nvPr>
            <p:ph type="body" sz="quarter" idx="14"/>
          </p:nvPr>
        </p:nvSpPr>
        <p:spPr/>
        <p:txBody>
          <a:bodyPr/>
          <a:lstStyle/>
          <a:p>
            <a:r>
              <a:rPr lang="ja-JP" altLang="en-US" sz="2954" b="1" dirty="0"/>
              <a:t>おわりに</a:t>
            </a:r>
            <a:endParaRPr lang="ja-JP" altLang="en-US" sz="2585" dirty="0"/>
          </a:p>
        </p:txBody>
      </p:sp>
      <p:sp>
        <p:nvSpPr>
          <p:cNvPr id="3010" name="タイトル 1"/>
          <p:cNvSpPr txBox="1"/>
          <p:nvPr/>
        </p:nvSpPr>
        <p:spPr>
          <a:xfrm>
            <a:off x="920552" y="2493000"/>
            <a:ext cx="7946592"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今回作成した</a:t>
            </a:r>
            <a:r>
              <a:rPr lang="ja-JP" altLang="en-US" sz="2800" b="1" dirty="0">
                <a:solidFill>
                  <a:srgbClr val="FF3300"/>
                </a:solidFill>
                <a:latin typeface="Meiryo UI" panose="020B0604030504040204" pitchFamily="50" charset="-128"/>
                <a:ea typeface="Meiryo UI" panose="020B0604030504040204" pitchFamily="50" charset="-128"/>
              </a:rPr>
              <a:t>地域防災タイムライン</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を活用</a:t>
            </a:r>
            <a:r>
              <a:rPr lang="ja-JP" altLang="en-US" sz="2800" b="1" dirty="0" smtClean="0">
                <a:solidFill>
                  <a:prstClr val="black">
                    <a:lumMod val="75000"/>
                    <a:lumOff val="25000"/>
                  </a:prstClr>
                </a:solidFill>
                <a:latin typeface="Meiryo UI" panose="020B0604030504040204" pitchFamily="50" charset="-128"/>
                <a:ea typeface="Meiryo UI" panose="020B0604030504040204" pitchFamily="50" charset="-128"/>
              </a:rPr>
              <a:t>して</a:t>
            </a:r>
            <a:r>
              <a:rPr lang="en-US" altLang="ja-JP" sz="2800" b="1" dirty="0" smtClean="0">
                <a:solidFill>
                  <a:prstClr val="black">
                    <a:lumMod val="75000"/>
                    <a:lumOff val="25000"/>
                  </a:prstClr>
                </a:solidFill>
                <a:latin typeface="Meiryo UI" panose="020B0604030504040204" pitchFamily="50" charset="-128"/>
                <a:ea typeface="Meiryo UI" panose="020B0604030504040204" pitchFamily="50" charset="-128"/>
              </a:rPr>
              <a:t>…</a:t>
            </a:r>
            <a:endParaRPr lang="ja-JP" altLang="en-US" sz="2800" b="1" dirty="0">
              <a:solidFill>
                <a:prstClr val="black">
                  <a:lumMod val="75000"/>
                  <a:lumOff val="25000"/>
                </a:prstClr>
              </a:solidFill>
              <a:latin typeface="Meiryo UI" panose="020B0604030504040204" pitchFamily="50" charset="-128"/>
              <a:ea typeface="Meiryo UI" panose="020B0604030504040204" pitchFamily="50" charset="-128"/>
            </a:endParaRPr>
          </a:p>
          <a:p>
            <a:endParaRPr lang="en-US" altLang="ja-JP" sz="2800" b="1" dirty="0" smtClean="0">
              <a:solidFill>
                <a:prstClr val="black">
                  <a:lumMod val="75000"/>
                  <a:lumOff val="25000"/>
                </a:prstClr>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防災</a:t>
            </a:r>
            <a:r>
              <a:rPr lang="ja-JP" altLang="en-US" sz="3200" b="1" dirty="0">
                <a:solidFill>
                  <a:srgbClr val="FF0000"/>
                </a:solidFill>
                <a:latin typeface="Meiryo UI" panose="020B0604030504040204" pitchFamily="50" charset="-128"/>
                <a:ea typeface="Meiryo UI" panose="020B0604030504040204" pitchFamily="50" charset="-128"/>
              </a:rPr>
              <a:t>グッズや避難先などの見直し</a:t>
            </a:r>
            <a:endParaRPr lang="en-US" altLang="ja-JP" sz="32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いざ</a:t>
            </a:r>
            <a:r>
              <a:rPr lang="ja-JP" altLang="en-US" sz="3200" b="1" dirty="0">
                <a:solidFill>
                  <a:srgbClr val="FF0000"/>
                </a:solidFill>
                <a:latin typeface="Meiryo UI" panose="020B0604030504040204" pitchFamily="50" charset="-128"/>
                <a:ea typeface="Meiryo UI" panose="020B0604030504040204" pitchFamily="50" charset="-128"/>
              </a:rPr>
              <a:t>というときに備え、ご家族への</a:t>
            </a:r>
            <a:r>
              <a:rPr lang="ja-JP" altLang="en-US" sz="3200" b="1" dirty="0" smtClean="0">
                <a:solidFill>
                  <a:srgbClr val="FF0000"/>
                </a:solidFill>
                <a:latin typeface="Meiryo UI" panose="020B0604030504040204" pitchFamily="50" charset="-128"/>
                <a:ea typeface="Meiryo UI" panose="020B0604030504040204" pitchFamily="50" charset="-128"/>
              </a:rPr>
              <a:t>共有</a:t>
            </a:r>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endParaRPr lang="ja-JP" altLang="en-US" sz="3200" b="1" dirty="0" smtClean="0">
              <a:solidFill>
                <a:srgbClr val="FF0000"/>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など</a:t>
            </a:r>
            <a:r>
              <a:rPr lang="ja-JP" altLang="en-US" sz="2800" b="1" dirty="0">
                <a:solidFill>
                  <a:srgbClr val="E7E6E6">
                    <a:lumMod val="25000"/>
                  </a:srgbClr>
                </a:solidFill>
                <a:latin typeface="Meiryo UI" panose="020B0604030504040204" pitchFamily="50" charset="-128"/>
                <a:ea typeface="Meiryo UI" panose="020B0604030504040204" pitchFamily="50" charset="-128"/>
              </a:rPr>
              <a:t>を実施し、日ごろから災害に備えて</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ください。</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a:p>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また</a:t>
            </a:r>
            <a:r>
              <a:rPr lang="ja-JP" altLang="en-US" sz="2800" b="1" dirty="0">
                <a:solidFill>
                  <a:srgbClr val="E7E6E6">
                    <a:lumMod val="25000"/>
                  </a:srgbClr>
                </a:solidFill>
                <a:latin typeface="Meiryo UI" panose="020B0604030504040204" pitchFamily="50" charset="-128"/>
                <a:ea typeface="Meiryo UI" panose="020B0604030504040204" pitchFamily="50" charset="-128"/>
              </a:rPr>
              <a:t>、地震が起きた時に</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は、</a:t>
            </a:r>
            <a:endParaRPr lang="ja-JP" altLang="en-US"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まずは身の安全の確保し</a:t>
            </a:r>
            <a:endParaRPr lang="ja-JP" altLang="en-US">
              <a:solidFill>
                <a:srgbClr val="FF0000"/>
              </a:solidFill>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津波のおそれがある時は</a:t>
            </a:r>
            <a:r>
              <a:rPr lang="en-US" altLang="ja-JP" sz="2800" b="1" dirty="0" smtClean="0">
                <a:solidFill>
                  <a:srgbClr val="FF0000"/>
                </a:solidFill>
                <a:latin typeface="Meiryo UI" panose="020B0604030504040204" pitchFamily="50" charset="-128"/>
                <a:ea typeface="Meiryo UI" panose="020B0604030504040204" pitchFamily="50" charset="-128"/>
              </a:rPr>
              <a:t>率先避難者として、</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a:p>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安全な高いところに避難</a:t>
            </a:r>
            <a:r>
              <a:rPr lang="en-US" altLang="ja-JP" sz="2800" b="1" dirty="0" smtClean="0">
                <a:solidFill>
                  <a:schemeClr val="tx1">
                    <a:lumMod val="85000"/>
                    <a:lumOff val="15000"/>
                  </a:schemeClr>
                </a:solidFill>
                <a:latin typeface="Meiryo UI" panose="020B0604030504040204" pitchFamily="50" charset="-128"/>
                <a:ea typeface="Meiryo UI" panose="020B0604030504040204" pitchFamily="50" charset="-128"/>
              </a:rPr>
              <a:t>するようお願いします。</a:t>
            </a:r>
            <a:endParaRPr lang="en-US" altLang="ja-JP" sz="2800" b="1" dirty="0" smtClean="0">
              <a:solidFill>
                <a:srgbClr val="FF0000"/>
              </a:solidFill>
              <a:latin typeface="Meiryo UI" panose="020B0604030504040204" pitchFamily="50" charset="-128"/>
              <a:ea typeface="Meiryo UI" panose="020B0604030504040204" pitchFamily="50" charset="-128"/>
            </a:endParaRPr>
          </a:p>
        </p:txBody>
      </p:sp>
      <p:pic>
        <p:nvPicPr>
          <p:cNvPr id="3011" name="図 13549"/>
          <p:cNvPicPr>
            <a:picLocks noChangeAspect="1"/>
          </p:cNvPicPr>
          <p:nvPr/>
        </p:nvPicPr>
        <p:blipFill>
          <a:blip r:embed="rId1"/>
          <a:stretch>
            <a:fillRect/>
          </a:stretch>
        </p:blipFill>
        <p:spPr>
          <a:xfrm>
            <a:off x="7761000" y="3717000"/>
            <a:ext cx="1771805" cy="1704235"/>
          </a:xfrm>
          <a:prstGeom prst="rect">
            <a:avLst/>
          </a:prstGeom>
        </p:spPr>
      </p:pic>
    </p:spTree>
    <p:extLst>
      <p:ext uri="{BB962C8B-B14F-4D97-AF65-F5344CB8AC3E}">
        <p14:creationId xmlns:p14="http://schemas.microsoft.com/office/powerpoint/2010/main" val="352255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2399" name="オブジェクト 3797"/>
          <p:cNvGraphicFramePr/>
          <p:nvPr/>
        </p:nvGraphicFramePr>
        <p:xfrm>
          <a:off x="4517820" y="1120043"/>
          <a:ext cx="4945854" cy="2787439"/>
        </p:xfrm>
        <a:graphic>
          <a:graphicData uri="http://schemas.openxmlformats.org/presentationml/2006/ole">
            <mc:AlternateContent xmlns:mc="http://schemas.openxmlformats.org/markup-compatibility/2006">
              <mc:Choice xmlns:v="urn:schemas-microsoft-com:vml" Requires="v">
                <p:oleObj spid="_x0000_s1025" name="Acrobat Document" r:id="rId1" progId="AcroExch.Document.DC">
                  <p:embed/>
                </p:oleObj>
              </mc:Choice>
              <mc:Fallback>
                <p:oleObj spid="" name="Acrobat Document" r:id="rId1" progId="AcroExch.Document.DC">
                  <p:embed/>
                  <p:pic>
                    <p:nvPicPr>
                      <p:cNvPr id="0" name="オブジェクト 3797"/>
                      <p:cNvPicPr>
                        <a:picLocks noChangeAspect="1"/>
                      </p:cNvPicPr>
                      <p:nvPr/>
                    </p:nvPicPr>
                    <p:blipFill>
                      <a:blip r:embed="rId2"/>
                      <a:stretch>
                        <a:fillRect/>
                      </a:stretch>
                    </p:blipFill>
                    <p:spPr>
                      <a:xfrm>
                        <a:off x="4517820" y="1120043"/>
                        <a:ext cx="4945854" cy="2787439"/>
                      </a:xfrm>
                      <a:prstGeom prst="rect">
                        <a:avLst/>
                      </a:prstGeom>
                      <a:ln>
                        <a:noFill/>
                      </a:ln>
                    </p:spPr>
                  </p:pic>
                </p:oleObj>
              </mc:Fallback>
            </mc:AlternateContent>
          </a:graphicData>
        </a:graphic>
      </p:graphicFrame>
      <p:sp>
        <p:nvSpPr>
          <p:cNvPr id="2400" name="テキスト プレースホルダー 1"/>
          <p:cNvSpPr>
            <a:spLocks noGrp="1"/>
          </p:cNvSpPr>
          <p:nvPr>
            <p:ph type="body" sz="quarter" idx="14"/>
          </p:nvPr>
        </p:nvSpPr>
        <p:spPr>
          <a:xfrm>
            <a:off x="348994" y="260648"/>
            <a:ext cx="8136904" cy="573087"/>
          </a:xfrm>
        </p:spPr>
        <p:txBody>
          <a:bodyPr/>
          <a:lstStyle/>
          <a:p>
            <a:r>
              <a:rPr kumimoji="1" lang="ja-JP" altLang="en-US" dirty="0" smtClean="0"/>
              <a:t>輪島市内</a:t>
            </a:r>
            <a:r>
              <a:rPr lang="ja-JP" altLang="en-US" dirty="0"/>
              <a:t>の様子（</a:t>
            </a:r>
            <a:r>
              <a:rPr lang="en-US" altLang="ja-JP" dirty="0"/>
              <a:t>R6.1</a:t>
            </a:r>
            <a:r>
              <a:rPr lang="ja-JP" altLang="en-US" dirty="0"/>
              <a:t>月下旬</a:t>
            </a:r>
            <a:r>
              <a:rPr lang="ja-JP" altLang="en-US" dirty="0" smtClean="0"/>
              <a:t>）</a:t>
            </a:r>
            <a:endParaRPr lang="ja-JP" altLang="en-US" dirty="0"/>
          </a:p>
        </p:txBody>
      </p:sp>
      <p:graphicFrame>
        <p:nvGraphicFramePr>
          <p:cNvPr id="2401" name="オブジェクト 3794"/>
          <p:cNvGraphicFramePr/>
          <p:nvPr/>
        </p:nvGraphicFramePr>
        <p:xfrm>
          <a:off x="559588" y="1123045"/>
          <a:ext cx="3706670" cy="2780003"/>
        </p:xfrm>
        <a:graphic>
          <a:graphicData uri="http://schemas.openxmlformats.org/presentationml/2006/ole">
            <mc:AlternateContent xmlns:mc="http://schemas.openxmlformats.org/markup-compatibility/2006">
              <mc:Choice xmlns:v="urn:schemas-microsoft-com:vml" Requires="v">
                <p:oleObj spid="_x0000_s1026" name="Acrobat Document" r:id="rId3" progId="AcroExch.Document.DC">
                  <p:embed/>
                </p:oleObj>
              </mc:Choice>
              <mc:Fallback>
                <p:oleObj spid="" name="Acrobat Document" r:id="rId3" progId="AcroExch.Document.DC">
                  <p:embed/>
                  <p:pic>
                    <p:nvPicPr>
                      <p:cNvPr id="0" name="オブジェクト 3794"/>
                      <p:cNvPicPr>
                        <a:picLocks noChangeAspect="1"/>
                      </p:cNvPicPr>
                      <p:nvPr/>
                    </p:nvPicPr>
                    <p:blipFill>
                      <a:blip r:embed="rId4"/>
                      <a:stretch>
                        <a:fillRect/>
                      </a:stretch>
                    </p:blipFill>
                    <p:spPr>
                      <a:xfrm>
                        <a:off x="559588" y="1123045"/>
                        <a:ext cx="3706670" cy="2780003"/>
                      </a:xfrm>
                      <a:prstGeom prst="rect">
                        <a:avLst/>
                      </a:prstGeom>
                      <a:ln>
                        <a:noFill/>
                      </a:ln>
                    </p:spPr>
                  </p:pic>
                </p:oleObj>
              </mc:Fallback>
            </mc:AlternateContent>
          </a:graphicData>
        </a:graphic>
      </p:graphicFrame>
      <p:graphicFrame>
        <p:nvGraphicFramePr>
          <p:cNvPr id="2402" name="オブジェクト 3799"/>
          <p:cNvGraphicFramePr/>
          <p:nvPr/>
        </p:nvGraphicFramePr>
        <p:xfrm>
          <a:off x="559166" y="4077000"/>
          <a:ext cx="4207986" cy="2375858"/>
        </p:xfrm>
        <a:graphic>
          <a:graphicData uri="http://schemas.openxmlformats.org/presentationml/2006/ole">
            <mc:AlternateContent xmlns:mc="http://schemas.openxmlformats.org/markup-compatibility/2006">
              <mc:Choice xmlns:v="urn:schemas-microsoft-com:vml" Requires="v">
                <p:oleObj spid="_x0000_s1027" name="Acrobat Document" r:id="rId5" progId="AcroExch.Document.DC">
                  <p:embed/>
                </p:oleObj>
              </mc:Choice>
              <mc:Fallback>
                <p:oleObj spid="" name="Acrobat Document" r:id="rId5" progId="AcroExch.Document.DC">
                  <p:embed/>
                  <p:pic>
                    <p:nvPicPr>
                      <p:cNvPr id="0" name="オブジェクト 3799"/>
                      <p:cNvPicPr>
                        <a:picLocks noChangeAspect="1"/>
                      </p:cNvPicPr>
                      <p:nvPr/>
                    </p:nvPicPr>
                    <p:blipFill>
                      <a:blip r:embed="rId6"/>
                      <a:stretch>
                        <a:fillRect/>
                      </a:stretch>
                    </p:blipFill>
                    <p:spPr>
                      <a:xfrm>
                        <a:off x="559166" y="4077000"/>
                        <a:ext cx="4207986" cy="2375858"/>
                      </a:xfrm>
                      <a:prstGeom prst="rect">
                        <a:avLst/>
                      </a:prstGeom>
                      <a:ln>
                        <a:noFill/>
                      </a:ln>
                    </p:spPr>
                  </p:pic>
                </p:oleObj>
              </mc:Fallback>
            </mc:AlternateContent>
          </a:graphicData>
        </a:graphic>
      </p:graphicFrame>
      <p:graphicFrame>
        <p:nvGraphicFramePr>
          <p:cNvPr id="2403" name="オブジェクト 3800"/>
          <p:cNvGraphicFramePr/>
          <p:nvPr/>
        </p:nvGraphicFramePr>
        <p:xfrm>
          <a:off x="4880918" y="3573164"/>
          <a:ext cx="4703838" cy="2661028"/>
        </p:xfrm>
        <a:graphic>
          <a:graphicData uri="http://schemas.openxmlformats.org/presentationml/2006/ole">
            <mc:AlternateContent xmlns:mc="http://schemas.openxmlformats.org/markup-compatibility/2006">
              <mc:Choice xmlns:v="urn:schemas-microsoft-com:vml" Requires="v">
                <p:oleObj spid="_x0000_s1028" name="Acrobat Document" r:id="rId7" progId="AcroExch.Document.DC">
                  <p:embed/>
                </p:oleObj>
              </mc:Choice>
              <mc:Fallback>
                <p:oleObj spid="" name="Acrobat Document" r:id="rId7" progId="AcroExch.Document.DC">
                  <p:embed/>
                  <p:pic>
                    <p:nvPicPr>
                      <p:cNvPr id="0" name="オブジェクト 3800"/>
                      <p:cNvPicPr>
                        <a:picLocks noChangeAspect="1"/>
                      </p:cNvPicPr>
                      <p:nvPr/>
                    </p:nvPicPr>
                    <p:blipFill>
                      <a:blip r:embed="rId8"/>
                      <a:stretch>
                        <a:fillRect/>
                      </a:stretch>
                    </p:blipFill>
                    <p:spPr>
                      <a:xfrm>
                        <a:off x="4880918" y="3573164"/>
                        <a:ext cx="4703838" cy="2661028"/>
                      </a:xfrm>
                      <a:prstGeom prst="rect">
                        <a:avLst/>
                      </a:prstGeom>
                      <a:ln>
                        <a:noFill/>
                      </a:ln>
                    </p:spPr>
                  </p:pic>
                </p:oleObj>
              </mc:Fallback>
            </mc:AlternateContent>
          </a:graphicData>
        </a:graphic>
      </p:graphicFrame>
    </p:spTree>
    <p:extLst>
      <p:ext uri="{BB962C8B-B14F-4D97-AF65-F5344CB8AC3E}">
        <p14:creationId xmlns:p14="http://schemas.microsoft.com/office/powerpoint/2010/main" val="210993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p:bgPr>
    </p:bg>
    <p:spTree>
      <p:nvGrpSpPr>
        <p:cNvPr id="0" name=""/>
        <p:cNvGrpSpPr/>
        <p:nvPr/>
      </p:nvGrpSpPr>
      <p:grpSpPr>
        <a:xfrm>
          <a:off x="0" y="0"/>
          <a:ext cx="0" cy="0"/>
          <a:chOff x="0" y="0"/>
          <a:chExt cx="0" cy="0"/>
        </a:xfrm>
      </p:grpSpPr>
      <p:sp>
        <p:nvSpPr>
          <p:cNvPr id="3017"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18" name="直線コネクタ 12"/>
          <p:cNvCxnSpPr/>
          <p:nvPr/>
        </p:nvCxnSpPr>
        <p:spPr>
          <a:xfrm>
            <a:off x="2216696" y="3645024"/>
            <a:ext cx="5400600"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3019"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0" name="テキスト プレースホルダー 2"/>
          <p:cNvSpPr txBox="1"/>
          <p:nvPr/>
        </p:nvSpPr>
        <p:spPr>
          <a:xfrm>
            <a:off x="2216696" y="2564904"/>
            <a:ext cx="6192688"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3600" b="1" dirty="0" smtClean="0"/>
              <a:t>ご清聴ありがとうございました</a:t>
            </a:r>
            <a:endParaRPr lang="en-US" altLang="ja-JP" sz="3600" b="1" dirty="0" smtClean="0"/>
          </a:p>
        </p:txBody>
      </p:sp>
    </p:spTree>
    <p:extLst>
      <p:ext uri="{BB962C8B-B14F-4D97-AF65-F5344CB8AC3E}">
        <p14:creationId xmlns:p14="http://schemas.microsoft.com/office/powerpoint/2010/main" val="43184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09" name="テキスト プレースホルダー 1"/>
          <p:cNvSpPr>
            <a:spLocks noGrp="1"/>
          </p:cNvSpPr>
          <p:nvPr>
            <p:ph type="body" sz="quarter" idx="14"/>
          </p:nvPr>
        </p:nvSpPr>
        <p:spPr/>
        <p:txBody>
          <a:bodyPr/>
          <a:lstStyle/>
          <a:p>
            <a:r>
              <a:rPr lang="ja-JP" altLang="en-US" dirty="0"/>
              <a:t>輪島市内の様子（</a:t>
            </a:r>
            <a:r>
              <a:rPr lang="en-US" altLang="ja-JP" dirty="0"/>
              <a:t>R6.1</a:t>
            </a:r>
            <a:r>
              <a:rPr lang="ja-JP" altLang="en-US" dirty="0"/>
              <a:t>月下旬</a:t>
            </a:r>
            <a:r>
              <a:rPr lang="ja-JP" altLang="en-US" dirty="0" smtClean="0"/>
              <a:t>）</a:t>
            </a:r>
            <a:endParaRPr lang="ja-JP" altLang="en-US" dirty="0"/>
          </a:p>
        </p:txBody>
      </p:sp>
      <p:graphicFrame>
        <p:nvGraphicFramePr>
          <p:cNvPr id="2410" name="オブジェクト 3801"/>
          <p:cNvGraphicFramePr/>
          <p:nvPr/>
        </p:nvGraphicFramePr>
        <p:xfrm>
          <a:off x="344489" y="1197000"/>
          <a:ext cx="5611139" cy="3171513"/>
        </p:xfrm>
        <a:graphic>
          <a:graphicData uri="http://schemas.openxmlformats.org/presentationml/2006/ole">
            <mc:AlternateContent xmlns:mc="http://schemas.openxmlformats.org/markup-compatibility/2006">
              <mc:Choice xmlns:v="urn:schemas-microsoft-com:vml" Requires="v">
                <p:oleObj spid="_x0000_s2049" name="Acrobat Document" r:id="rId1" progId="AcroExch.Document.DC">
                  <p:embed/>
                </p:oleObj>
              </mc:Choice>
              <mc:Fallback>
                <p:oleObj spid="" name="Acrobat Document" r:id="rId1" progId="AcroExch.Document.DC">
                  <p:embed/>
                  <p:pic>
                    <p:nvPicPr>
                      <p:cNvPr id="0" name="オブジェクト 3801"/>
                      <p:cNvPicPr>
                        <a:picLocks noChangeAspect="1"/>
                      </p:cNvPicPr>
                      <p:nvPr/>
                    </p:nvPicPr>
                    <p:blipFill>
                      <a:blip r:embed="rId2"/>
                      <a:stretch>
                        <a:fillRect/>
                      </a:stretch>
                    </p:blipFill>
                    <p:spPr>
                      <a:xfrm>
                        <a:off x="344489" y="1197000"/>
                        <a:ext cx="5611139" cy="3171513"/>
                      </a:xfrm>
                      <a:prstGeom prst="rect">
                        <a:avLst/>
                      </a:prstGeom>
                      <a:ln>
                        <a:noFill/>
                      </a:ln>
                    </p:spPr>
                  </p:pic>
                </p:oleObj>
              </mc:Fallback>
            </mc:AlternateContent>
          </a:graphicData>
        </a:graphic>
      </p:graphicFrame>
      <p:graphicFrame>
        <p:nvGraphicFramePr>
          <p:cNvPr id="2411" name="オブジェクト 3802"/>
          <p:cNvGraphicFramePr/>
          <p:nvPr/>
        </p:nvGraphicFramePr>
        <p:xfrm>
          <a:off x="4412636" y="3645000"/>
          <a:ext cx="4934061" cy="2788817"/>
        </p:xfrm>
        <a:graphic>
          <a:graphicData uri="http://schemas.openxmlformats.org/presentationml/2006/ole">
            <mc:AlternateContent xmlns:mc="http://schemas.openxmlformats.org/markup-compatibility/2006">
              <mc:Choice xmlns:v="urn:schemas-microsoft-com:vml" Requires="v">
                <p:oleObj spid="_x0000_s2050" name="Acrobat Document" r:id="rId3" progId="AcroExch.Document.DC">
                  <p:embed/>
                </p:oleObj>
              </mc:Choice>
              <mc:Fallback>
                <p:oleObj spid="" name="Acrobat Document" r:id="rId3" progId="AcroExch.Document.DC">
                  <p:embed/>
                  <p:pic>
                    <p:nvPicPr>
                      <p:cNvPr id="0" name="オブジェクト 3802"/>
                      <p:cNvPicPr>
                        <a:picLocks noChangeAspect="1"/>
                      </p:cNvPicPr>
                      <p:nvPr/>
                    </p:nvPicPr>
                    <p:blipFill>
                      <a:blip r:embed="rId4"/>
                      <a:stretch>
                        <a:fillRect/>
                      </a:stretch>
                    </p:blipFill>
                    <p:spPr>
                      <a:xfrm>
                        <a:off x="4412636" y="3645000"/>
                        <a:ext cx="4934061" cy="2788817"/>
                      </a:xfrm>
                      <a:prstGeom prst="rect">
                        <a:avLst/>
                      </a:prstGeom>
                      <a:ln>
                        <a:noFill/>
                      </a:ln>
                    </p:spPr>
                  </p:pic>
                </p:oleObj>
              </mc:Fallback>
            </mc:AlternateContent>
          </a:graphicData>
        </a:graphic>
      </p:graphicFrame>
    </p:spTree>
    <p:extLst>
      <p:ext uri="{BB962C8B-B14F-4D97-AF65-F5344CB8AC3E}">
        <p14:creationId xmlns:p14="http://schemas.microsoft.com/office/powerpoint/2010/main" val="38960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17" name="テキスト プレースホルダー 1"/>
          <p:cNvSpPr>
            <a:spLocks noGrp="1"/>
          </p:cNvSpPr>
          <p:nvPr>
            <p:ph type="body" sz="quarter" idx="14"/>
          </p:nvPr>
        </p:nvSpPr>
        <p:spPr/>
        <p:txBody>
          <a:bodyPr>
            <a:normAutofit/>
          </a:bodyPr>
          <a:lstStyle/>
          <a:p>
            <a:r>
              <a:rPr lang="ja-JP" altLang="en-US" sz="3200" b="1" dirty="0" smtClean="0"/>
              <a:t>南海</a:t>
            </a:r>
            <a:r>
              <a:rPr lang="ja-JP" altLang="en-US" sz="3200" b="1" dirty="0"/>
              <a:t>トラフ巨大</a:t>
            </a:r>
            <a:r>
              <a:rPr lang="ja-JP" altLang="en-US" sz="3200" b="1" dirty="0" smtClean="0"/>
              <a:t>地震</a:t>
            </a:r>
            <a:endParaRPr kumimoji="1" lang="ja-JP" altLang="en-US" sz="3200" b="1" dirty="0"/>
          </a:p>
        </p:txBody>
      </p:sp>
      <p:pic>
        <p:nvPicPr>
          <p:cNvPr id="2418" name="Picture 2" descr="南海トラフ巨大地震C"/>
          <p:cNvPicPr>
            <a:picLocks noChangeAspect="1" noChangeArrowheads="1"/>
          </p:cNvPicPr>
          <p:nvPr/>
        </p:nvPicPr>
        <p:blipFill>
          <a:blip r:embed="rId1"/>
          <a:stretch>
            <a:fillRect/>
          </a:stretch>
        </p:blipFill>
        <p:spPr>
          <a:xfrm>
            <a:off x="273939" y="3081000"/>
            <a:ext cx="3454928" cy="2167533"/>
          </a:xfrm>
          <a:prstGeom prst="rect">
            <a:avLst/>
          </a:prstGeom>
          <a:noFill/>
          <a:ln>
            <a:noFill/>
          </a:ln>
        </p:spPr>
      </p:pic>
      <p:sp>
        <p:nvSpPr>
          <p:cNvPr id="2419" name="正方形/長方形 8"/>
          <p:cNvSpPr/>
          <p:nvPr/>
        </p:nvSpPr>
        <p:spPr>
          <a:xfrm>
            <a:off x="129000" y="1032026"/>
            <a:ext cx="9574062" cy="102882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000" tIns="27000" bIns="27000" rtlCol="0" anchor="ctr"/>
          <a:lstStyle/>
          <a:p>
            <a:pPr marL="9525" defTabSz="457200" fontAlgn="auto">
              <a:spcBef>
                <a:spcPts val="0"/>
              </a:spcBef>
              <a:spcAft>
                <a:spcPts val="0"/>
              </a:spcAft>
            </a:pP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南海トラフ巨大地震（Ｍ８～９）</a:t>
            </a: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a:t>
            </a:r>
            <a:r>
              <a:rPr kumimoji="0" lang="en-US" altLang="ja-JP"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30</a:t>
            </a: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年以内発生確率は</a:t>
            </a:r>
            <a:r>
              <a:rPr kumimoji="0" lang="en-US" altLang="ja-JP"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60～90</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％程度以上</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2200" b="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9525" defTabSz="457200" fontAlgn="auto">
              <a:spcBef>
                <a:spcPts val="0"/>
              </a:spcBef>
              <a:spcAft>
                <a:spcPts val="0"/>
              </a:spcAft>
            </a:pP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広島県内での最大の被害想定は</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死者約</a:t>
            </a:r>
            <a:r>
              <a:rPr kumimoji="0" lang="en-US" altLang="ja-JP"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1.4</a:t>
            </a:r>
            <a:r>
              <a:rPr kumimoji="0" lang="ja-JP" altLang="en-US" sz="2200" b="1"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万人、避難</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約73</a:t>
            </a:r>
            <a:r>
              <a:rPr kumimoji="0" lang="ja-JP" altLang="en-US" sz="2200" b="1"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万人</a:t>
            </a:r>
            <a:endParaRPr sz="2200"/>
          </a:p>
        </p:txBody>
      </p:sp>
      <p:sp>
        <p:nvSpPr>
          <p:cNvPr id="2420" name="正方形/長方形 9"/>
          <p:cNvSpPr/>
          <p:nvPr/>
        </p:nvSpPr>
        <p:spPr>
          <a:xfrm>
            <a:off x="273938" y="2133000"/>
            <a:ext cx="9546554" cy="830997"/>
          </a:xfrm>
          <a:prstGeom prst="rect">
            <a:avLst/>
          </a:prstGeom>
        </p:spPr>
        <p:txBody>
          <a:bodyPr wrap="square">
            <a:spAutoFit/>
          </a:bodyPr>
          <a:lstStyle/>
          <a:p>
            <a:pPr marL="9525" defTabSz="457200" fontAlgn="auto">
              <a:spcBef>
                <a:spcPts val="0"/>
              </a:spcBef>
              <a:spcAft>
                <a:spcPts val="0"/>
              </a:spcAft>
            </a:pPr>
            <a:r>
              <a:rPr kumimoji="0" lang="ja-JP" altLang="en-US"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南海トラフで</a:t>
            </a:r>
            <a:r>
              <a:rPr kumimoji="0" lang="ja-JP" altLang="en-US" sz="2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は、</a:t>
            </a:r>
            <a:endParaRPr kumimoji="0" lang="en-US" altLang="ja-JP" sz="2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9525" defTabSz="457200" fontAlgn="auto">
              <a:spcBef>
                <a:spcPts val="0"/>
              </a:spcBef>
              <a:spcAft>
                <a:spcPts val="0"/>
              </a:spcAft>
            </a:pP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約</a:t>
            </a:r>
            <a:r>
              <a:rPr kumimoji="0" lang="en-US" altLang="ja-JP"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100</a:t>
            </a: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150</a:t>
            </a: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a:t>
            </a:r>
            <a:r>
              <a:rPr kumimoji="0" lang="ja-JP" altLang="en-US"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間隔</a:t>
            </a:r>
            <a:r>
              <a:rPr kumimoji="0" lang="ja-JP" altLang="en-US"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で蓄積されたひずみを開放する大地震が発生</a:t>
            </a:r>
            <a:endParaRPr kumimoji="0" lang="en-US" altLang="ja-JP"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421" name="表 10"/>
          <p:cNvGraphicFramePr>
            <a:graphicFrameLocks noGrp="1"/>
          </p:cNvGraphicFramePr>
          <p:nvPr>
            <p:extLst/>
          </p:nvPr>
        </p:nvGraphicFramePr>
        <p:xfrm>
          <a:off x="3728863" y="3081000"/>
          <a:ext cx="5760641" cy="2773935"/>
        </p:xfrm>
        <a:graphic>
          <a:graphicData uri="http://schemas.openxmlformats.org/drawingml/2006/table">
            <a:tbl>
              <a:tblPr firstRow="1" bandRow="1">
                <a:tableStyleId>{5C22544A-7EE6-4342-B048-85BDC9FD1C3A}</a:tableStyleId>
              </a:tblPr>
              <a:tblGrid>
                <a:gridCol w="1584177"/>
                <a:gridCol w="1717654"/>
                <a:gridCol w="1264531"/>
                <a:gridCol w="1194279"/>
              </a:tblGrid>
              <a:tr h="308215">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発生年</a:t>
                      </a:r>
                    </a:p>
                  </a:txBody>
                  <a:tcPr marL="73953" marR="73953" marT="36977" marB="36977" anchor="ctr">
                    <a:solidFill>
                      <a:schemeClr val="accent1">
                        <a:lumMod val="50000"/>
                      </a:schemeClr>
                    </a:solidFill>
                  </a:tcPr>
                </a:tc>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名称</a:t>
                      </a:r>
                    </a:p>
                  </a:txBody>
                  <a:tcPr marL="73953" marR="73953" marT="36977" marB="36977" anchor="ctr">
                    <a:solidFill>
                      <a:schemeClr val="accent1">
                        <a:lumMod val="75000"/>
                      </a:schemeClr>
                    </a:solidFill>
                  </a:tcPr>
                </a:tc>
                <a:tc>
                  <a:txBody>
                    <a:bodyPr/>
                    <a:lstStyle/>
                    <a:p>
                      <a:pPr algn="ctr"/>
                      <a:r>
                        <a:rPr kumimoji="1" lang="ja-JP" altLang="en-US" sz="1500" b="0" smtClean="0">
                          <a:solidFill>
                            <a:schemeClr val="bg1"/>
                          </a:solidFill>
                          <a:latin typeface="Meiryo UI" panose="020B0604030504040204" pitchFamily="50" charset="-128"/>
                          <a:ea typeface="Meiryo UI" panose="020B0604030504040204" pitchFamily="50" charset="-128"/>
                        </a:rPr>
                        <a:t>規模</a:t>
                      </a:r>
                      <a:endParaRPr kumimoji="1" lang="ja-JP" altLang="en-US" sz="1500" b="0" dirty="0">
                        <a:solidFill>
                          <a:schemeClr val="bg1"/>
                        </a:solidFill>
                        <a:latin typeface="Meiryo UI" panose="020B0604030504040204" pitchFamily="50" charset="-128"/>
                        <a:ea typeface="Meiryo UI" panose="020B0604030504040204" pitchFamily="50" charset="-128"/>
                      </a:endParaRPr>
                    </a:p>
                  </a:txBody>
                  <a:tcPr marL="73953" marR="73953" marT="36977" marB="36977" anchor="ctr">
                    <a:solidFill>
                      <a:schemeClr val="accent1">
                        <a:lumMod val="75000"/>
                      </a:schemeClr>
                    </a:solidFill>
                  </a:tcPr>
                </a:tc>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周期</a:t>
                      </a:r>
                    </a:p>
                  </a:txBody>
                  <a:tcPr marL="73953" marR="73953" marT="36977" marB="36977" anchor="ctr">
                    <a:solidFill>
                      <a:schemeClr val="accent1">
                        <a:lumMod val="75000"/>
                      </a:schemeClr>
                    </a:solidFill>
                  </a:tcP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１３６１年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正平南海地震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M8.5</a:t>
                      </a:r>
                      <a:r>
                        <a:rPr kumimoji="1" lang="ja-JP" altLang="en-US" sz="1500" dirty="0" smtClean="0">
                          <a:latin typeface="Meiryo UI" panose="020B0604030504040204" pitchFamily="50" charset="-128"/>
                          <a:ea typeface="Meiryo UI" panose="020B0604030504040204" pitchFamily="50" charset="-128"/>
                        </a:rPr>
                        <a:t>弱</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１４９８年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明応地震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M8.2-8.4</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１３７年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１６０５年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慶長地震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M7.9</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１０７年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１７０７年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宝永地震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M8.6</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１０２年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１８５４年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安政南海地震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M8.4</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１４７年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１９４４年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昭和東南海地震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M7.9</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９０年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１９４６年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昭和南海地震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M8.0</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９２年</a:t>
                      </a:r>
                    </a:p>
                  </a:txBody>
                  <a:tcPr marL="73953" marR="73953" marT="36977" marB="36977" anchor="ctr"/>
                </a:tc>
                <a:extLst>
                  <a:ext uri="{0D108BD9-81ED-4DB2-BD59-A6C34878D82A}"/>
                </a:extLst>
              </a:tr>
              <a:tr h="308215">
                <a:tc>
                  <a:txBody>
                    <a:bodyPr/>
                    <a:lstStyle/>
                    <a:p>
                      <a:pPr algn="ctr"/>
                      <a:r>
                        <a:rPr kumimoji="1" lang="ja-JP" altLang="en-US" sz="1500" dirty="0" smtClean="0">
                          <a:solidFill>
                            <a:schemeClr val="bg1"/>
                          </a:solidFill>
                          <a:latin typeface="Meiryo UI" panose="020B0604030504040204" pitchFamily="50" charset="-128"/>
                          <a:ea typeface="Meiryo UI" panose="020B0604030504040204" pitchFamily="50" charset="-128"/>
                        </a:rPr>
                        <a:t>２０ＸＸ？</a:t>
                      </a:r>
                      <a:endParaRPr kumimoji="1" lang="ja-JP" altLang="en-US" sz="1500" dirty="0">
                        <a:solidFill>
                          <a:schemeClr val="bg1"/>
                        </a:solidFill>
                        <a:latin typeface="Meiryo UI" panose="020B0604030504040204" pitchFamily="50" charset="-128"/>
                        <a:ea typeface="Meiryo UI" panose="020B0604030504040204" pitchFamily="50" charset="-128"/>
                      </a:endParaRP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extLst>
                  <a:ext uri="{0D108BD9-81ED-4DB2-BD59-A6C34878D82A}"/>
                </a:extLst>
              </a:tr>
            </a:tbl>
          </a:graphicData>
        </a:graphic>
      </p:graphicFrame>
      <p:sp>
        <p:nvSpPr>
          <p:cNvPr id="2422" name="角丸四角形 6"/>
          <p:cNvSpPr/>
          <p:nvPr/>
        </p:nvSpPr>
        <p:spPr>
          <a:xfrm>
            <a:off x="3728865" y="5517232"/>
            <a:ext cx="5760641" cy="337703"/>
          </a:xfrm>
          <a:prstGeom prst="roundRect">
            <a:avLst>
              <a:gd name="adj" fmla="val 868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423" name="正方形/長方形 662"/>
          <p:cNvSpPr/>
          <p:nvPr/>
        </p:nvSpPr>
        <p:spPr>
          <a:xfrm>
            <a:off x="273940" y="5949000"/>
            <a:ext cx="9546554" cy="583883"/>
          </a:xfrm>
          <a:prstGeom prst="rect">
            <a:avLst/>
          </a:prstGeom>
        </p:spPr>
        <p:txBody>
          <a:bodyPr wrap="square">
            <a:spAutoFit/>
          </a:bodyPr>
          <a:lstStyle/>
          <a:p>
            <a:pPr marL="9525" defTabSz="457200" fontAlgn="auto">
              <a:spcBef>
                <a:spcPts val="0"/>
              </a:spcBef>
              <a:spcAft>
                <a:spcPts val="0"/>
              </a:spcAft>
            </a:pPr>
            <a:r>
              <a:rPr kumimoji="0"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※今後30年以内に</a:t>
            </a:r>
            <a:r>
              <a:rPr kumimoji="0"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「60％から90％程度以上」と「20％から50％」の2つの確率が算出され、啓発のために高い確率を強調するものとされている。</a:t>
            </a:r>
            <a:endParaRPr kumimoji="0" lang="en-US" altLang="ja-JP"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618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29" name="テキスト プレースホルダー 1"/>
          <p:cNvSpPr>
            <a:spLocks noGrp="1"/>
          </p:cNvSpPr>
          <p:nvPr>
            <p:ph type="body" sz="quarter" idx="14"/>
          </p:nvPr>
        </p:nvSpPr>
        <p:spPr/>
        <p:txBody>
          <a:bodyPr>
            <a:normAutofit/>
          </a:bodyPr>
          <a:lstStyle/>
          <a:p>
            <a:r>
              <a:rPr lang="ja-JP" altLang="en-US" sz="3100" b="1" dirty="0" smtClean="0"/>
              <a:t>南海</a:t>
            </a:r>
            <a:r>
              <a:rPr lang="ja-JP" altLang="en-US" sz="3100" b="1" dirty="0"/>
              <a:t>トラフ巨大地震の震度分布</a:t>
            </a:r>
            <a:endParaRPr kumimoji="1" lang="ja-JP" altLang="en-US" sz="2100" b="1" dirty="0"/>
          </a:p>
        </p:txBody>
      </p:sp>
      <p:graphicFrame>
        <p:nvGraphicFramePr>
          <p:cNvPr id="2430" name="表 14"/>
          <p:cNvGraphicFramePr>
            <a:graphicFrameLocks noGrp="1"/>
          </p:cNvGraphicFramePr>
          <p:nvPr>
            <p:extLst>
              <p:ext uri="{D42A27DB-BD31-4B8C-83A1-F6EECF244321}">
                <p14:modId xmlns:p14="http://schemas.microsoft.com/office/powerpoint/2010/main" val="356334519"/>
              </p:ext>
            </p:extLst>
          </p:nvPr>
        </p:nvGraphicFramePr>
        <p:xfrm>
          <a:off x="6537000" y="1499274"/>
          <a:ext cx="2946781" cy="3895128"/>
        </p:xfrm>
        <a:graphic>
          <a:graphicData uri="http://schemas.openxmlformats.org/drawingml/2006/table">
            <a:tbl>
              <a:tblPr>
                <a:tableStyleId>{5C22544A-7EE6-4342-B048-85BDC9FD1C3A}</a:tableStyleId>
              </a:tblPr>
              <a:tblGrid>
                <a:gridCol w="781698"/>
                <a:gridCol w="721694"/>
                <a:gridCol w="747332"/>
                <a:gridCol w="696055"/>
              </a:tblGrid>
              <a:tr h="549794">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354709">
                <a:tc>
                  <a:txBody>
                    <a:bodyPr/>
                    <a:lstStyle/>
                    <a:p>
                      <a:pPr algn="ctr">
                        <a:spcAft>
                          <a:spcPts val="0"/>
                        </a:spcAft>
                      </a:pPr>
                      <a:r>
                        <a:rPr lang="ja-JP" sz="900">
                          <a:effectLst/>
                        </a:rPr>
                        <a:t>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安芸高田市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呉市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江田島市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竹原市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solidFill>
                            <a:schemeClr val="tx1"/>
                          </a:solidFill>
                          <a:effectLst/>
                        </a:rPr>
                        <a:t>６弱</a:t>
                      </a:r>
                      <a:endParaRPr lang="ja-JP" sz="60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府中町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三原市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海田町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尾道市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熊野町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福山市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坂町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府中市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安芸太田町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三次市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北広島町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庄原市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大崎上島町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大竹市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世羅町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9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東広島市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神石高原町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廿日市市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gridSpan="2">
                  <a:txBody>
                    <a:bodyPr/>
                    <a:lstStyle/>
                    <a:p>
                      <a:pPr algn="just">
                        <a:spcAft>
                          <a:spcPts val="0"/>
                        </a:spcAft>
                      </a:pPr>
                      <a:r>
                        <a:rPr lang="ja-JP" sz="900" dirty="0">
                          <a:effectLst/>
                        </a:rPr>
                        <a:t> </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solidFill>
                      <a:schemeClr val="accent1">
                        <a:lumMod val="20000"/>
                        <a:lumOff val="80000"/>
                      </a:schemeClr>
                    </a:solidFill>
                  </a:tcPr>
                </a:tc>
                <a:tc hMerge="1">
                  <a:txBody>
                    <a:bodyPr/>
                    <a:lstStyle/>
                    <a:p>
                      <a:endParaRPr kumimoji="1" lang="ja-JP" altLang="en-US"/>
                    </a:p>
                  </a:txBody>
                  <a:tcPr/>
                </a:tc>
              </a:tr>
            </a:tbl>
          </a:graphicData>
        </a:graphic>
      </p:graphicFrame>
      <p:sp>
        <p:nvSpPr>
          <p:cNvPr id="2431" name="Rectangle 18"/>
          <p:cNvSpPr>
            <a:spLocks noChangeArrowheads="1"/>
          </p:cNvSpPr>
          <p:nvPr/>
        </p:nvSpPr>
        <p:spPr>
          <a:xfrm>
            <a:off x="6537000" y="1141506"/>
            <a:ext cx="1728192" cy="409853"/>
          </a:xfrm>
          <a:prstGeom prst="rect">
            <a:avLst/>
          </a:prstGeom>
          <a:noFill/>
          <a:ln>
            <a:noFill/>
          </a:ln>
          <a:effectLst/>
        </p:spPr>
        <p:txBody>
          <a:bodyPr vert="horz" wrap="square" lIns="58986" tIns="29493" rIns="58986" bIns="2949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市町別の最大震度</a:t>
            </a:r>
            <a:endParaRPr kumimoji="0" lang="ja-JP"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latin typeface="Arial" panose="020B0604020202020204" pitchFamily="34" charset="0"/>
            </a:endParaRPr>
          </a:p>
        </p:txBody>
      </p:sp>
      <p:pic>
        <p:nvPicPr>
          <p:cNvPr id="2432" name="図 730"/>
          <p:cNvPicPr>
            <a:picLocks noChangeAspect="1"/>
          </p:cNvPicPr>
          <p:nvPr/>
        </p:nvPicPr>
        <p:blipFill>
          <a:blip r:embed="rId1"/>
          <a:stretch>
            <a:fillRect/>
          </a:stretch>
        </p:blipFill>
        <p:spPr>
          <a:xfrm>
            <a:off x="921000" y="1053034"/>
            <a:ext cx="4462675" cy="4303035"/>
          </a:xfrm>
          <a:prstGeom prst="rect">
            <a:avLst/>
          </a:prstGeom>
          <a:ln w="6350">
            <a:solidFill>
              <a:schemeClr val="tx1"/>
            </a:solidFill>
          </a:ln>
        </p:spPr>
      </p:pic>
      <p:sp>
        <p:nvSpPr>
          <p:cNvPr id="2433" name="タイトル 3265"/>
          <p:cNvSpPr txBox="1"/>
          <p:nvPr/>
        </p:nvSpPr>
        <p:spPr>
          <a:xfrm>
            <a:off x="344492" y="5301000"/>
            <a:ext cx="7200800"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広島県では</a:t>
            </a:r>
            <a:r>
              <a:rPr lang="ja-JP" altLang="en-US" sz="2800" b="1" u="sng" dirty="0" smtClean="0">
                <a:solidFill>
                  <a:srgbClr val="FF0000"/>
                </a:solidFill>
                <a:latin typeface="Meiryo UI" panose="020B0604030504040204" pitchFamily="50" charset="-128"/>
                <a:ea typeface="Meiryo UI" panose="020B0604030504040204" pitchFamily="50" charset="-128"/>
              </a:rPr>
              <a:t>最大震度６強</a:t>
            </a:r>
            <a:r>
              <a:rPr lang="ja-JP" altLang="en-US" sz="2800" b="1" u="none" dirty="0" smtClean="0">
                <a:solidFill>
                  <a:schemeClr val="tx1"/>
                </a:solidFill>
                <a:latin typeface="Meiryo UI" panose="020B0604030504040204" pitchFamily="50" charset="-128"/>
                <a:ea typeface="Meiryo UI" panose="020B0604030504040204" pitchFamily="50" charset="-128"/>
              </a:rPr>
              <a:t>、</a:t>
            </a:r>
            <a:endParaRPr lang="en-US" altLang="ja-JP" sz="2800" b="1" u="none"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広い範囲で</a:t>
            </a:r>
            <a:r>
              <a:rPr lang="ja-JP" altLang="en-US" sz="2800" b="1" u="sng" dirty="0" smtClean="0">
                <a:solidFill>
                  <a:srgbClr val="FF0000"/>
                </a:solidFill>
                <a:latin typeface="Meiryo UI" panose="020B0604030504040204" pitchFamily="50" charset="-128"/>
                <a:ea typeface="Meiryo UI" panose="020B0604030504040204" pitchFamily="50" charset="-128"/>
              </a:rPr>
              <a:t>震度５弱以上</a:t>
            </a:r>
            <a:r>
              <a:rPr lang="ja-JP" altLang="en-US" sz="2800" b="1" u="none" dirty="0" smtClean="0">
                <a:solidFill>
                  <a:schemeClr val="tx1"/>
                </a:solidFill>
                <a:latin typeface="Meiryo UI" panose="020B0604030504040204" pitchFamily="50" charset="-128"/>
                <a:ea typeface="Meiryo UI" panose="020B0604030504040204" pitchFamily="50" charset="-128"/>
              </a:rPr>
              <a:t>の揺れが想定</a:t>
            </a:r>
            <a:endParaRPr lang="en-US" altLang="ja-JP" sz="2800" b="1" u="non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190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39" name="テキスト プレースホルダー 1"/>
          <p:cNvSpPr>
            <a:spLocks noGrp="1"/>
          </p:cNvSpPr>
          <p:nvPr>
            <p:ph type="body" sz="quarter" idx="14"/>
          </p:nvPr>
        </p:nvSpPr>
        <p:spPr>
          <a:xfrm>
            <a:off x="344490" y="197160"/>
            <a:ext cx="8136904" cy="573087"/>
          </a:xfrm>
        </p:spPr>
        <p:txBody>
          <a:bodyPr>
            <a:noAutofit/>
          </a:bodyPr>
          <a:lstStyle/>
          <a:p>
            <a:r>
              <a:rPr kumimoji="1" lang="ja-JP" altLang="en-US" sz="3200" b="1" dirty="0" smtClean="0"/>
              <a:t>震度と揺れの状況</a:t>
            </a:r>
            <a:endParaRPr kumimoji="1" lang="ja-JP" altLang="en-US" sz="3200" b="1" dirty="0"/>
          </a:p>
        </p:txBody>
      </p:sp>
      <p:pic>
        <p:nvPicPr>
          <p:cNvPr id="2440" name="図 4"/>
          <p:cNvPicPr>
            <a:picLocks noChangeAspect="1"/>
          </p:cNvPicPr>
          <p:nvPr/>
        </p:nvPicPr>
        <p:blipFill>
          <a:blip r:embed="rId1"/>
          <a:stretch>
            <a:fillRect/>
          </a:stretch>
        </p:blipFill>
        <p:spPr>
          <a:xfrm>
            <a:off x="373540" y="765121"/>
            <a:ext cx="6340249" cy="5614318"/>
          </a:xfrm>
          <a:prstGeom prst="rect">
            <a:avLst/>
          </a:prstGeom>
        </p:spPr>
      </p:pic>
      <p:sp>
        <p:nvSpPr>
          <p:cNvPr id="2441" name="図形 602"/>
          <p:cNvSpPr/>
          <p:nvPr/>
        </p:nvSpPr>
        <p:spPr>
          <a:xfrm>
            <a:off x="6857802" y="3412590"/>
            <a:ext cx="526966" cy="410338"/>
          </a:xfrm>
          <a:prstGeom prst="rightArrow">
            <a:avLst/>
          </a:prstGeom>
          <a:solidFill>
            <a:srgbClr val="E78B8B"/>
          </a:solid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442" name="テキスト 507"/>
          <p:cNvSpPr txBox="1"/>
          <p:nvPr/>
        </p:nvSpPr>
        <p:spPr>
          <a:xfrm>
            <a:off x="6705600" y="692150"/>
            <a:ext cx="2855145" cy="368439"/>
          </a:xfrm>
          <a:prstGeom prst="rect">
            <a:avLst/>
          </a:prstGeom>
          <a:solidFill>
            <a:schemeClr val="bg1"/>
          </a:solidFill>
        </p:spPr>
        <p:txBody>
          <a:bodyPr>
            <a:spAutoFit/>
          </a:bodyPr>
          <a:lstStyle/>
          <a:p>
            <a:pPr>
              <a:defRPr lang="ja-JP" altLang="en-US"/>
            </a:pPr>
            <a:endParaRPr lang="ja-JP" altLang="en-US"/>
          </a:p>
        </p:txBody>
      </p:sp>
      <p:sp>
        <p:nvSpPr>
          <p:cNvPr id="2443" name="角丸四角形 5"/>
          <p:cNvSpPr/>
          <p:nvPr/>
        </p:nvSpPr>
        <p:spPr>
          <a:xfrm>
            <a:off x="3081000" y="2781000"/>
            <a:ext cx="3454797" cy="1946776"/>
          </a:xfrm>
          <a:prstGeom prst="roundRect">
            <a:avLst>
              <a:gd name="adj" fmla="val 8680"/>
            </a:avLst>
          </a:prstGeom>
          <a:noFill/>
          <a:ln w="762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444" name="テキスト 603"/>
          <p:cNvSpPr txBox="1"/>
          <p:nvPr/>
        </p:nvSpPr>
        <p:spPr>
          <a:xfrm>
            <a:off x="7453977" y="966213"/>
            <a:ext cx="2322122" cy="4892754"/>
          </a:xfrm>
          <a:prstGeom prst="rect">
            <a:avLst/>
          </a:prstGeom>
          <a:ln w="19050">
            <a:solidFill>
              <a:srgbClr val="FFA6A6"/>
            </a:solidFill>
          </a:ln>
        </p:spPr>
        <p:txBody>
          <a:bodyPr wrap="square">
            <a:spAutoFit/>
          </a:bodyPr>
          <a:lstStyle/>
          <a:p>
            <a:pPr>
              <a:defRPr lang="ja-JP" altLang="en-US"/>
            </a:pPr>
            <a:r>
              <a:rPr lang="ja-JP" altLang="en-US"/>
              <a:t>  </a:t>
            </a:r>
          </a:p>
          <a:p>
            <a:pPr>
              <a:defRPr lang="ja-JP" altLang="en-US"/>
            </a:pPr>
            <a:r>
              <a:rPr lang="ja-JP" altLang="en-US"/>
              <a:t>  </a:t>
            </a:r>
            <a:r>
              <a:rPr lang="ja-JP" altLang="en-US" sz="2000"/>
              <a:t>【震度６強の揺れ】</a:t>
            </a:r>
            <a:endParaRPr lang="ja-JP" altLang="en-US"/>
          </a:p>
          <a:p>
            <a:pPr>
              <a:defRPr lang="ja-JP" altLang="en-US"/>
            </a:pPr>
            <a:endParaRPr lang="ja-JP" altLang="en-US"/>
          </a:p>
          <a:p>
            <a:pPr>
              <a:defRPr lang="ja-JP" altLang="en-US"/>
            </a:pPr>
            <a:r>
              <a:rPr lang="ja-JP" altLang="en-US" sz="1600"/>
              <a:t>・はわないと動くことができない、飛ばされることもある</a:t>
            </a:r>
            <a:endParaRPr lang="ja-JP" altLang="en-US" sz="1600"/>
          </a:p>
          <a:p>
            <a:pPr>
              <a:defRPr lang="ja-JP" altLang="en-US"/>
            </a:pPr>
            <a:endParaRPr lang="ja-JP" altLang="en-US" sz="1600"/>
          </a:p>
          <a:p>
            <a:pPr>
              <a:defRPr lang="ja-JP" altLang="en-US"/>
            </a:pPr>
            <a:r>
              <a:rPr lang="ja-JP" altLang="en-US" sz="1600"/>
              <a:t>・</a:t>
            </a:r>
            <a:r>
              <a:rPr lang="ja-JP" altLang="en-US" sz="1600"/>
              <a:t>固定していない家具のほとんどが移動し、倒れるものが多くなる。</a:t>
            </a:r>
            <a:endParaRPr lang="ja-JP" altLang="en-US" sz="1600"/>
          </a:p>
          <a:p>
            <a:pPr>
              <a:defRPr lang="ja-JP" altLang="en-US"/>
            </a:pPr>
            <a:endParaRPr lang="ja-JP" altLang="en-US" sz="1600"/>
          </a:p>
          <a:p>
            <a:pPr>
              <a:defRPr lang="ja-JP" altLang="en-US"/>
            </a:pPr>
            <a:r>
              <a:rPr lang="ja-JP" altLang="en-US" sz="1600"/>
              <a:t>・耐震性の低い木造建物は、傾くものや倒れるものが多くなる。</a:t>
            </a:r>
            <a:endParaRPr lang="ja-JP" altLang="en-US" sz="1600"/>
          </a:p>
          <a:p>
            <a:pPr>
              <a:defRPr lang="ja-JP" altLang="en-US"/>
            </a:pPr>
            <a:endParaRPr lang="ja-JP" altLang="en-US" sz="1600"/>
          </a:p>
          <a:p>
            <a:pPr>
              <a:defRPr lang="ja-JP" altLang="en-US"/>
            </a:pPr>
            <a:r>
              <a:rPr lang="ja-JP" altLang="en-US" sz="1600"/>
              <a:t>・大きな地割れが生じたり、大規模な地すべりや山体の崩壊が発生することがある。</a:t>
            </a:r>
            <a:endParaRPr lang="ja-JP" altLang="en-US" sz="1600"/>
          </a:p>
        </p:txBody>
      </p:sp>
    </p:spTree>
    <p:extLst>
      <p:ext uri="{BB962C8B-B14F-4D97-AF65-F5344CB8AC3E}">
        <p14:creationId xmlns:p14="http://schemas.microsoft.com/office/powerpoint/2010/main" val="855359264"/>
      </p:ext>
    </p:extLst>
  </p:cSld>
  <p:clrMapOvr>
    <a:masterClrMapping/>
  </p:clrMapOvr>
</p:sld>
</file>

<file path=ppt/theme/theme1.xml><?xml version="1.0" encoding="utf-8"?>
<a:theme xmlns:a="http://schemas.openxmlformats.org/drawingml/2006/main" name="2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6.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7.xml><?xml version="1.0" encoding="utf-8"?>
<a:theme xmlns:a="http://schemas.openxmlformats.org/drawingml/2006/main" name="7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3.xml><?xml version="1.0" encoding="utf-8"?>
<a:theme xmlns:a="http://schemas.openxmlformats.org/drawingml/2006/main" name="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3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8.xml><?xml version="1.0" encoding="utf-8"?>
<a:theme xmlns:a="http://schemas.openxmlformats.org/drawingml/2006/main" name="1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10884</TotalTime>
  <Words>4031</Words>
  <Application>JUST Focus</Application>
  <Paragraphs>1051</Paragraph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24</vt:i4>
      </vt:variant>
    </vt:vector>
  </HeadingPairs>
  <TitlesOfParts>
    <vt:vector size="41" baseType="lpstr">
      <vt:lpstr>BIZ UDPゴシック</vt:lpstr>
      <vt:lpstr>BIZ UDゴシック</vt:lpstr>
      <vt:lpstr>HGPｺﾞｼｯｸE</vt:lpstr>
      <vt:lpstr>HGｺﾞｼｯｸE</vt:lpstr>
      <vt:lpstr>Meiryo UI</vt:lpstr>
      <vt:lpstr>ＭＳ Ｐゴシック</vt:lpstr>
      <vt:lpstr>UD デジタル 教科書体 NP-B</vt:lpstr>
      <vt:lpstr>游ゴシック</vt:lpstr>
      <vt:lpstr>Arial</vt:lpstr>
      <vt:lpstr>Calibri</vt:lpstr>
      <vt:lpstr>Calibri Light</vt:lpstr>
      <vt:lpstr>2_Office ​​テーマ</vt:lpstr>
      <vt:lpstr>3_Office ​​テーマ</vt:lpstr>
      <vt:lpstr>4_Office ​​テーマ</vt:lpstr>
      <vt:lpstr>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5.0.3</AppVersion>
  <PresentationFormat>ユーザー設定</PresentationFormat>
  <Slides>50</Slides>
  <Notes>49</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キリン</dc:creator>
  <cp:lastModifiedBy>佐々木 綾音</cp:lastModifiedBy>
  <cp:lastPrinted>2023-01-11T08:05:01Z</cp:lastPrinted>
  <dcterms:created xsi:type="dcterms:W3CDTF">2019-01-23T05:40:21Z</dcterms:created>
  <dcterms:modified xsi:type="dcterms:W3CDTF">2026-06-03T02:03:00Z</dcterms:modified>
  <cp:revision>627</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2100817</vt:lpwstr>
  </property>
  <property fmtid="{D5CDD505-2E9C-101B-9397-08002B2CF9AE}" pid="3" name="NXPowerLiteSettings">
    <vt:lpwstr>C7000400038000</vt:lpwstr>
  </property>
  <property fmtid="{D5CDD505-2E9C-101B-9397-08002B2CF9AE}" pid="4" name="NXPowerLiteVersion">
    <vt:lpwstr>D7.1.5</vt:lpwstr>
  </property>
</Properties>
</file>