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6"/>
  </p:notesMasterIdLst>
  <p:handoutMasterIdLst>
    <p:handoutMasterId r:id="rId17"/>
  </p:handoutMasterIdLst>
  <p:sldIdLst>
    <p:sldId id="829" r:id="rId2"/>
    <p:sldId id="830" r:id="rId3"/>
    <p:sldId id="831" r:id="rId4"/>
    <p:sldId id="832" r:id="rId5"/>
    <p:sldId id="924" r:id="rId6"/>
    <p:sldId id="917" r:id="rId7"/>
    <p:sldId id="926" r:id="rId8"/>
    <p:sldId id="927" r:id="rId9"/>
    <p:sldId id="909" r:id="rId10"/>
    <p:sldId id="910" r:id="rId11"/>
    <p:sldId id="925" r:id="rId12"/>
    <p:sldId id="928" r:id="rId13"/>
    <p:sldId id="929" r:id="rId14"/>
    <p:sldId id="930" r:id="rId15"/>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CCECFF"/>
    <a:srgbClr val="FFCCCC"/>
    <a:srgbClr val="FFFFCC"/>
    <a:srgbClr val="00FF00"/>
    <a:srgbClr val="FF6600"/>
    <a:srgbClr val="66FFFF"/>
    <a:srgbClr val="FFCCFF"/>
    <a:srgbClr val="FF99FF"/>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724" autoAdjust="0"/>
    <p:restoredTop sz="95477" autoAdjust="0"/>
  </p:normalViewPr>
  <p:slideViewPr>
    <p:cSldViewPr>
      <p:cViewPr varScale="1">
        <p:scale>
          <a:sx n="92" d="100"/>
          <a:sy n="92" d="100"/>
        </p:scale>
        <p:origin x="1156" y="56"/>
      </p:cViewPr>
      <p:guideLst>
        <p:guide orient="horz" pos="2160"/>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2604"/>
    </p:cViewPr>
  </p:sorterViewPr>
  <p:notesViewPr>
    <p:cSldViewPr>
      <p:cViewPr>
        <p:scale>
          <a:sx n="100" d="100"/>
          <a:sy n="100" d="100"/>
        </p:scale>
        <p:origin x="3486" y="-50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1"/>
            <a:ext cx="2945659" cy="496332"/>
          </a:xfrm>
          <a:prstGeom prst="rect">
            <a:avLst/>
          </a:prstGeom>
        </p:spPr>
        <p:txBody>
          <a:bodyPr vert="horz" lIns="91371" tIns="45687" rIns="91371" bIns="45687" rtlCol="0"/>
          <a:lstStyle>
            <a:lvl1pPr algn="l">
              <a:defRPr sz="1200"/>
            </a:lvl1pPr>
          </a:lstStyle>
          <a:p>
            <a:endParaRPr kumimoji="1" lang="ja-JP" altLang="en-US" dirty="0"/>
          </a:p>
        </p:txBody>
      </p:sp>
    </p:spTree>
    <p:extLst>
      <p:ext uri="{BB962C8B-B14F-4D97-AF65-F5344CB8AC3E}">
        <p14:creationId xmlns:p14="http://schemas.microsoft.com/office/powerpoint/2010/main" val="7266640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1"/>
            <a:ext cx="2945659" cy="496332"/>
          </a:xfrm>
          <a:prstGeom prst="rect">
            <a:avLst/>
          </a:prstGeom>
        </p:spPr>
        <p:txBody>
          <a:bodyPr vert="horz" lIns="91371" tIns="45687" rIns="91371" bIns="4568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4" y="1"/>
            <a:ext cx="2945659" cy="496332"/>
          </a:xfrm>
          <a:prstGeom prst="rect">
            <a:avLst/>
          </a:prstGeom>
        </p:spPr>
        <p:txBody>
          <a:bodyPr vert="horz" lIns="91371" tIns="45687" rIns="91371" bIns="45687" rtlCol="0"/>
          <a:lstStyle>
            <a:lvl1pPr algn="r">
              <a:defRPr sz="1200"/>
            </a:lvl1pPr>
          </a:lstStyle>
          <a:p>
            <a:fld id="{9733562D-1299-48A2-BD81-91D7B5205E3A}" type="datetimeFigureOut">
              <a:rPr kumimoji="1" lang="ja-JP" altLang="en-US" smtClean="0"/>
              <a:t>2026/7/31</a:t>
            </a:fld>
            <a:endParaRPr kumimoji="1" lang="ja-JP" altLang="en-US"/>
          </a:p>
        </p:txBody>
      </p:sp>
      <p:sp>
        <p:nvSpPr>
          <p:cNvPr id="4" name="スライド イメージ プレースホルダー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371" tIns="45687" rIns="91371" bIns="45687" rtlCol="0" anchor="ctr"/>
          <a:lstStyle/>
          <a:p>
            <a:endParaRPr lang="ja-JP" altLang="en-US"/>
          </a:p>
        </p:txBody>
      </p:sp>
      <p:sp>
        <p:nvSpPr>
          <p:cNvPr id="5" name="ノート プレースホルダー 4"/>
          <p:cNvSpPr>
            <a:spLocks noGrp="1"/>
          </p:cNvSpPr>
          <p:nvPr>
            <p:ph type="body" sz="quarter" idx="3"/>
          </p:nvPr>
        </p:nvSpPr>
        <p:spPr>
          <a:xfrm>
            <a:off x="679768" y="4715159"/>
            <a:ext cx="5438140" cy="4466987"/>
          </a:xfrm>
          <a:prstGeom prst="rect">
            <a:avLst/>
          </a:prstGeom>
        </p:spPr>
        <p:txBody>
          <a:bodyPr vert="horz" lIns="91371" tIns="45687" rIns="91371" bIns="4568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428586"/>
            <a:ext cx="2945659" cy="496332"/>
          </a:xfrm>
          <a:prstGeom prst="rect">
            <a:avLst/>
          </a:prstGeom>
        </p:spPr>
        <p:txBody>
          <a:bodyPr vert="horz" lIns="91371" tIns="45687" rIns="91371" bIns="4568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4" y="9428586"/>
            <a:ext cx="2945659" cy="496332"/>
          </a:xfrm>
          <a:prstGeom prst="rect">
            <a:avLst/>
          </a:prstGeom>
        </p:spPr>
        <p:txBody>
          <a:bodyPr vert="horz" lIns="91371" tIns="45687" rIns="91371" bIns="45687" rtlCol="0" anchor="b"/>
          <a:lstStyle>
            <a:lvl1pPr algn="r">
              <a:defRPr sz="1200"/>
            </a:lvl1pPr>
          </a:lstStyle>
          <a:p>
            <a:fld id="{58395BCB-1F8F-4B91-8FA2-45D8F81DAB3A}" type="slidenum">
              <a:rPr kumimoji="1" lang="ja-JP" altLang="en-US" smtClean="0"/>
              <a:t>‹#›</a:t>
            </a:fld>
            <a:endParaRPr kumimoji="1" lang="ja-JP" altLang="en-US"/>
          </a:p>
        </p:txBody>
      </p:sp>
    </p:spTree>
    <p:extLst>
      <p:ext uri="{BB962C8B-B14F-4D97-AF65-F5344CB8AC3E}">
        <p14:creationId xmlns:p14="http://schemas.microsoft.com/office/powerpoint/2010/main" val="46145692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79767" y="4603279"/>
            <a:ext cx="5438140" cy="48965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7692372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CE113-4CDF-4590-0573-8A5CE5CA437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5361EA2-703A-E3FA-B813-821373630F2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0287EDB-DC28-0773-14C8-44A9F0096448}"/>
              </a:ext>
            </a:extLst>
          </p:cNvPr>
          <p:cNvSpPr>
            <a:spLocks noGrp="1"/>
          </p:cNvSpPr>
          <p:nvPr>
            <p:ph type="body" idx="1"/>
          </p:nvPr>
        </p:nvSpPr>
        <p:spPr/>
        <p:txBody>
          <a:bodyPr/>
          <a:lstStyle/>
          <a:p>
            <a:pPr defTabSz="913027"/>
            <a:endParaRPr kumimoji="1" lang="ja-JP" altLang="en-US" dirty="0">
              <a:latin typeface="メイリオ" panose="020B0604030504040204" pitchFamily="50" charset="-128"/>
              <a:ea typeface="メイリオ" panose="020B0604030504040204" pitchFamily="50" charset="-128"/>
            </a:endParaRPr>
          </a:p>
        </p:txBody>
      </p:sp>
      <p:sp>
        <p:nvSpPr>
          <p:cNvPr id="4" name="スライド番号プレースホルダー 3">
            <a:extLst>
              <a:ext uri="{FF2B5EF4-FFF2-40B4-BE49-F238E27FC236}">
                <a16:creationId xmlns:a16="http://schemas.microsoft.com/office/drawing/2014/main" id="{4E2D29DD-C340-5BA0-2F64-BDF94325FA21}"/>
              </a:ext>
            </a:extLst>
          </p:cNvPr>
          <p:cNvSpPr>
            <a:spLocks noGrp="1"/>
          </p:cNvSpPr>
          <p:nvPr>
            <p:ph type="sldNum" sz="quarter" idx="10"/>
          </p:nvPr>
        </p:nvSpPr>
        <p:spPr/>
        <p:txBody>
          <a:bodyPr/>
          <a:lstStyle/>
          <a:p>
            <a:fld id="{58395BCB-1F8F-4B91-8FA2-45D8F81DAB3A}" type="slidenum">
              <a:rPr kumimoji="1" lang="ja-JP" altLang="en-US" smtClean="0"/>
              <a:t>10</a:t>
            </a:fld>
            <a:endParaRPr kumimoji="1" lang="ja-JP" altLang="en-US" dirty="0"/>
          </a:p>
        </p:txBody>
      </p:sp>
    </p:spTree>
    <p:extLst>
      <p:ext uri="{BB962C8B-B14F-4D97-AF65-F5344CB8AC3E}">
        <p14:creationId xmlns:p14="http://schemas.microsoft.com/office/powerpoint/2010/main" val="926289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16127-7625-BD9D-2B48-90F13B91F3A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A1CAC70-DA01-E8D1-F9DD-253EA83E24C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19F3478-C656-5404-208B-70D00EBCA584}"/>
              </a:ext>
            </a:extLst>
          </p:cNvPr>
          <p:cNvSpPr>
            <a:spLocks noGrp="1"/>
          </p:cNvSpPr>
          <p:nvPr>
            <p:ph type="body" idx="1"/>
          </p:nvPr>
        </p:nvSpPr>
        <p:spPr/>
        <p:txBody>
          <a:bodyPr/>
          <a:lstStyle/>
          <a:p>
            <a:pPr defTabSz="913027"/>
            <a:endParaRPr kumimoji="1" lang="en-US" altLang="ja-JP" dirty="0"/>
          </a:p>
        </p:txBody>
      </p:sp>
      <p:sp>
        <p:nvSpPr>
          <p:cNvPr id="4" name="スライド番号プレースホルダー 3">
            <a:extLst>
              <a:ext uri="{FF2B5EF4-FFF2-40B4-BE49-F238E27FC236}">
                <a16:creationId xmlns:a16="http://schemas.microsoft.com/office/drawing/2014/main" id="{B6B5FB50-5B17-1635-9D9F-6C90C6345B09}"/>
              </a:ext>
            </a:extLst>
          </p:cNvPr>
          <p:cNvSpPr>
            <a:spLocks noGrp="1"/>
          </p:cNvSpPr>
          <p:nvPr>
            <p:ph type="sldNum" sz="quarter" idx="10"/>
          </p:nvPr>
        </p:nvSpPr>
        <p:spPr/>
        <p:txBody>
          <a:bodyPr/>
          <a:lstStyle/>
          <a:p>
            <a:fld id="{58395BCB-1F8F-4B91-8FA2-45D8F81DAB3A}" type="slidenum">
              <a:rPr kumimoji="1" lang="ja-JP" altLang="en-US" smtClean="0"/>
              <a:t>11</a:t>
            </a:fld>
            <a:endParaRPr kumimoji="1" lang="ja-JP" altLang="en-US" dirty="0"/>
          </a:p>
        </p:txBody>
      </p:sp>
    </p:spTree>
    <p:extLst>
      <p:ext uri="{BB962C8B-B14F-4D97-AF65-F5344CB8AC3E}">
        <p14:creationId xmlns:p14="http://schemas.microsoft.com/office/powerpoint/2010/main" val="1258277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B6292-F25D-366D-F6CC-D9808EA08BB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345B34D-F6E8-E01F-48AF-09C8601921F1}"/>
              </a:ext>
            </a:extLst>
          </p:cNvPr>
          <p:cNvSpPr>
            <a:spLocks noGrp="1" noRot="1" noChangeAspect="1"/>
          </p:cNvSpPr>
          <p:nvPr>
            <p:ph type="sldImg"/>
          </p:nvPr>
        </p:nvSpPr>
        <p:spPr>
          <a:xfrm>
            <a:off x="917575" y="744538"/>
            <a:ext cx="2932113" cy="2200275"/>
          </a:xfrm>
        </p:spPr>
      </p:sp>
      <p:sp>
        <p:nvSpPr>
          <p:cNvPr id="3" name="ノート プレースホルダー 2">
            <a:extLst>
              <a:ext uri="{FF2B5EF4-FFF2-40B4-BE49-F238E27FC236}">
                <a16:creationId xmlns:a16="http://schemas.microsoft.com/office/drawing/2014/main" id="{558915FF-82D9-625E-8A57-ABA7EE015031}"/>
              </a:ext>
            </a:extLst>
          </p:cNvPr>
          <p:cNvSpPr>
            <a:spLocks noGrp="1"/>
          </p:cNvSpPr>
          <p:nvPr>
            <p:ph type="body" idx="1"/>
          </p:nvPr>
        </p:nvSpPr>
        <p:spPr>
          <a:xfrm>
            <a:off x="679767" y="3163119"/>
            <a:ext cx="5438140" cy="5547107"/>
          </a:xfrm>
        </p:spPr>
        <p:txBody>
          <a:bodyPr/>
          <a:lstStyle/>
          <a:p>
            <a:pPr defTabSz="913027"/>
            <a:endParaRPr lang="en-US" altLang="ja-JP" dirty="0">
              <a:latin typeface="メイリオ" panose="020B0604030504040204" pitchFamily="50" charset="-128"/>
              <a:ea typeface="メイリオ" panose="020B0604030504040204" pitchFamily="50" charset="-128"/>
            </a:endParaRPr>
          </a:p>
        </p:txBody>
      </p:sp>
      <p:sp>
        <p:nvSpPr>
          <p:cNvPr id="4" name="スライド番号プレースホルダー 3">
            <a:extLst>
              <a:ext uri="{FF2B5EF4-FFF2-40B4-BE49-F238E27FC236}">
                <a16:creationId xmlns:a16="http://schemas.microsoft.com/office/drawing/2014/main" id="{FA690B58-62C3-8D84-4ADC-B4B85DA05B99}"/>
              </a:ext>
            </a:extLst>
          </p:cNvPr>
          <p:cNvSpPr>
            <a:spLocks noGrp="1"/>
          </p:cNvSpPr>
          <p:nvPr>
            <p:ph type="sldNum" sz="quarter" idx="10"/>
          </p:nvPr>
        </p:nvSpPr>
        <p:spPr/>
        <p:txBody>
          <a:bodyPr/>
          <a:lstStyle/>
          <a:p>
            <a:fld id="{58395BCB-1F8F-4B91-8FA2-45D8F81DAB3A}" type="slidenum">
              <a:rPr kumimoji="1" lang="ja-JP" altLang="en-US" smtClean="0"/>
              <a:t>12</a:t>
            </a:fld>
            <a:endParaRPr kumimoji="1" lang="ja-JP" altLang="en-US" dirty="0"/>
          </a:p>
        </p:txBody>
      </p:sp>
    </p:spTree>
    <p:extLst>
      <p:ext uri="{BB962C8B-B14F-4D97-AF65-F5344CB8AC3E}">
        <p14:creationId xmlns:p14="http://schemas.microsoft.com/office/powerpoint/2010/main" val="24437576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D2378-E520-DB16-3259-12405C69183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96331E1-CA7E-E512-2921-09FBA4F9FCD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39DE1A2-30EC-06FF-079F-8D85EC5AB59E}"/>
              </a:ext>
            </a:extLst>
          </p:cNvPr>
          <p:cNvSpPr>
            <a:spLocks noGrp="1"/>
          </p:cNvSpPr>
          <p:nvPr>
            <p:ph type="body" idx="1"/>
          </p:nvPr>
        </p:nvSpPr>
        <p:spPr>
          <a:xfrm>
            <a:off x="734541" y="4685050"/>
            <a:ext cx="5438140" cy="4466987"/>
          </a:xfrm>
        </p:spPr>
        <p:txBody>
          <a:bodyPr/>
          <a:lstStyle/>
          <a:p>
            <a:pPr defTabSz="913027"/>
            <a:endParaRPr lang="en-US" altLang="ja-JP" dirty="0">
              <a:latin typeface="メイリオ" panose="020B0604030504040204" pitchFamily="50" charset="-128"/>
              <a:ea typeface="メイリオ" panose="020B0604030504040204" pitchFamily="50" charset="-128"/>
            </a:endParaRPr>
          </a:p>
        </p:txBody>
      </p:sp>
      <p:sp>
        <p:nvSpPr>
          <p:cNvPr id="4" name="スライド番号プレースホルダー 3">
            <a:extLst>
              <a:ext uri="{FF2B5EF4-FFF2-40B4-BE49-F238E27FC236}">
                <a16:creationId xmlns:a16="http://schemas.microsoft.com/office/drawing/2014/main" id="{87130EDA-673F-6F51-33B7-FE133B95DADC}"/>
              </a:ext>
            </a:extLst>
          </p:cNvPr>
          <p:cNvSpPr>
            <a:spLocks noGrp="1"/>
          </p:cNvSpPr>
          <p:nvPr>
            <p:ph type="sldNum" sz="quarter" idx="10"/>
          </p:nvPr>
        </p:nvSpPr>
        <p:spPr/>
        <p:txBody>
          <a:bodyPr/>
          <a:lstStyle/>
          <a:p>
            <a:fld id="{58395BCB-1F8F-4B91-8FA2-45D8F81DAB3A}" type="slidenum">
              <a:rPr kumimoji="1" lang="ja-JP" altLang="en-US" smtClean="0"/>
              <a:t>13</a:t>
            </a:fld>
            <a:endParaRPr kumimoji="1" lang="ja-JP" altLang="en-US" dirty="0"/>
          </a:p>
        </p:txBody>
      </p:sp>
    </p:spTree>
    <p:extLst>
      <p:ext uri="{BB962C8B-B14F-4D97-AF65-F5344CB8AC3E}">
        <p14:creationId xmlns:p14="http://schemas.microsoft.com/office/powerpoint/2010/main" val="18797628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065EC-1E31-55BB-F7BE-680C43B8C21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12944A0-7366-5481-801A-CB5B778B988C}"/>
              </a:ext>
            </a:extLst>
          </p:cNvPr>
          <p:cNvSpPr>
            <a:spLocks noGrp="1" noRot="1" noChangeAspect="1"/>
          </p:cNvSpPr>
          <p:nvPr>
            <p:ph type="sldImg"/>
          </p:nvPr>
        </p:nvSpPr>
        <p:spPr>
          <a:xfrm>
            <a:off x="1768475" y="714375"/>
            <a:ext cx="3554413" cy="2667000"/>
          </a:xfrm>
        </p:spPr>
      </p:sp>
      <p:sp>
        <p:nvSpPr>
          <p:cNvPr id="3" name="ノート プレースホルダー 2">
            <a:extLst>
              <a:ext uri="{FF2B5EF4-FFF2-40B4-BE49-F238E27FC236}">
                <a16:creationId xmlns:a16="http://schemas.microsoft.com/office/drawing/2014/main" id="{375419DC-3CF2-F0FF-6636-4A1CF1FE1C0B}"/>
              </a:ext>
            </a:extLst>
          </p:cNvPr>
          <p:cNvSpPr>
            <a:spLocks noGrp="1"/>
          </p:cNvSpPr>
          <p:nvPr>
            <p:ph type="body" idx="1"/>
          </p:nvPr>
        </p:nvSpPr>
        <p:spPr>
          <a:xfrm>
            <a:off x="679767" y="3592936"/>
            <a:ext cx="5438140" cy="5904656"/>
          </a:xfrm>
        </p:spPr>
        <p:txBody>
          <a:bodyPr/>
          <a:lstStyle/>
          <a:p>
            <a:pPr lvl="0" defTabSz="913027">
              <a:defRPr/>
            </a:pPr>
            <a:endParaRPr lang="en-US" altLang="ja-JP" sz="1050" dirty="0">
              <a:latin typeface="メイリオ" panose="020B0604030504040204" pitchFamily="50" charset="-128"/>
              <a:ea typeface="メイリオ" panose="020B0604030504040204" pitchFamily="50" charset="-128"/>
            </a:endParaRPr>
          </a:p>
          <a:p>
            <a:pPr defTabSz="913027"/>
            <a:endParaRPr kumimoji="1" lang="en-US" altLang="ja-JP" sz="1050" b="0" i="0" kern="1200" dirty="0">
              <a:solidFill>
                <a:schemeClr val="tx1"/>
              </a:solidFill>
              <a:effectLst/>
              <a:latin typeface="メイリオ" panose="020B0604030504040204" pitchFamily="50" charset="-128"/>
              <a:ea typeface="メイリオ"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C8005150-899F-A347-51CA-D192DD78A142}"/>
              </a:ext>
            </a:extLst>
          </p:cNvPr>
          <p:cNvSpPr>
            <a:spLocks noGrp="1"/>
          </p:cNvSpPr>
          <p:nvPr>
            <p:ph type="sldNum" sz="quarter" idx="10"/>
          </p:nvPr>
        </p:nvSpPr>
        <p:spPr/>
        <p:txBody>
          <a:bodyPr/>
          <a:lstStyle/>
          <a:p>
            <a:fld id="{58395BCB-1F8F-4B91-8FA2-45D8F81DAB3A}" type="slidenum">
              <a:rPr kumimoji="1" lang="ja-JP" altLang="en-US" smtClean="0"/>
              <a:t>14</a:t>
            </a:fld>
            <a:endParaRPr kumimoji="1" lang="ja-JP" altLang="en-US" dirty="0"/>
          </a:p>
        </p:txBody>
      </p:sp>
    </p:spTree>
    <p:extLst>
      <p:ext uri="{BB962C8B-B14F-4D97-AF65-F5344CB8AC3E}">
        <p14:creationId xmlns:p14="http://schemas.microsoft.com/office/powerpoint/2010/main" val="3070529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ECE8F-2368-9CC2-D54D-6B08ACF0352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57743AD-2676-C60D-9CF3-36C454BEE0D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D4C6598-ABDB-7DF5-2D5A-05EB82919F5D}"/>
              </a:ext>
            </a:extLst>
          </p:cNvPr>
          <p:cNvSpPr>
            <a:spLocks noGrp="1"/>
          </p:cNvSpPr>
          <p:nvPr>
            <p:ph type="body" idx="1"/>
          </p:nvPr>
        </p:nvSpPr>
        <p:spPr/>
        <p:txBody>
          <a:bodyPr/>
          <a:lstStyle/>
          <a:p>
            <a:endParaRPr kumimoji="1" lang="ja-JP" altLang="en-US"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16682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2CF87-E73E-C2BA-7018-3369F173243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F81A085-C527-A8F6-61CD-BAF9A5BC51D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16D59F4-ADF6-6CD8-D9F9-323E01B0A590}"/>
              </a:ext>
            </a:extLst>
          </p:cNvPr>
          <p:cNvSpPr>
            <a:spLocks noGrp="1"/>
          </p:cNvSpPr>
          <p:nvPr>
            <p:ph type="body" idx="1"/>
          </p:nvPr>
        </p:nvSpPr>
        <p:spPr>
          <a:xfrm>
            <a:off x="590525" y="4819303"/>
            <a:ext cx="5438140" cy="4466987"/>
          </a:xfrm>
        </p:spPr>
        <p:txBody>
          <a:bodyPr/>
          <a:lstStyle/>
          <a:p>
            <a:pPr defTabSz="913027"/>
            <a:endParaRPr lang="en-US" altLang="ja-JP" u="sng" dirty="0"/>
          </a:p>
        </p:txBody>
      </p:sp>
      <p:sp>
        <p:nvSpPr>
          <p:cNvPr id="4" name="スライド番号プレースホルダー 3">
            <a:extLst>
              <a:ext uri="{FF2B5EF4-FFF2-40B4-BE49-F238E27FC236}">
                <a16:creationId xmlns:a16="http://schemas.microsoft.com/office/drawing/2014/main" id="{A8C9BC97-00F8-7AC4-3564-70D625F94B49}"/>
              </a:ext>
            </a:extLst>
          </p:cNvPr>
          <p:cNvSpPr>
            <a:spLocks noGrp="1"/>
          </p:cNvSpPr>
          <p:nvPr>
            <p:ph type="sldNum" sz="quarter" idx="10"/>
          </p:nvPr>
        </p:nvSpPr>
        <p:spPr/>
        <p:txBody>
          <a:bodyPr/>
          <a:lstStyle/>
          <a:p>
            <a:fld id="{58395BCB-1F8F-4B91-8FA2-45D8F81DAB3A}" type="slidenum">
              <a:rPr kumimoji="1" lang="ja-JP" altLang="en-US" smtClean="0"/>
              <a:t>3</a:t>
            </a:fld>
            <a:endParaRPr kumimoji="1" lang="ja-JP" altLang="en-US" dirty="0"/>
          </a:p>
        </p:txBody>
      </p:sp>
    </p:spTree>
    <p:extLst>
      <p:ext uri="{BB962C8B-B14F-4D97-AF65-F5344CB8AC3E}">
        <p14:creationId xmlns:p14="http://schemas.microsoft.com/office/powerpoint/2010/main" val="3983237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CE113-4CDF-4590-0573-8A5CE5CA437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5361EA2-703A-E3FA-B813-821373630F2B}"/>
              </a:ext>
            </a:extLst>
          </p:cNvPr>
          <p:cNvSpPr>
            <a:spLocks noGrp="1" noRot="1" noChangeAspect="1"/>
          </p:cNvSpPr>
          <p:nvPr>
            <p:ph type="sldImg"/>
          </p:nvPr>
        </p:nvSpPr>
        <p:spPr>
          <a:xfrm>
            <a:off x="2030413" y="66675"/>
            <a:ext cx="2089150" cy="1566863"/>
          </a:xfrm>
        </p:spPr>
      </p:sp>
      <p:sp>
        <p:nvSpPr>
          <p:cNvPr id="3" name="ノート プレースホルダー 2">
            <a:extLst>
              <a:ext uri="{FF2B5EF4-FFF2-40B4-BE49-F238E27FC236}">
                <a16:creationId xmlns:a16="http://schemas.microsoft.com/office/drawing/2014/main" id="{00287EDB-DC28-0773-14C8-44A9F0096448}"/>
              </a:ext>
            </a:extLst>
          </p:cNvPr>
          <p:cNvSpPr>
            <a:spLocks noGrp="1"/>
          </p:cNvSpPr>
          <p:nvPr>
            <p:ph type="body" idx="1"/>
          </p:nvPr>
        </p:nvSpPr>
        <p:spPr>
          <a:xfrm>
            <a:off x="679767" y="1853292"/>
            <a:ext cx="5438140" cy="7560840"/>
          </a:xfrm>
        </p:spPr>
        <p:txBody>
          <a:bodyPr/>
          <a:lstStyle/>
          <a:p>
            <a:pPr algn="just">
              <a:lnSpc>
                <a:spcPts val="1500"/>
              </a:lnSpc>
            </a:pPr>
            <a:endParaRPr kumimoji="1" lang="ja-JP" altLang="en-US" dirty="0">
              <a:latin typeface="メイリオ" panose="020B0604030504040204" pitchFamily="50" charset="-128"/>
              <a:ea typeface="メイリオ" panose="020B0604030504040204" pitchFamily="50" charset="-128"/>
            </a:endParaRPr>
          </a:p>
        </p:txBody>
      </p:sp>
      <p:sp>
        <p:nvSpPr>
          <p:cNvPr id="4" name="スライド番号プレースホルダー 3">
            <a:extLst>
              <a:ext uri="{FF2B5EF4-FFF2-40B4-BE49-F238E27FC236}">
                <a16:creationId xmlns:a16="http://schemas.microsoft.com/office/drawing/2014/main" id="{4E2D29DD-C340-5BA0-2F64-BDF94325FA21}"/>
              </a:ext>
            </a:extLst>
          </p:cNvPr>
          <p:cNvSpPr>
            <a:spLocks noGrp="1"/>
          </p:cNvSpPr>
          <p:nvPr>
            <p:ph type="sldNum" sz="quarter" idx="10"/>
          </p:nvPr>
        </p:nvSpPr>
        <p:spPr/>
        <p:txBody>
          <a:bodyPr/>
          <a:lstStyle/>
          <a:p>
            <a:fld id="{58395BCB-1F8F-4B91-8FA2-45D8F81DAB3A}" type="slidenum">
              <a:rPr kumimoji="1" lang="ja-JP" altLang="en-US" smtClean="0"/>
              <a:t>4</a:t>
            </a:fld>
            <a:endParaRPr kumimoji="1" lang="ja-JP" altLang="en-US" dirty="0"/>
          </a:p>
        </p:txBody>
      </p:sp>
    </p:spTree>
    <p:extLst>
      <p:ext uri="{BB962C8B-B14F-4D97-AF65-F5344CB8AC3E}">
        <p14:creationId xmlns:p14="http://schemas.microsoft.com/office/powerpoint/2010/main" val="926289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16127-7625-BD9D-2B48-90F13B91F3A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A1CAC70-DA01-E8D1-F9DD-253EA83E24C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19F3478-C656-5404-208B-70D00EBCA584}"/>
              </a:ext>
            </a:extLst>
          </p:cNvPr>
          <p:cNvSpPr>
            <a:spLocks noGrp="1"/>
          </p:cNvSpPr>
          <p:nvPr>
            <p:ph type="body" idx="1"/>
          </p:nvPr>
        </p:nvSpPr>
        <p:spPr/>
        <p:txBody>
          <a:bodyPr/>
          <a:lstStyle/>
          <a:p>
            <a:pPr defTabSz="913027"/>
            <a:endParaRPr kumimoji="1" lang="en-US" altLang="ja-JP" dirty="0">
              <a:latin typeface="メイリオ" panose="020B0604030504040204" pitchFamily="50" charset="-128"/>
              <a:ea typeface="メイリオ" panose="020B0604030504040204" pitchFamily="50" charset="-128"/>
            </a:endParaRPr>
          </a:p>
        </p:txBody>
      </p:sp>
      <p:sp>
        <p:nvSpPr>
          <p:cNvPr id="4" name="スライド番号プレースホルダー 3">
            <a:extLst>
              <a:ext uri="{FF2B5EF4-FFF2-40B4-BE49-F238E27FC236}">
                <a16:creationId xmlns:a16="http://schemas.microsoft.com/office/drawing/2014/main" id="{B6B5FB50-5B17-1635-9D9F-6C90C6345B09}"/>
              </a:ext>
            </a:extLst>
          </p:cNvPr>
          <p:cNvSpPr>
            <a:spLocks noGrp="1"/>
          </p:cNvSpPr>
          <p:nvPr>
            <p:ph type="sldNum" sz="quarter" idx="10"/>
          </p:nvPr>
        </p:nvSpPr>
        <p:spPr/>
        <p:txBody>
          <a:bodyPr/>
          <a:lstStyle/>
          <a:p>
            <a:fld id="{58395BCB-1F8F-4B91-8FA2-45D8F81DAB3A}" type="slidenum">
              <a:rPr kumimoji="1" lang="ja-JP" altLang="en-US" smtClean="0"/>
              <a:t>5</a:t>
            </a:fld>
            <a:endParaRPr kumimoji="1" lang="ja-JP" altLang="en-US" dirty="0"/>
          </a:p>
        </p:txBody>
      </p:sp>
    </p:spTree>
    <p:extLst>
      <p:ext uri="{BB962C8B-B14F-4D97-AF65-F5344CB8AC3E}">
        <p14:creationId xmlns:p14="http://schemas.microsoft.com/office/powerpoint/2010/main" val="2950508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3C11C-DE5E-A556-0FCE-78BDE5F7A69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0727E83-2A6E-E66A-607B-442248087E1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BFA3C16-8A9D-034D-6EC2-2AD52BE7D035}"/>
              </a:ext>
            </a:extLst>
          </p:cNvPr>
          <p:cNvSpPr>
            <a:spLocks noGrp="1"/>
          </p:cNvSpPr>
          <p:nvPr>
            <p:ph type="body" idx="1"/>
          </p:nvPr>
        </p:nvSpPr>
        <p:spPr/>
        <p:txBody>
          <a:bodyPr/>
          <a:lstStyle/>
          <a:p>
            <a:pPr defTabSz="913027"/>
            <a:endParaRPr kumimoji="1" lang="en-US" altLang="ja-JP" dirty="0">
              <a:latin typeface="メイリオ" panose="020B0604030504040204" pitchFamily="50" charset="-128"/>
              <a:ea typeface="メイリオ" panose="020B0604030504040204" pitchFamily="50" charset="-128"/>
            </a:endParaRPr>
          </a:p>
        </p:txBody>
      </p:sp>
      <p:sp>
        <p:nvSpPr>
          <p:cNvPr id="4" name="スライド番号プレースホルダー 3">
            <a:extLst>
              <a:ext uri="{FF2B5EF4-FFF2-40B4-BE49-F238E27FC236}">
                <a16:creationId xmlns:a16="http://schemas.microsoft.com/office/drawing/2014/main" id="{20C818D3-E5CD-AFE9-D988-F886E81049A6}"/>
              </a:ext>
            </a:extLst>
          </p:cNvPr>
          <p:cNvSpPr>
            <a:spLocks noGrp="1"/>
          </p:cNvSpPr>
          <p:nvPr>
            <p:ph type="sldNum" sz="quarter" idx="10"/>
          </p:nvPr>
        </p:nvSpPr>
        <p:spPr/>
        <p:txBody>
          <a:bodyPr/>
          <a:lstStyle/>
          <a:p>
            <a:fld id="{58395BCB-1F8F-4B91-8FA2-45D8F81DAB3A}" type="slidenum">
              <a:rPr kumimoji="1" lang="ja-JP" altLang="en-US" smtClean="0"/>
              <a:t>6</a:t>
            </a:fld>
            <a:endParaRPr kumimoji="1" lang="ja-JP" altLang="en-US" dirty="0"/>
          </a:p>
        </p:txBody>
      </p:sp>
    </p:spTree>
    <p:extLst>
      <p:ext uri="{BB962C8B-B14F-4D97-AF65-F5344CB8AC3E}">
        <p14:creationId xmlns:p14="http://schemas.microsoft.com/office/powerpoint/2010/main" val="34600870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C166D-D90B-8228-D4A1-80DBCA192FA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001D1AF-BECF-0F96-A714-BCD38EB28151}"/>
              </a:ext>
            </a:extLst>
          </p:cNvPr>
          <p:cNvSpPr>
            <a:spLocks noGrp="1" noRot="1" noChangeAspect="1"/>
          </p:cNvSpPr>
          <p:nvPr>
            <p:ph type="sldImg"/>
          </p:nvPr>
        </p:nvSpPr>
        <p:spPr>
          <a:xfrm>
            <a:off x="1527175" y="138113"/>
            <a:ext cx="3921125" cy="2941637"/>
          </a:xfrm>
        </p:spPr>
      </p:sp>
      <p:sp>
        <p:nvSpPr>
          <p:cNvPr id="3" name="ノート プレースホルダー 2">
            <a:extLst>
              <a:ext uri="{FF2B5EF4-FFF2-40B4-BE49-F238E27FC236}">
                <a16:creationId xmlns:a16="http://schemas.microsoft.com/office/drawing/2014/main" id="{DF017780-111D-24D0-BC33-350A53617107}"/>
              </a:ext>
            </a:extLst>
          </p:cNvPr>
          <p:cNvSpPr>
            <a:spLocks noGrp="1"/>
          </p:cNvSpPr>
          <p:nvPr>
            <p:ph type="body" idx="1"/>
          </p:nvPr>
        </p:nvSpPr>
        <p:spPr>
          <a:xfrm>
            <a:off x="679767" y="3235127"/>
            <a:ext cx="5438140" cy="6336704"/>
          </a:xfrm>
        </p:spPr>
        <p:txBody>
          <a:bodyPr/>
          <a:lstStyle/>
          <a:p>
            <a:pPr defTabSz="913027"/>
            <a:endParaRPr kumimoji="1" lang="en-US" altLang="ja-JP" dirty="0">
              <a:latin typeface="メイリオ" panose="020B0604030504040204" pitchFamily="50" charset="-128"/>
              <a:ea typeface="メイリオ" panose="020B0604030504040204" pitchFamily="50" charset="-128"/>
            </a:endParaRPr>
          </a:p>
        </p:txBody>
      </p:sp>
      <p:sp>
        <p:nvSpPr>
          <p:cNvPr id="4" name="スライド番号プレースホルダー 3">
            <a:extLst>
              <a:ext uri="{FF2B5EF4-FFF2-40B4-BE49-F238E27FC236}">
                <a16:creationId xmlns:a16="http://schemas.microsoft.com/office/drawing/2014/main" id="{64290337-744B-1D16-E521-7C2E97B1238F}"/>
              </a:ext>
            </a:extLst>
          </p:cNvPr>
          <p:cNvSpPr>
            <a:spLocks noGrp="1"/>
          </p:cNvSpPr>
          <p:nvPr>
            <p:ph type="sldNum" sz="quarter" idx="10"/>
          </p:nvPr>
        </p:nvSpPr>
        <p:spPr/>
        <p:txBody>
          <a:bodyPr/>
          <a:lstStyle/>
          <a:p>
            <a:fld id="{58395BCB-1F8F-4B91-8FA2-45D8F81DAB3A}" type="slidenum">
              <a:rPr kumimoji="1" lang="ja-JP" altLang="en-US" smtClean="0"/>
              <a:t>7</a:t>
            </a:fld>
            <a:endParaRPr kumimoji="1" lang="ja-JP" altLang="en-US" dirty="0"/>
          </a:p>
        </p:txBody>
      </p:sp>
    </p:spTree>
    <p:extLst>
      <p:ext uri="{BB962C8B-B14F-4D97-AF65-F5344CB8AC3E}">
        <p14:creationId xmlns:p14="http://schemas.microsoft.com/office/powerpoint/2010/main" val="271394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509713" y="138113"/>
            <a:ext cx="3776662" cy="2833687"/>
          </a:xfrm>
        </p:spPr>
      </p:sp>
      <p:sp>
        <p:nvSpPr>
          <p:cNvPr id="3" name="ノート プレースホルダー 2"/>
          <p:cNvSpPr>
            <a:spLocks noGrp="1"/>
          </p:cNvSpPr>
          <p:nvPr>
            <p:ph type="body" idx="1"/>
          </p:nvPr>
        </p:nvSpPr>
        <p:spPr>
          <a:xfrm>
            <a:off x="678974" y="3091111"/>
            <a:ext cx="5438140" cy="6192688"/>
          </a:xfrm>
        </p:spPr>
        <p:txBody>
          <a:bodyPr/>
          <a:lstStyle/>
          <a:p>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endParaRPr kumimoji="1"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4035318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2CF87-E73E-C2BA-7018-3369F173243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F81A085-C527-A8F6-61CD-BAF9A5BC51D5}"/>
              </a:ext>
            </a:extLst>
          </p:cNvPr>
          <p:cNvSpPr>
            <a:spLocks noGrp="1" noRot="1" noChangeAspect="1"/>
          </p:cNvSpPr>
          <p:nvPr>
            <p:ph type="sldImg"/>
          </p:nvPr>
        </p:nvSpPr>
        <p:spPr>
          <a:xfrm>
            <a:off x="917575" y="744538"/>
            <a:ext cx="4137025" cy="3103562"/>
          </a:xfrm>
        </p:spPr>
      </p:sp>
      <p:sp>
        <p:nvSpPr>
          <p:cNvPr id="3" name="ノート プレースホルダー 2">
            <a:extLst>
              <a:ext uri="{FF2B5EF4-FFF2-40B4-BE49-F238E27FC236}">
                <a16:creationId xmlns:a16="http://schemas.microsoft.com/office/drawing/2014/main" id="{916D59F4-ADF6-6CD8-D9F9-323E01B0A590}"/>
              </a:ext>
            </a:extLst>
          </p:cNvPr>
          <p:cNvSpPr>
            <a:spLocks noGrp="1"/>
          </p:cNvSpPr>
          <p:nvPr>
            <p:ph type="body" idx="1"/>
          </p:nvPr>
        </p:nvSpPr>
        <p:spPr>
          <a:xfrm>
            <a:off x="679768" y="3955207"/>
            <a:ext cx="5438140" cy="5226939"/>
          </a:xfrm>
        </p:spPr>
        <p:txBody>
          <a:bodyPr/>
          <a:lstStyle/>
          <a:p>
            <a:pPr defTabSz="913027"/>
            <a:endParaRPr kumimoji="1" lang="ja-JP" altLang="en-US" u="sng" strike="noStrike" dirty="0">
              <a:latin typeface="メイリオ" panose="020B0604030504040204" pitchFamily="50" charset="-128"/>
              <a:ea typeface="メイリオ" panose="020B0604030504040204" pitchFamily="50" charset="-128"/>
            </a:endParaRPr>
          </a:p>
          <a:p>
            <a:pPr defTabSz="913027"/>
            <a:endParaRPr kumimoji="1" lang="en-US" altLang="ja-JP" strike="sngStrike" dirty="0">
              <a:latin typeface="メイリオ" panose="020B0604030504040204" pitchFamily="50" charset="-128"/>
              <a:ea typeface="メイリオ" panose="020B0604030504040204" pitchFamily="50" charset="-128"/>
            </a:endParaRPr>
          </a:p>
        </p:txBody>
      </p:sp>
      <p:sp>
        <p:nvSpPr>
          <p:cNvPr id="4" name="スライド番号プレースホルダー 3">
            <a:extLst>
              <a:ext uri="{FF2B5EF4-FFF2-40B4-BE49-F238E27FC236}">
                <a16:creationId xmlns:a16="http://schemas.microsoft.com/office/drawing/2014/main" id="{A8C9BC97-00F8-7AC4-3564-70D625F94B49}"/>
              </a:ext>
            </a:extLst>
          </p:cNvPr>
          <p:cNvSpPr>
            <a:spLocks noGrp="1"/>
          </p:cNvSpPr>
          <p:nvPr>
            <p:ph type="sldNum" sz="quarter" idx="10"/>
          </p:nvPr>
        </p:nvSpPr>
        <p:spPr/>
        <p:txBody>
          <a:bodyPr/>
          <a:lstStyle/>
          <a:p>
            <a:fld id="{58395BCB-1F8F-4B91-8FA2-45D8F81DAB3A}" type="slidenum">
              <a:rPr kumimoji="1" lang="ja-JP" altLang="en-US" smtClean="0"/>
              <a:t>9</a:t>
            </a:fld>
            <a:endParaRPr kumimoji="1" lang="ja-JP" altLang="en-US" dirty="0"/>
          </a:p>
        </p:txBody>
      </p:sp>
    </p:spTree>
    <p:extLst>
      <p:ext uri="{BB962C8B-B14F-4D97-AF65-F5344CB8AC3E}">
        <p14:creationId xmlns:p14="http://schemas.microsoft.com/office/powerpoint/2010/main" val="3983237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9"/>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4FFACCB-87D8-4013-B270-466EAC09485C}" type="datetime1">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545950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940517A-8DD7-4342-834E-BB0CB6696AF6}" type="datetime1">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094249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7"/>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47"/>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545C884-CE34-49C5-A2F1-4B38C654D210}" type="datetime1">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90378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7E3CED3-B71F-47BF-8DB8-D50A838535C0}" type="datetime1">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269961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14"/>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584B73E7-E489-4223-B4FE-47FB4B01B3D1}" type="datetime1">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4149547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EBC7186-A9E0-42A5-B105-A83A08D50DB6}" type="datetime1">
              <a:rPr kumimoji="1" lang="ja-JP" altLang="en-US" smtClean="0"/>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161467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7505A418-BDDE-4B28-AECE-9E7408A749B0}" type="datetime1">
              <a:rPr kumimoji="1" lang="ja-JP" altLang="en-US" smtClean="0"/>
              <a:t>2026/7/31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241504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9B66DAC2-7EC4-431A-BC6B-64B58E64389E}" type="datetime1">
              <a:rPr kumimoji="1" lang="ja-JP" altLang="en-US" smtClean="0"/>
              <a:t>2026/7/31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1071598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2D72A8E-EF89-4F7E-B82A-07D448D4E7E6}" type="datetime1">
              <a:rPr kumimoji="1" lang="ja-JP" altLang="en-US" smtClean="0"/>
              <a:t>2026/7/31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611933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1" y="27306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32F26DC-2BF3-45F2-9444-945A4ADA29A0}" type="datetime1">
              <a:rPr kumimoji="1" lang="ja-JP" altLang="en-US" smtClean="0"/>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766079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83179E0-57B6-4DB3-A838-5299B02DFC81}" type="datetime1">
              <a:rPr kumimoji="1" lang="ja-JP" altLang="en-US" smtClean="0"/>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1969027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6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F06012-F969-40DB-9A69-FA93389E2490}" type="datetime1">
              <a:rPr kumimoji="1" lang="ja-JP" altLang="en-US" smtClean="0"/>
              <a:t>2026/7/31</a:t>
            </a:fld>
            <a:endParaRPr kumimoji="1" lang="ja-JP" altLang="en-US"/>
          </a:p>
        </p:txBody>
      </p:sp>
      <p:sp>
        <p:nvSpPr>
          <p:cNvPr id="5" name="フッター プレースホルダー 4"/>
          <p:cNvSpPr>
            <a:spLocks noGrp="1"/>
          </p:cNvSpPr>
          <p:nvPr>
            <p:ph type="ftr" sz="quarter" idx="3"/>
          </p:nvPr>
        </p:nvSpPr>
        <p:spPr>
          <a:xfrm>
            <a:off x="3124200" y="635636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6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28911021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6.png"/><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3.png"/><Relationship Id="rId7"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8.png"/><Relationship Id="rId10" Type="http://schemas.openxmlformats.org/officeDocument/2006/relationships/image" Target="../media/image3.png"/><Relationship Id="rId4" Type="http://schemas.openxmlformats.org/officeDocument/2006/relationships/image" Target="../media/image16.png"/><Relationship Id="rId9" Type="http://schemas.openxmlformats.org/officeDocument/2006/relationships/image" Target="../media/image19.png"/></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5.png"/><Relationship Id="rId7"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3.png"/><Relationship Id="rId5" Type="http://schemas.openxmlformats.org/officeDocument/2006/relationships/image" Target="../media/image6.png"/><Relationship Id="rId10" Type="http://schemas.openxmlformats.org/officeDocument/2006/relationships/image" Target="../media/image4.png"/><Relationship Id="rId4" Type="http://schemas.openxmlformats.org/officeDocument/2006/relationships/image" Target="../media/image20.png"/><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6.png"/><Relationship Id="rId10" Type="http://schemas.openxmlformats.org/officeDocument/2006/relationships/image" Target="../media/image14.png"/><Relationship Id="rId4" Type="http://schemas.openxmlformats.org/officeDocument/2006/relationships/image" Target="../media/image5.pn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0" y="1289472"/>
            <a:ext cx="9144000" cy="1440633"/>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lnSpc>
                <a:spcPct val="100000"/>
              </a:lnSpc>
            </a:pPr>
            <a:r>
              <a:rPr lang="ja-JP" altLang="en-US" sz="3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令和８年度 全国学力・学習状況調査</a:t>
            </a:r>
            <a:endParaRPr lang="en-US" altLang="ja-JP" sz="3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800"/>
              </a:lnSpc>
            </a:pPr>
            <a:endParaRPr lang="en-US" altLang="ja-JP" sz="3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300"/>
              </a:lnSpc>
            </a:pPr>
            <a:endParaRPr lang="en-US" altLang="ja-JP" sz="28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ct val="100000"/>
              </a:lnSpc>
            </a:pPr>
            <a:r>
              <a:rPr lang="ja-JP" altLang="en-US" sz="4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中学校　英語　授業展開例</a:t>
            </a:r>
            <a:endParaRPr lang="en-US" altLang="ja-JP" sz="4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四角形: 角を丸くする 2">
            <a:extLst>
              <a:ext uri="{FF2B5EF4-FFF2-40B4-BE49-F238E27FC236}">
                <a16:creationId xmlns:a16="http://schemas.microsoft.com/office/drawing/2014/main" id="{6C12B6D4-7050-F076-E7CC-3317162B86F9}"/>
              </a:ext>
            </a:extLst>
          </p:cNvPr>
          <p:cNvSpPr/>
          <p:nvPr/>
        </p:nvSpPr>
        <p:spPr>
          <a:xfrm>
            <a:off x="323528" y="3140968"/>
            <a:ext cx="8568952" cy="3435057"/>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pPr marL="263525" indent="-263525" algn="just">
              <a:lnSpc>
                <a:spcPts val="3200"/>
              </a:lnSpc>
            </a:pPr>
            <a:r>
              <a:rPr lang="ja-JP" altLang="en-US" sz="1800" b="1" dirty="0">
                <a:solidFill>
                  <a:srgbClr val="002060"/>
                </a:solidFill>
                <a:latin typeface="メイリオ" panose="020B0604030504040204" pitchFamily="50" charset="-128"/>
                <a:ea typeface="メイリオ" panose="020B0604030504040204" pitchFamily="50" charset="-128"/>
              </a:rPr>
              <a:t>○ 「知識及び技能」、「思考力、判断力、表現力等」の問題を１問ずつ取り上げています。</a:t>
            </a:r>
            <a:endParaRPr lang="en-US" altLang="ja-JP" sz="1800" b="1" dirty="0">
              <a:solidFill>
                <a:srgbClr val="002060"/>
              </a:solidFill>
              <a:latin typeface="メイリオ" panose="020B0604030504040204" pitchFamily="50" charset="-128"/>
              <a:ea typeface="メイリオ" panose="020B0604030504040204" pitchFamily="50" charset="-128"/>
            </a:endParaRPr>
          </a:p>
          <a:p>
            <a:pPr marL="263525" indent="-263525" algn="just">
              <a:lnSpc>
                <a:spcPts val="3200"/>
              </a:lnSpc>
            </a:pPr>
            <a:r>
              <a:rPr kumimoji="1" lang="ja-JP" altLang="en-US" b="1" dirty="0">
                <a:solidFill>
                  <a:srgbClr val="002060"/>
                </a:solidFill>
                <a:latin typeface="メイリオ" panose="020B0604030504040204" pitchFamily="50" charset="-128"/>
                <a:ea typeface="メイリオ" panose="020B0604030504040204" pitchFamily="50" charset="-128"/>
              </a:rPr>
              <a:t>○ 各問題の２枚目の「解答類型分析シート」には、自校の反応率や人数を入力できるようになっています。自校の児童生徒にどのような解答の傾向があったのか、分析してみましょう。</a:t>
            </a:r>
            <a:endParaRPr kumimoji="1" lang="en-US" altLang="ja-JP" b="1" dirty="0">
              <a:solidFill>
                <a:srgbClr val="002060"/>
              </a:solidFill>
              <a:latin typeface="メイリオ" panose="020B0604030504040204" pitchFamily="50" charset="-128"/>
              <a:ea typeface="メイリオ" panose="020B0604030504040204" pitchFamily="50" charset="-128"/>
            </a:endParaRPr>
          </a:p>
          <a:p>
            <a:pPr marL="263525" indent="-263525" algn="just">
              <a:lnSpc>
                <a:spcPts val="3200"/>
              </a:lnSpc>
            </a:pPr>
            <a:r>
              <a:rPr lang="ja-JP" altLang="en-US" b="1" dirty="0">
                <a:solidFill>
                  <a:srgbClr val="002060"/>
                </a:solidFill>
                <a:latin typeface="メイリオ" panose="020B0604030504040204" pitchFamily="50" charset="-128"/>
                <a:ea typeface="メイリオ" panose="020B0604030504040204" pitchFamily="50" charset="-128"/>
              </a:rPr>
              <a:t>○ 各問題の３枚目以降には、授業改善のヒントになるような授業展開例を示しています。自校の児童生徒の実態を踏まえながら、自校ではどのような授業改善を行うか、校内研修等で共有してみましょう。</a:t>
            </a:r>
            <a:endParaRPr kumimoji="1" lang="ja-JP" altLang="en-US" b="1" dirty="0"/>
          </a:p>
        </p:txBody>
      </p:sp>
    </p:spTree>
    <p:extLst>
      <p:ext uri="{BB962C8B-B14F-4D97-AF65-F5344CB8AC3E}">
        <p14:creationId xmlns:p14="http://schemas.microsoft.com/office/powerpoint/2010/main" val="601738940"/>
      </p:ext>
    </p:extLst>
  </p:cSld>
  <p:clrMapOvr>
    <a:masterClrMapping/>
  </p:clrMapOvr>
  <mc:AlternateContent xmlns:mc="http://schemas.openxmlformats.org/markup-compatibility/2006" xmlns:p14="http://schemas.microsoft.com/office/powerpoint/2010/main">
    <mc:Choice Requires="p14">
      <p:transition spd="med" p14:dur="700" advTm="63883">
        <p:fade/>
      </p:transition>
    </mc:Choice>
    <mc:Fallback xmlns="">
      <p:transition spd="med" advTm="63883">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996C7-EE63-DD2C-E295-091B3ED4CAD6}"/>
            </a:ext>
          </a:extLst>
        </p:cNvPr>
        <p:cNvGrpSpPr/>
        <p:nvPr/>
      </p:nvGrpSpPr>
      <p:grpSpPr>
        <a:xfrm>
          <a:off x="0" y="0"/>
          <a:ext cx="0" cy="0"/>
          <a:chOff x="0" y="0"/>
          <a:chExt cx="0" cy="0"/>
        </a:xfrm>
      </p:grpSpPr>
      <p:graphicFrame>
        <p:nvGraphicFramePr>
          <p:cNvPr id="7" name="表 6">
            <a:extLst>
              <a:ext uri="{FF2B5EF4-FFF2-40B4-BE49-F238E27FC236}">
                <a16:creationId xmlns:a16="http://schemas.microsoft.com/office/drawing/2014/main" id="{871B3157-C30B-473E-16F9-647D55AB2D88}"/>
              </a:ext>
            </a:extLst>
          </p:cNvPr>
          <p:cNvGraphicFramePr>
            <a:graphicFrameLocks noGrp="1"/>
          </p:cNvGraphicFramePr>
          <p:nvPr/>
        </p:nvGraphicFramePr>
        <p:xfrm>
          <a:off x="147382" y="1045101"/>
          <a:ext cx="8892991" cy="4020503"/>
        </p:xfrm>
        <a:graphic>
          <a:graphicData uri="http://schemas.openxmlformats.org/drawingml/2006/table">
            <a:tbl>
              <a:tblPr firstRow="1" bandRow="1">
                <a:tableStyleId>{5940675A-B579-460E-94D1-54222C63F5DA}</a:tableStyleId>
              </a:tblPr>
              <a:tblGrid>
                <a:gridCol w="396044">
                  <a:extLst>
                    <a:ext uri="{9D8B030D-6E8A-4147-A177-3AD203B41FA5}">
                      <a16:colId xmlns:a16="http://schemas.microsoft.com/office/drawing/2014/main" val="497881674"/>
                    </a:ext>
                  </a:extLst>
                </a:gridCol>
                <a:gridCol w="5328592">
                  <a:extLst>
                    <a:ext uri="{9D8B030D-6E8A-4147-A177-3AD203B41FA5}">
                      <a16:colId xmlns:a16="http://schemas.microsoft.com/office/drawing/2014/main" val="3061564528"/>
                    </a:ext>
                  </a:extLst>
                </a:gridCol>
                <a:gridCol w="633671">
                  <a:extLst>
                    <a:ext uri="{9D8B030D-6E8A-4147-A177-3AD203B41FA5}">
                      <a16:colId xmlns:a16="http://schemas.microsoft.com/office/drawing/2014/main" val="3024050227"/>
                    </a:ext>
                  </a:extLst>
                </a:gridCol>
                <a:gridCol w="633671">
                  <a:extLst>
                    <a:ext uri="{9D8B030D-6E8A-4147-A177-3AD203B41FA5}">
                      <a16:colId xmlns:a16="http://schemas.microsoft.com/office/drawing/2014/main" val="3508318739"/>
                    </a:ext>
                  </a:extLst>
                </a:gridCol>
                <a:gridCol w="633671">
                  <a:extLst>
                    <a:ext uri="{9D8B030D-6E8A-4147-A177-3AD203B41FA5}">
                      <a16:colId xmlns:a16="http://schemas.microsoft.com/office/drawing/2014/main" val="2557356096"/>
                    </a:ext>
                  </a:extLst>
                </a:gridCol>
                <a:gridCol w="633671">
                  <a:extLst>
                    <a:ext uri="{9D8B030D-6E8A-4147-A177-3AD203B41FA5}">
                      <a16:colId xmlns:a16="http://schemas.microsoft.com/office/drawing/2014/main" val="193483412"/>
                    </a:ext>
                  </a:extLst>
                </a:gridCol>
                <a:gridCol w="633671">
                  <a:extLst>
                    <a:ext uri="{9D8B030D-6E8A-4147-A177-3AD203B41FA5}">
                      <a16:colId xmlns:a16="http://schemas.microsoft.com/office/drawing/2014/main" val="345310821"/>
                    </a:ext>
                  </a:extLst>
                </a:gridCol>
              </a:tblGrid>
              <a:tr h="1018793">
                <a:tc gridSpan="2">
                  <a:txBody>
                    <a:bodyPr/>
                    <a:lstStyle/>
                    <a:p>
                      <a:r>
                        <a:rPr kumimoji="1" lang="ja-JP" altLang="en-US" sz="1400" dirty="0"/>
                        <a:t>　（正答の条件）</a:t>
                      </a:r>
                      <a:endParaRPr kumimoji="1" lang="en-US" altLang="ja-JP" sz="1400" dirty="0"/>
                    </a:p>
                    <a:p>
                      <a:r>
                        <a:rPr kumimoji="1" lang="ja-JP" altLang="en-US" sz="1400" dirty="0"/>
                        <a:t>　　次の条件を満たしている。</a:t>
                      </a:r>
                    </a:p>
                    <a:p>
                      <a:r>
                        <a:rPr kumimoji="1" lang="ja-JP" altLang="en-US" sz="1400" dirty="0"/>
                        <a:t>　　条件①　書き手の意見に対する自分の考えを書いている。</a:t>
                      </a:r>
                      <a:endParaRPr kumimoji="1" lang="en-US" altLang="ja-JP" sz="1400" dirty="0"/>
                    </a:p>
                    <a:p>
                      <a:r>
                        <a:rPr kumimoji="1" lang="ja-JP" altLang="en-US" sz="1400" dirty="0"/>
                        <a:t>　　条件②　条件①の理由を書いている。</a:t>
                      </a:r>
                    </a:p>
                    <a:p>
                      <a:r>
                        <a:rPr kumimoji="1" lang="ja-JP" altLang="en-US" sz="1400" dirty="0"/>
                        <a:t>　　　　　</a:t>
                      </a:r>
                    </a:p>
                  </a:txBody>
                  <a:tcPr/>
                </a:tc>
                <a:tc hMerge="1">
                  <a:txBody>
                    <a:bodyPr/>
                    <a:lstStyle/>
                    <a:p>
                      <a:endParaRPr kumimoji="1" lang="ja-JP" altLang="en-US"/>
                    </a:p>
                  </a:txBody>
                  <a:tcPr/>
                </a:tc>
                <a:tc>
                  <a:txBody>
                    <a:bodyPr/>
                    <a:lstStyle/>
                    <a:p>
                      <a:pPr algn="ctr"/>
                      <a:r>
                        <a:rPr kumimoji="1" lang="ja-JP" altLang="en-US" sz="1400" dirty="0"/>
                        <a:t>正　答</a:t>
                      </a:r>
                    </a:p>
                  </a:txBody>
                  <a:tcPr vert="eaVert"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全国（％）</a:t>
                      </a:r>
                    </a:p>
                  </a:txBody>
                  <a:tcPr vert="eaVert"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県（％）</a:t>
                      </a:r>
                    </a:p>
                  </a:txBody>
                  <a:tcPr vert="eaVert"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自校（％）</a:t>
                      </a:r>
                    </a:p>
                  </a:txBody>
                  <a:tcPr vert="eaVert"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自校（人）</a:t>
                      </a:r>
                    </a:p>
                  </a:txBody>
                  <a:tcPr vert="eaVert" anchor="ctr"/>
                </a:tc>
                <a:extLst>
                  <a:ext uri="{0D108BD9-81ED-4DB2-BD59-A6C34878D82A}">
                    <a16:rowId xmlns:a16="http://schemas.microsoft.com/office/drawing/2014/main" val="620879162"/>
                  </a:ext>
                </a:extLst>
              </a:tr>
              <a:tr h="211177">
                <a:tc>
                  <a:txBody>
                    <a:bodyPr/>
                    <a:lstStyle/>
                    <a:p>
                      <a:pPr algn="ctr">
                        <a:lnSpc>
                          <a:spcPts val="1300"/>
                        </a:lnSpc>
                      </a:pPr>
                      <a:r>
                        <a:rPr kumimoji="1" lang="ja-JP" altLang="en-US" sz="1400" dirty="0"/>
                        <a:t>１</a:t>
                      </a:r>
                    </a:p>
                  </a:txBody>
                  <a:tcPr anchor="ctr">
                    <a:solidFill>
                      <a:schemeClr val="accent2">
                        <a:lumMod val="20000"/>
                        <a:lumOff val="80000"/>
                      </a:schemeClr>
                    </a:solidFill>
                  </a:tcPr>
                </a:tc>
                <a:tc>
                  <a:txBody>
                    <a:bodyPr/>
                    <a:lstStyle/>
                    <a:p>
                      <a:pPr algn="just">
                        <a:lnSpc>
                          <a:spcPts val="1300"/>
                        </a:lnSpc>
                      </a:pPr>
                      <a:r>
                        <a:rPr kumimoji="1" lang="ja-JP" altLang="en-US" sz="1400" dirty="0"/>
                        <a:t>条件①、②を満たして解答しているもの</a:t>
                      </a:r>
                      <a:endParaRPr kumimoji="1" lang="en-US" altLang="ja-JP" sz="1400" dirty="0"/>
                    </a:p>
                  </a:txBody>
                  <a:tcPr anchor="b">
                    <a:solidFill>
                      <a:schemeClr val="accent2">
                        <a:lumMod val="20000"/>
                        <a:lumOff val="80000"/>
                      </a:schemeClr>
                    </a:solidFill>
                  </a:tcPr>
                </a:tc>
                <a:tc>
                  <a:txBody>
                    <a:bodyPr/>
                    <a:lstStyle/>
                    <a:p>
                      <a:pPr algn="ctr">
                        <a:lnSpc>
                          <a:spcPts val="1300"/>
                        </a:lnSpc>
                      </a:pPr>
                      <a:r>
                        <a:rPr kumimoji="1" lang="ja-JP" altLang="en-US" sz="1400" dirty="0"/>
                        <a:t>◎</a:t>
                      </a:r>
                    </a:p>
                  </a:txBody>
                  <a:tcPr anchor="b">
                    <a:solidFill>
                      <a:schemeClr val="accent2">
                        <a:lumMod val="20000"/>
                        <a:lumOff val="80000"/>
                      </a:schemeClr>
                    </a:solidFill>
                  </a:tcPr>
                </a:tc>
                <a:tc>
                  <a:txBody>
                    <a:bodyPr/>
                    <a:lstStyle/>
                    <a:p>
                      <a:pPr marL="0" indent="0" algn="ctr">
                        <a:lnSpc>
                          <a:spcPts val="1300"/>
                        </a:lnSpc>
                      </a:pPr>
                      <a:r>
                        <a:rPr kumimoji="1" lang="en-US" altLang="ja-JP" sz="1400" dirty="0">
                          <a:solidFill>
                            <a:schemeClr val="tx1"/>
                          </a:solidFill>
                        </a:rPr>
                        <a:t>22.4</a:t>
                      </a:r>
                      <a:endParaRPr kumimoji="1" lang="ja-JP" altLang="en-US" sz="1400" dirty="0">
                        <a:solidFill>
                          <a:schemeClr val="tx1"/>
                        </a:solidFill>
                      </a:endParaRPr>
                    </a:p>
                  </a:txBody>
                  <a:tcPr anchor="ctr">
                    <a:solidFill>
                      <a:schemeClr val="accent2">
                        <a:lumMod val="20000"/>
                        <a:lumOff val="80000"/>
                      </a:schemeClr>
                    </a:solidFill>
                  </a:tcPr>
                </a:tc>
                <a:tc>
                  <a:txBody>
                    <a:bodyPr/>
                    <a:lstStyle/>
                    <a:p>
                      <a:pPr marL="0" indent="0" algn="ctr">
                        <a:lnSpc>
                          <a:spcPts val="1300"/>
                        </a:lnSpc>
                      </a:pPr>
                      <a:r>
                        <a:rPr kumimoji="1" lang="en-US" altLang="ja-JP" sz="1400" dirty="0">
                          <a:solidFill>
                            <a:schemeClr val="tx1"/>
                          </a:solidFill>
                        </a:rPr>
                        <a:t>21.0</a:t>
                      </a:r>
                      <a:endParaRPr kumimoji="1" lang="ja-JP" altLang="en-US" sz="1400" dirty="0">
                        <a:solidFill>
                          <a:schemeClr val="tx1"/>
                        </a:solidFill>
                      </a:endParaRPr>
                    </a:p>
                  </a:txBody>
                  <a:tcPr anchor="ctr">
                    <a:solidFill>
                      <a:schemeClr val="accent2">
                        <a:lumMod val="20000"/>
                        <a:lumOff val="80000"/>
                      </a:schemeClr>
                    </a:solidFill>
                  </a:tcPr>
                </a:tc>
                <a:tc>
                  <a:txBody>
                    <a:bodyPr/>
                    <a:lstStyle/>
                    <a:p>
                      <a:pPr algn="ctr"/>
                      <a:endParaRPr kumimoji="1" lang="ja-JP" altLang="en-US" sz="1400" dirty="0"/>
                    </a:p>
                  </a:txBody>
                  <a:tcPr anchor="ctr">
                    <a:solidFill>
                      <a:schemeClr val="accent2">
                        <a:lumMod val="20000"/>
                        <a:lumOff val="80000"/>
                      </a:schemeClr>
                    </a:solidFill>
                  </a:tcPr>
                </a:tc>
                <a:tc>
                  <a:txBody>
                    <a:bodyPr/>
                    <a:lstStyle/>
                    <a:p>
                      <a:pPr algn="ctr"/>
                      <a:endParaRPr kumimoji="1" lang="ja-JP" altLang="en-US" sz="1400" dirty="0"/>
                    </a:p>
                  </a:txBody>
                  <a:tcPr anchor="ctr">
                    <a:solidFill>
                      <a:schemeClr val="accent2">
                        <a:lumMod val="20000"/>
                        <a:lumOff val="80000"/>
                      </a:schemeClr>
                    </a:solidFill>
                  </a:tcPr>
                </a:tc>
                <a:extLst>
                  <a:ext uri="{0D108BD9-81ED-4DB2-BD59-A6C34878D82A}">
                    <a16:rowId xmlns:a16="http://schemas.microsoft.com/office/drawing/2014/main" val="8223435"/>
                  </a:ext>
                </a:extLst>
              </a:tr>
              <a:tr h="211177">
                <a:tc>
                  <a:txBody>
                    <a:bodyPr/>
                    <a:lstStyle/>
                    <a:p>
                      <a:pPr marL="0" indent="0" algn="ctr">
                        <a:lnSpc>
                          <a:spcPts val="1300"/>
                        </a:lnSpc>
                      </a:pPr>
                      <a:r>
                        <a:rPr kumimoji="1" lang="ja-JP" altLang="en-US" sz="1400" dirty="0"/>
                        <a:t>２</a:t>
                      </a:r>
                    </a:p>
                  </a:txBody>
                  <a:tcPr anchor="ctr"/>
                </a:tc>
                <a:tc>
                  <a:txBody>
                    <a:bodyPr/>
                    <a:lstStyle/>
                    <a:p>
                      <a:pPr algn="just">
                        <a:lnSpc>
                          <a:spcPts val="1300"/>
                        </a:lnSpc>
                      </a:pPr>
                      <a:r>
                        <a:rPr kumimoji="1" lang="ja-JP" altLang="en-US" sz="1400" dirty="0"/>
                        <a:t>文法事項などに誤りがあるが、条件①、条件②を満たして解答しているもの</a:t>
                      </a:r>
                    </a:p>
                  </a:txBody>
                  <a:tcPr anchor="ctr"/>
                </a:tc>
                <a:tc>
                  <a:txBody>
                    <a:body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ja-JP" altLang="en-US" sz="1400" dirty="0"/>
                        <a:t>○</a:t>
                      </a:r>
                    </a:p>
                  </a:txBody>
                  <a:tcPr anchor="ctr"/>
                </a:tc>
                <a:tc>
                  <a:txBody>
                    <a:body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en-US" altLang="ja-JP" sz="1400" dirty="0">
                          <a:solidFill>
                            <a:schemeClr val="tx1"/>
                          </a:solidFill>
                        </a:rPr>
                        <a:t>5.4</a:t>
                      </a:r>
                      <a:endParaRPr kumimoji="1" lang="ja-JP" altLang="en-US" sz="1400" dirty="0">
                        <a:solidFill>
                          <a:schemeClr val="tx1"/>
                        </a:solidFill>
                      </a:endParaRPr>
                    </a:p>
                  </a:txBody>
                  <a:tcPr anchor="ctr"/>
                </a:tc>
                <a:tc>
                  <a:txBody>
                    <a:body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en-US" altLang="ja-JP" sz="1400" dirty="0">
                          <a:solidFill>
                            <a:schemeClr val="tx1"/>
                          </a:solidFill>
                        </a:rPr>
                        <a:t>5.6</a:t>
                      </a:r>
                      <a:endParaRPr kumimoji="1" lang="ja-JP" altLang="en-US" sz="1400" dirty="0">
                        <a:solidFill>
                          <a:schemeClr val="tx1"/>
                        </a:solidFill>
                      </a:endParaRPr>
                    </a:p>
                  </a:txBody>
                  <a:tcPr anchor="ctr"/>
                </a:tc>
                <a:tc>
                  <a:txBody>
                    <a:bodyPr/>
                    <a:lstStyle/>
                    <a:p>
                      <a:pPr algn="ctr"/>
                      <a:endParaRPr kumimoji="1" lang="ja-JP" altLang="en-US" sz="1400" dirty="0"/>
                    </a:p>
                  </a:txBody>
                  <a:tcPr anchor="ctr"/>
                </a:tc>
                <a:tc>
                  <a:txBody>
                    <a:bodyPr/>
                    <a:lstStyle/>
                    <a:p>
                      <a:pPr algn="ctr"/>
                      <a:endParaRPr kumimoji="1" lang="ja-JP" altLang="en-US" sz="1400" dirty="0"/>
                    </a:p>
                  </a:txBody>
                  <a:tcPr anchor="ctr"/>
                </a:tc>
                <a:extLst>
                  <a:ext uri="{0D108BD9-81ED-4DB2-BD59-A6C34878D82A}">
                    <a16:rowId xmlns:a16="http://schemas.microsoft.com/office/drawing/2014/main" val="219737149"/>
                  </a:ext>
                </a:extLst>
              </a:tr>
              <a:tr h="192841">
                <a:tc>
                  <a:txBody>
                    <a:bodyPr/>
                    <a:lstStyle/>
                    <a:p>
                      <a:pPr algn="ctr">
                        <a:lnSpc>
                          <a:spcPts val="1300"/>
                        </a:lnSpc>
                      </a:pPr>
                      <a:r>
                        <a:rPr kumimoji="1" lang="ja-JP" altLang="en-US" sz="1400" dirty="0"/>
                        <a:t>３</a:t>
                      </a:r>
                    </a:p>
                  </a:txBody>
                  <a:tcPr anchor="ctr">
                    <a:solidFill>
                      <a:schemeClr val="accent5">
                        <a:lumMod val="20000"/>
                        <a:lumOff val="80000"/>
                      </a:schemeClr>
                    </a:solidFill>
                  </a:tcPr>
                </a:tc>
                <a:tc>
                  <a:txBody>
                    <a:bodyPr/>
                    <a:lstStyle/>
                    <a:p>
                      <a:pPr algn="just">
                        <a:lnSpc>
                          <a:spcPts val="1300"/>
                        </a:lnSpc>
                      </a:pPr>
                      <a:r>
                        <a:rPr kumimoji="1" lang="ja-JP" altLang="en-US" sz="1400" dirty="0"/>
                        <a:t>条件①を満たし、条件②を満たさないで解答しているもの</a:t>
                      </a:r>
                    </a:p>
                  </a:txBody>
                  <a:tcPr anchor="b">
                    <a:solidFill>
                      <a:schemeClr val="accent5">
                        <a:lumMod val="20000"/>
                        <a:lumOff val="80000"/>
                      </a:schemeClr>
                    </a:solidFill>
                  </a:tcPr>
                </a:tc>
                <a:tc>
                  <a:txBody>
                    <a:bodyPr/>
                    <a:lstStyle/>
                    <a:p>
                      <a:pPr marL="0" marR="0" lvl="0" indent="0" algn="ctr" defTabSz="914400" rtl="0" eaLnBrk="1" fontAlgn="auto" latinLnBrk="0" hangingPunct="1">
                        <a:lnSpc>
                          <a:spcPts val="1300"/>
                        </a:lnSpc>
                        <a:spcBef>
                          <a:spcPts val="0"/>
                        </a:spcBef>
                        <a:spcAft>
                          <a:spcPts val="0"/>
                        </a:spcAft>
                        <a:buClrTx/>
                        <a:buSzTx/>
                        <a:buFontTx/>
                        <a:buNone/>
                        <a:tabLst/>
                        <a:defRPr/>
                      </a:pPr>
                      <a:endParaRPr kumimoji="1" lang="ja-JP" altLang="en-US" sz="1400" dirty="0"/>
                    </a:p>
                  </a:txBody>
                  <a:tcPr anchor="ctr">
                    <a:solidFill>
                      <a:schemeClr val="accent5">
                        <a:lumMod val="20000"/>
                        <a:lumOff val="80000"/>
                      </a:schemeClr>
                    </a:solidFill>
                  </a:tcPr>
                </a:tc>
                <a:tc>
                  <a:txBody>
                    <a:body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en-US" altLang="ja-JP" sz="1400" dirty="0">
                          <a:solidFill>
                            <a:schemeClr val="tx1"/>
                          </a:solidFill>
                        </a:rPr>
                        <a:t>35.5</a:t>
                      </a:r>
                    </a:p>
                  </a:txBody>
                  <a:tcPr anchor="ctr">
                    <a:solidFill>
                      <a:schemeClr val="accent5">
                        <a:lumMod val="20000"/>
                        <a:lumOff val="80000"/>
                      </a:schemeClr>
                    </a:solidFill>
                  </a:tcPr>
                </a:tc>
                <a:tc>
                  <a:txBody>
                    <a:body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en-US" altLang="ja-JP" sz="1400" dirty="0">
                          <a:solidFill>
                            <a:schemeClr val="tx1"/>
                          </a:solidFill>
                        </a:rPr>
                        <a:t>38.0</a:t>
                      </a:r>
                    </a:p>
                  </a:txBody>
                  <a:tcPr anchor="ctr">
                    <a:solidFill>
                      <a:schemeClr val="accent5">
                        <a:lumMod val="20000"/>
                        <a:lumOff val="80000"/>
                      </a:schemeClr>
                    </a:solidFill>
                  </a:tcPr>
                </a:tc>
                <a:tc>
                  <a:txBody>
                    <a:bodyPr/>
                    <a:lstStyle/>
                    <a:p>
                      <a:pPr algn="ctr"/>
                      <a:endParaRPr kumimoji="1" lang="ja-JP" altLang="en-US" sz="1400" dirty="0"/>
                    </a:p>
                  </a:txBody>
                  <a:tcPr anchor="ctr">
                    <a:solidFill>
                      <a:schemeClr val="accent5">
                        <a:lumMod val="20000"/>
                        <a:lumOff val="80000"/>
                      </a:schemeClr>
                    </a:solidFill>
                  </a:tcPr>
                </a:tc>
                <a:tc>
                  <a:txBody>
                    <a:bodyPr/>
                    <a:lstStyle/>
                    <a:p>
                      <a:pPr algn="ctr"/>
                      <a:endParaRPr kumimoji="1" lang="ja-JP" altLang="en-US" sz="1400" dirty="0"/>
                    </a:p>
                  </a:txBody>
                  <a:tcPr anchor="ctr">
                    <a:solidFill>
                      <a:schemeClr val="accent5">
                        <a:lumMod val="20000"/>
                        <a:lumOff val="80000"/>
                      </a:schemeClr>
                    </a:solidFill>
                  </a:tcPr>
                </a:tc>
                <a:extLst>
                  <a:ext uri="{0D108BD9-81ED-4DB2-BD59-A6C34878D82A}">
                    <a16:rowId xmlns:a16="http://schemas.microsoft.com/office/drawing/2014/main" val="1580398011"/>
                  </a:ext>
                </a:extLst>
              </a:tr>
              <a:tr h="211177">
                <a:tc>
                  <a:txBody>
                    <a:bodyPr/>
                    <a:lstStyle/>
                    <a:p>
                      <a:pPr algn="ctr">
                        <a:lnSpc>
                          <a:spcPts val="1300"/>
                        </a:lnSpc>
                      </a:pPr>
                      <a:r>
                        <a:rPr kumimoji="1" lang="ja-JP" altLang="en-US" sz="1400" dirty="0"/>
                        <a:t>４</a:t>
                      </a:r>
                    </a:p>
                  </a:txBody>
                  <a:tcPr anchor="ctr">
                    <a:noFill/>
                  </a:tcPr>
                </a:tc>
                <a:tc>
                  <a:txBody>
                    <a:bodyPr/>
                    <a:lstStyle/>
                    <a:p>
                      <a:pPr algn="just">
                        <a:lnSpc>
                          <a:spcPts val="1300"/>
                        </a:lnSpc>
                      </a:pPr>
                      <a:r>
                        <a:rPr kumimoji="1" lang="ja-JP" altLang="en-US" sz="1400" dirty="0"/>
                        <a:t>条件①を満たして解答しているが、条件②に係る記述がないもの</a:t>
                      </a:r>
                    </a:p>
                  </a:txBody>
                  <a:tcPr anchor="b">
                    <a:noFill/>
                  </a:tcPr>
                </a:tc>
                <a:tc>
                  <a:txBody>
                    <a:bodyPr/>
                    <a:lstStyle/>
                    <a:p>
                      <a:pPr marL="0" marR="0" lvl="0" indent="0" algn="ctr" defTabSz="914400" rtl="0" eaLnBrk="1" fontAlgn="auto" latinLnBrk="0" hangingPunct="1">
                        <a:lnSpc>
                          <a:spcPts val="1300"/>
                        </a:lnSpc>
                        <a:spcBef>
                          <a:spcPts val="0"/>
                        </a:spcBef>
                        <a:spcAft>
                          <a:spcPts val="0"/>
                        </a:spcAft>
                        <a:buClrTx/>
                        <a:buSzTx/>
                        <a:buFontTx/>
                        <a:buNone/>
                        <a:tabLst/>
                        <a:defRPr/>
                      </a:pPr>
                      <a:endParaRPr kumimoji="1" lang="ja-JP" altLang="en-US" sz="1400" dirty="0"/>
                    </a:p>
                  </a:txBody>
                  <a:tcPr anchor="ctr">
                    <a:noFill/>
                  </a:tcPr>
                </a:tc>
                <a:tc>
                  <a:txBody>
                    <a:body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en-US" altLang="ja-JP" sz="1400" dirty="0">
                          <a:solidFill>
                            <a:schemeClr val="tx1"/>
                          </a:solidFill>
                        </a:rPr>
                        <a:t>8.3</a:t>
                      </a:r>
                    </a:p>
                  </a:txBody>
                  <a:tcPr anchor="ctr">
                    <a:noFill/>
                  </a:tcPr>
                </a:tc>
                <a:tc>
                  <a:txBody>
                    <a:body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en-US" altLang="ja-JP" sz="1400" dirty="0">
                          <a:solidFill>
                            <a:schemeClr val="tx1"/>
                          </a:solidFill>
                        </a:rPr>
                        <a:t>7.2</a:t>
                      </a:r>
                    </a:p>
                  </a:txBody>
                  <a:tcPr anchor="ctr">
                    <a:noFill/>
                  </a:tcPr>
                </a:tc>
                <a:tc>
                  <a:txBody>
                    <a:bodyPr/>
                    <a:lstStyle/>
                    <a:p>
                      <a:pPr algn="ctr"/>
                      <a:endParaRPr kumimoji="1" lang="ja-JP" altLang="en-US" sz="1400" dirty="0"/>
                    </a:p>
                  </a:txBody>
                  <a:tcPr anchor="ctr">
                    <a:noFill/>
                  </a:tcPr>
                </a:tc>
                <a:tc>
                  <a:txBody>
                    <a:bodyPr/>
                    <a:lstStyle/>
                    <a:p>
                      <a:pPr algn="ctr"/>
                      <a:endParaRPr kumimoji="1" lang="ja-JP" altLang="en-US" sz="1400" dirty="0"/>
                    </a:p>
                  </a:txBody>
                  <a:tcPr anchor="ctr">
                    <a:noFill/>
                  </a:tcPr>
                </a:tc>
                <a:extLst>
                  <a:ext uri="{0D108BD9-81ED-4DB2-BD59-A6C34878D82A}">
                    <a16:rowId xmlns:a16="http://schemas.microsoft.com/office/drawing/2014/main" val="3730291628"/>
                  </a:ext>
                </a:extLst>
              </a:tr>
              <a:tr h="211177">
                <a:tc>
                  <a:txBody>
                    <a:bodyPr/>
                    <a:lstStyle/>
                    <a:p>
                      <a:pPr algn="ctr">
                        <a:lnSpc>
                          <a:spcPts val="1300"/>
                        </a:lnSpc>
                      </a:pPr>
                      <a:r>
                        <a:rPr kumimoji="1" lang="ja-JP" altLang="en-US" sz="1400" dirty="0"/>
                        <a:t>５</a:t>
                      </a:r>
                    </a:p>
                  </a:txBody>
                  <a:tcPr anchor="ctr"/>
                </a:tc>
                <a:tc>
                  <a:txBody>
                    <a:bodyPr/>
                    <a:lstStyle/>
                    <a:p>
                      <a:pPr algn="just">
                        <a:lnSpc>
                          <a:spcPts val="1300"/>
                        </a:lnSpc>
                      </a:pPr>
                      <a:r>
                        <a:rPr kumimoji="1" lang="ja-JP" altLang="en-US" sz="1400" dirty="0"/>
                        <a:t>条件①を満たしていないが、条件②を満たして解答しているもの</a:t>
                      </a:r>
                    </a:p>
                  </a:txBody>
                  <a:tcPr anchor="b"/>
                </a:tc>
                <a:tc>
                  <a:txBody>
                    <a:bodyPr/>
                    <a:lstStyle/>
                    <a:p>
                      <a:pPr algn="ctr">
                        <a:lnSpc>
                          <a:spcPts val="1300"/>
                        </a:lnSpc>
                      </a:pPr>
                      <a:endParaRPr kumimoji="1" lang="ja-JP" altLang="en-US" sz="1400" dirty="0"/>
                    </a:p>
                  </a:txBody>
                  <a:tcPr anchor="ctr"/>
                </a:tc>
                <a:tc>
                  <a:txBody>
                    <a:body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en-US" altLang="ja-JP" sz="1400" dirty="0">
                          <a:solidFill>
                            <a:schemeClr val="tx1"/>
                          </a:solidFill>
                        </a:rPr>
                        <a:t>2.0</a:t>
                      </a:r>
                    </a:p>
                  </a:txBody>
                  <a:tcPr anchor="ctr"/>
                </a:tc>
                <a:tc>
                  <a:txBody>
                    <a:body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en-US" altLang="ja-JP" sz="1400" dirty="0">
                          <a:solidFill>
                            <a:schemeClr val="tx1"/>
                          </a:solidFill>
                        </a:rPr>
                        <a:t>2.2</a:t>
                      </a:r>
                    </a:p>
                  </a:txBody>
                  <a:tcPr anchor="ctr"/>
                </a:tc>
                <a:tc>
                  <a:txBody>
                    <a:bodyPr/>
                    <a:lstStyle/>
                    <a:p>
                      <a:pPr algn="ctr"/>
                      <a:endParaRPr kumimoji="1" lang="ja-JP" altLang="en-US" sz="1400" dirty="0"/>
                    </a:p>
                  </a:txBody>
                  <a:tcPr anchor="ctr"/>
                </a:tc>
                <a:tc>
                  <a:txBody>
                    <a:bodyPr/>
                    <a:lstStyle/>
                    <a:p>
                      <a:pPr algn="ctr"/>
                      <a:endParaRPr kumimoji="1" lang="ja-JP" altLang="en-US" sz="1400" dirty="0"/>
                    </a:p>
                  </a:txBody>
                  <a:tcPr anchor="ctr"/>
                </a:tc>
                <a:extLst>
                  <a:ext uri="{0D108BD9-81ED-4DB2-BD59-A6C34878D82A}">
                    <a16:rowId xmlns:a16="http://schemas.microsoft.com/office/drawing/2014/main" val="2540675280"/>
                  </a:ext>
                </a:extLst>
              </a:tr>
              <a:tr h="211177">
                <a:tc>
                  <a:txBody>
                    <a:bodyPr/>
                    <a:lstStyle/>
                    <a:p>
                      <a:pPr algn="ctr">
                        <a:lnSpc>
                          <a:spcPts val="1300"/>
                        </a:lnSpc>
                      </a:pPr>
                      <a:r>
                        <a:rPr kumimoji="1" lang="ja-JP" altLang="en-US" sz="1400" dirty="0"/>
                        <a:t>６</a:t>
                      </a:r>
                    </a:p>
                  </a:txBody>
                  <a:tcPr anchor="ctr"/>
                </a:tc>
                <a:tc>
                  <a:txBody>
                    <a:bodyPr/>
                    <a:lstStyle/>
                    <a:p>
                      <a:pPr algn="just">
                        <a:lnSpc>
                          <a:spcPts val="1300"/>
                        </a:lnSpc>
                      </a:pPr>
                      <a:r>
                        <a:rPr kumimoji="1" lang="ja-JP" altLang="en-US" sz="1400" dirty="0"/>
                        <a:t>条件①に関わる記述はないが、条件②を満たして解答しているもの</a:t>
                      </a:r>
                    </a:p>
                  </a:txBody>
                  <a:tcPr anchor="b"/>
                </a:tc>
                <a:tc>
                  <a:txBody>
                    <a:bodyPr/>
                    <a:lstStyle/>
                    <a:p>
                      <a:pPr algn="ctr">
                        <a:lnSpc>
                          <a:spcPts val="1300"/>
                        </a:lnSpc>
                      </a:pPr>
                      <a:endParaRPr kumimoji="1" lang="ja-JP" altLang="en-US" sz="1400" dirty="0"/>
                    </a:p>
                  </a:txBody>
                  <a:tcPr anchor="ctr"/>
                </a:tc>
                <a:tc>
                  <a:txBody>
                    <a:body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en-US" altLang="ja-JP" sz="1400" dirty="0">
                          <a:solidFill>
                            <a:schemeClr val="tx1"/>
                          </a:solidFill>
                        </a:rPr>
                        <a:t>0.2</a:t>
                      </a:r>
                    </a:p>
                  </a:txBody>
                  <a:tcPr anchor="ctr"/>
                </a:tc>
                <a:tc>
                  <a:txBody>
                    <a:body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en-US" altLang="ja-JP" sz="1400" dirty="0">
                          <a:solidFill>
                            <a:schemeClr val="tx1"/>
                          </a:solidFill>
                        </a:rPr>
                        <a:t>0.2</a:t>
                      </a:r>
                    </a:p>
                  </a:txBody>
                  <a:tcPr anchor="ctr"/>
                </a:tc>
                <a:tc>
                  <a:txBody>
                    <a:bodyPr/>
                    <a:lstStyle/>
                    <a:p>
                      <a:pPr algn="ctr"/>
                      <a:endParaRPr kumimoji="1" lang="ja-JP" altLang="en-US" sz="1400" dirty="0"/>
                    </a:p>
                  </a:txBody>
                  <a:tcPr anchor="ctr"/>
                </a:tc>
                <a:tc>
                  <a:txBody>
                    <a:bodyPr/>
                    <a:lstStyle/>
                    <a:p>
                      <a:pPr algn="ctr"/>
                      <a:endParaRPr kumimoji="1" lang="ja-JP" altLang="en-US" sz="1400" dirty="0"/>
                    </a:p>
                  </a:txBody>
                  <a:tcPr anchor="ctr"/>
                </a:tc>
                <a:extLst>
                  <a:ext uri="{0D108BD9-81ED-4DB2-BD59-A6C34878D82A}">
                    <a16:rowId xmlns:a16="http://schemas.microsoft.com/office/drawing/2014/main" val="1121201843"/>
                  </a:ext>
                </a:extLst>
              </a:tr>
              <a:tr h="211177">
                <a:tc>
                  <a:txBody>
                    <a:bodyPr/>
                    <a:lstStyle/>
                    <a:p>
                      <a:pPr algn="ctr">
                        <a:lnSpc>
                          <a:spcPts val="1300"/>
                        </a:lnSpc>
                      </a:pPr>
                      <a:r>
                        <a:rPr kumimoji="1" lang="ja-JP" altLang="en-US" sz="1400" dirty="0"/>
                        <a:t>７</a:t>
                      </a:r>
                    </a:p>
                  </a:txBody>
                  <a:tcPr anchor="ctr"/>
                </a:tc>
                <a:tc>
                  <a:txBody>
                    <a:bodyPr/>
                    <a:lstStyle/>
                    <a:p>
                      <a:pPr algn="just">
                        <a:lnSpc>
                          <a:spcPts val="1300"/>
                        </a:lnSpc>
                      </a:pPr>
                      <a:r>
                        <a:rPr kumimoji="1" lang="ja-JP" altLang="en-US" sz="1400" dirty="0"/>
                        <a:t>条件①、条件②を満たさないで解答しているもの</a:t>
                      </a:r>
                    </a:p>
                  </a:txBody>
                  <a:tcPr anchor="b"/>
                </a:tc>
                <a:tc>
                  <a:txBody>
                    <a:bodyPr/>
                    <a:lstStyle/>
                    <a:p>
                      <a:pPr algn="ctr">
                        <a:lnSpc>
                          <a:spcPts val="1300"/>
                        </a:lnSpc>
                      </a:pPr>
                      <a:endParaRPr kumimoji="1" lang="ja-JP" altLang="en-US" sz="1400" dirty="0"/>
                    </a:p>
                  </a:txBody>
                  <a:tcPr anchor="ctr"/>
                </a:tc>
                <a:tc>
                  <a:txBody>
                    <a:body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en-US" altLang="ja-JP" sz="1400" dirty="0">
                          <a:solidFill>
                            <a:schemeClr val="tx1"/>
                          </a:solidFill>
                        </a:rPr>
                        <a:t>9.7</a:t>
                      </a:r>
                    </a:p>
                  </a:txBody>
                  <a:tcPr anchor="ctr"/>
                </a:tc>
                <a:tc>
                  <a:txBody>
                    <a:body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en-US" altLang="ja-JP" sz="1400" dirty="0">
                          <a:solidFill>
                            <a:schemeClr val="tx1"/>
                          </a:solidFill>
                        </a:rPr>
                        <a:t>11.0</a:t>
                      </a:r>
                    </a:p>
                  </a:txBody>
                  <a:tcPr anchor="ctr"/>
                </a:tc>
                <a:tc>
                  <a:txBody>
                    <a:bodyPr/>
                    <a:lstStyle/>
                    <a:p>
                      <a:pPr algn="ctr"/>
                      <a:endParaRPr kumimoji="1" lang="ja-JP" altLang="en-US" sz="1400" dirty="0"/>
                    </a:p>
                  </a:txBody>
                  <a:tcPr anchor="ctr"/>
                </a:tc>
                <a:tc>
                  <a:txBody>
                    <a:bodyPr/>
                    <a:lstStyle/>
                    <a:p>
                      <a:pPr algn="ctr"/>
                      <a:endParaRPr kumimoji="1" lang="ja-JP" altLang="en-US" sz="1400" dirty="0"/>
                    </a:p>
                  </a:txBody>
                  <a:tcPr anchor="ctr"/>
                </a:tc>
                <a:extLst>
                  <a:ext uri="{0D108BD9-81ED-4DB2-BD59-A6C34878D82A}">
                    <a16:rowId xmlns:a16="http://schemas.microsoft.com/office/drawing/2014/main" val="2611659404"/>
                  </a:ext>
                </a:extLst>
              </a:tr>
              <a:tr h="211177">
                <a:tc>
                  <a:txBody>
                    <a:bodyPr/>
                    <a:lstStyle/>
                    <a:p>
                      <a:pPr algn="ctr">
                        <a:lnSpc>
                          <a:spcPts val="1300"/>
                        </a:lnSpc>
                      </a:pPr>
                      <a:r>
                        <a:rPr kumimoji="1" lang="en-US" altLang="ja-JP" sz="1400" dirty="0"/>
                        <a:t>99</a:t>
                      </a:r>
                      <a:endParaRPr kumimoji="1" lang="ja-JP" altLang="en-US" sz="1400" dirty="0"/>
                    </a:p>
                  </a:txBody>
                  <a:tcPr anchor="ctr"/>
                </a:tc>
                <a:tc>
                  <a:txBody>
                    <a:bodyPr/>
                    <a:lstStyle/>
                    <a:p>
                      <a:pPr algn="just">
                        <a:lnSpc>
                          <a:spcPts val="1300"/>
                        </a:lnSpc>
                      </a:pPr>
                      <a:r>
                        <a:rPr kumimoji="1" lang="ja-JP" altLang="en-US" sz="1400" dirty="0"/>
                        <a:t>上記以外の解答</a:t>
                      </a:r>
                    </a:p>
                  </a:txBody>
                  <a:tcPr anchor="b"/>
                </a:tc>
                <a:tc>
                  <a:txBody>
                    <a:bodyPr/>
                    <a:lstStyle/>
                    <a:p>
                      <a:pPr algn="ctr">
                        <a:lnSpc>
                          <a:spcPts val="1300"/>
                        </a:lnSpc>
                      </a:pPr>
                      <a:endParaRPr kumimoji="1" lang="ja-JP" altLang="en-US" sz="1400" dirty="0"/>
                    </a:p>
                  </a:txBody>
                  <a:tcPr anchor="ctr"/>
                </a:tc>
                <a:tc>
                  <a:txBody>
                    <a:body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en-US" altLang="ja-JP" sz="1400" dirty="0">
                          <a:solidFill>
                            <a:schemeClr val="tx1"/>
                          </a:solidFill>
                        </a:rPr>
                        <a:t>2.1</a:t>
                      </a:r>
                    </a:p>
                  </a:txBody>
                  <a:tcPr anchor="ctr"/>
                </a:tc>
                <a:tc>
                  <a:txBody>
                    <a:body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en-US" altLang="ja-JP" sz="1400" dirty="0">
                          <a:solidFill>
                            <a:schemeClr val="tx1"/>
                          </a:solidFill>
                        </a:rPr>
                        <a:t>2.1</a:t>
                      </a:r>
                    </a:p>
                  </a:txBody>
                  <a:tcPr anchor="ctr"/>
                </a:tc>
                <a:tc>
                  <a:txBody>
                    <a:bodyPr/>
                    <a:lstStyle/>
                    <a:p>
                      <a:pPr algn="ctr"/>
                      <a:endParaRPr kumimoji="1" lang="ja-JP" altLang="en-US" sz="1400" dirty="0"/>
                    </a:p>
                  </a:txBody>
                  <a:tcPr anchor="ctr"/>
                </a:tc>
                <a:tc>
                  <a:txBody>
                    <a:bodyPr/>
                    <a:lstStyle/>
                    <a:p>
                      <a:pPr algn="ctr"/>
                      <a:endParaRPr kumimoji="1" lang="ja-JP" altLang="en-US" sz="1400" dirty="0"/>
                    </a:p>
                  </a:txBody>
                  <a:tcPr anchor="ctr"/>
                </a:tc>
                <a:extLst>
                  <a:ext uri="{0D108BD9-81ED-4DB2-BD59-A6C34878D82A}">
                    <a16:rowId xmlns:a16="http://schemas.microsoft.com/office/drawing/2014/main" val="4288650085"/>
                  </a:ext>
                </a:extLst>
              </a:tr>
              <a:tr h="231531">
                <a:tc>
                  <a:txBody>
                    <a:bodyPr/>
                    <a:lstStyle/>
                    <a:p>
                      <a:pPr algn="ctr">
                        <a:lnSpc>
                          <a:spcPts val="1300"/>
                        </a:lnSpc>
                      </a:pPr>
                      <a:r>
                        <a:rPr kumimoji="1" lang="ja-JP" altLang="en-US" sz="1400" dirty="0"/>
                        <a:t>０</a:t>
                      </a:r>
                    </a:p>
                  </a:txBody>
                  <a:tcPr anchor="ctr"/>
                </a:tc>
                <a:tc>
                  <a:txBody>
                    <a:bodyPr/>
                    <a:lstStyle/>
                    <a:p>
                      <a:pPr algn="just">
                        <a:lnSpc>
                          <a:spcPts val="1300"/>
                        </a:lnSpc>
                      </a:pPr>
                      <a:r>
                        <a:rPr kumimoji="1" lang="ja-JP" altLang="en-US" sz="1400" dirty="0"/>
                        <a:t>無解答</a:t>
                      </a:r>
                    </a:p>
                  </a:txBody>
                  <a:tcPr anchor="b"/>
                </a:tc>
                <a:tc>
                  <a:txBody>
                    <a:bodyPr/>
                    <a:lstStyle/>
                    <a:p>
                      <a:pPr algn="ctr">
                        <a:lnSpc>
                          <a:spcPts val="1300"/>
                        </a:lnSpc>
                      </a:pPr>
                      <a:endParaRPr kumimoji="1" lang="ja-JP" altLang="en-US" sz="1400" dirty="0"/>
                    </a:p>
                  </a:txBody>
                  <a:tcPr anchor="ctr"/>
                </a:tc>
                <a:tc>
                  <a:txBody>
                    <a:bodyPr/>
                    <a:lstStyle/>
                    <a:p>
                      <a:pPr algn="ctr">
                        <a:lnSpc>
                          <a:spcPts val="1300"/>
                        </a:lnSpc>
                      </a:pPr>
                      <a:r>
                        <a:rPr kumimoji="1" lang="en-US" altLang="ja-JP" sz="1400" dirty="0">
                          <a:solidFill>
                            <a:schemeClr val="tx1"/>
                          </a:solidFill>
                        </a:rPr>
                        <a:t>14.6</a:t>
                      </a:r>
                      <a:endParaRPr kumimoji="1" lang="ja-JP" altLang="en-US" sz="1400" dirty="0">
                        <a:solidFill>
                          <a:schemeClr val="tx1"/>
                        </a:solidFill>
                      </a:endParaRPr>
                    </a:p>
                  </a:txBody>
                  <a:tcPr anchor="ctr"/>
                </a:tc>
                <a:tc>
                  <a:txBody>
                    <a:bodyPr/>
                    <a:lstStyle/>
                    <a:p>
                      <a:pPr algn="ctr">
                        <a:lnSpc>
                          <a:spcPts val="1300"/>
                        </a:lnSpc>
                      </a:pPr>
                      <a:r>
                        <a:rPr kumimoji="1" lang="en-US" altLang="ja-JP" sz="1400" dirty="0">
                          <a:solidFill>
                            <a:schemeClr val="tx1"/>
                          </a:solidFill>
                        </a:rPr>
                        <a:t>12.6</a:t>
                      </a:r>
                      <a:endParaRPr kumimoji="1" lang="ja-JP" altLang="en-US" sz="1400" dirty="0">
                        <a:solidFill>
                          <a:schemeClr val="tx1"/>
                        </a:solidFill>
                      </a:endParaRPr>
                    </a:p>
                  </a:txBody>
                  <a:tcPr anchor="ctr"/>
                </a:tc>
                <a:tc>
                  <a:txBody>
                    <a:bodyPr/>
                    <a:lstStyle/>
                    <a:p>
                      <a:pPr algn="ctr"/>
                      <a:endParaRPr kumimoji="1" lang="ja-JP" altLang="en-US" sz="1400" dirty="0"/>
                    </a:p>
                  </a:txBody>
                  <a:tcPr anchor="ctr"/>
                </a:tc>
                <a:tc>
                  <a:txBody>
                    <a:bodyPr/>
                    <a:lstStyle/>
                    <a:p>
                      <a:pPr algn="ctr"/>
                      <a:endParaRPr kumimoji="1" lang="ja-JP" altLang="en-US" sz="1400" dirty="0"/>
                    </a:p>
                  </a:txBody>
                  <a:tcPr anchor="ctr"/>
                </a:tc>
                <a:extLst>
                  <a:ext uri="{0D108BD9-81ED-4DB2-BD59-A6C34878D82A}">
                    <a16:rowId xmlns:a16="http://schemas.microsoft.com/office/drawing/2014/main" val="333400974"/>
                  </a:ext>
                </a:extLst>
              </a:tr>
            </a:tbl>
          </a:graphicData>
        </a:graphic>
      </p:graphicFrame>
      <p:grpSp>
        <p:nvGrpSpPr>
          <p:cNvPr id="11" name="グループ化 10">
            <a:extLst>
              <a:ext uri="{FF2B5EF4-FFF2-40B4-BE49-F238E27FC236}">
                <a16:creationId xmlns:a16="http://schemas.microsoft.com/office/drawing/2014/main" id="{C6C44B69-D952-809B-2A7F-84F7EF1C83DC}"/>
              </a:ext>
            </a:extLst>
          </p:cNvPr>
          <p:cNvGrpSpPr/>
          <p:nvPr/>
        </p:nvGrpSpPr>
        <p:grpSpPr>
          <a:xfrm>
            <a:off x="2230713" y="5326311"/>
            <a:ext cx="6840762" cy="1304751"/>
            <a:chOff x="2191392" y="5232476"/>
            <a:chExt cx="6840762" cy="1613692"/>
          </a:xfrm>
        </p:grpSpPr>
        <p:sp>
          <p:nvSpPr>
            <p:cNvPr id="19" name="四角形: 角を丸くする 18">
              <a:extLst>
                <a:ext uri="{FF2B5EF4-FFF2-40B4-BE49-F238E27FC236}">
                  <a16:creationId xmlns:a16="http://schemas.microsoft.com/office/drawing/2014/main" id="{C3F11CDB-3363-6C1E-489A-C289878DF15C}"/>
                </a:ext>
              </a:extLst>
            </p:cNvPr>
            <p:cNvSpPr/>
            <p:nvPr/>
          </p:nvSpPr>
          <p:spPr>
            <a:xfrm>
              <a:off x="2191394" y="5232476"/>
              <a:ext cx="6840760" cy="1613692"/>
            </a:xfrm>
            <a:prstGeom prst="roundRect">
              <a:avLst>
                <a:gd name="adj" fmla="val 904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just">
                <a:lnSpc>
                  <a:spcPts val="2000"/>
                </a:lnSpc>
              </a:pPr>
              <a:r>
                <a:rPr lang="ja-JP" altLang="en-US" sz="1200" b="1" dirty="0">
                  <a:solidFill>
                    <a:schemeClr val="tx2"/>
                  </a:solidFill>
                  <a:latin typeface="メイリオ" panose="020B0604030504040204" pitchFamily="50" charset="-128"/>
                  <a:ea typeface="メイリオ" panose="020B0604030504040204" pitchFamily="50" charset="-128"/>
                </a:rPr>
                <a:t>読んで把握した内容に基づき、自分の考えや気持ちだけでなく、その理由などを書くことができていないと考えられます。自分の考えや気持ちとその理由や根拠の関係を明確にしたりするなど、読み手にとって読みやすく分かりやすい文章を書くことが重要です。</a:t>
              </a:r>
              <a:endParaRPr lang="en-US" altLang="ja-JP" sz="1200" b="1" dirty="0">
                <a:solidFill>
                  <a:schemeClr val="tx2"/>
                </a:solidFill>
                <a:latin typeface="メイリオ" panose="020B0604030504040204" pitchFamily="50" charset="-128"/>
                <a:ea typeface="メイリオ" panose="020B0604030504040204" pitchFamily="50" charset="-128"/>
              </a:endParaRPr>
            </a:p>
          </p:txBody>
        </p:sp>
        <p:sp>
          <p:nvSpPr>
            <p:cNvPr id="23" name="四角形: 角を丸くする 22">
              <a:extLst>
                <a:ext uri="{FF2B5EF4-FFF2-40B4-BE49-F238E27FC236}">
                  <a16:creationId xmlns:a16="http://schemas.microsoft.com/office/drawing/2014/main" id="{26E9508C-0102-5D5D-FE14-FEA23F3BFB16}"/>
                </a:ext>
              </a:extLst>
            </p:cNvPr>
            <p:cNvSpPr/>
            <p:nvPr/>
          </p:nvSpPr>
          <p:spPr>
            <a:xfrm>
              <a:off x="2191392" y="5232476"/>
              <a:ext cx="6821755" cy="414832"/>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2600"/>
                </a:lnSpc>
              </a:pPr>
              <a:r>
                <a:rPr lang="ja-JP" altLang="en-US" b="1" dirty="0">
                  <a:solidFill>
                    <a:schemeClr val="bg1"/>
                  </a:solidFill>
                  <a:latin typeface="メイリオ" panose="020B0604030504040204" pitchFamily="50" charset="-128"/>
                  <a:ea typeface="メイリオ" panose="020B0604030504040204" pitchFamily="50" charset="-128"/>
                </a:rPr>
                <a:t>こんなところにつまずいていませんか？</a:t>
              </a:r>
              <a:endParaRPr kumimoji="1" lang="ja-JP" altLang="en-US" b="1" dirty="0">
                <a:solidFill>
                  <a:schemeClr val="bg1"/>
                </a:solidFill>
                <a:latin typeface="メイリオ" panose="020B0604030504040204" pitchFamily="50" charset="-128"/>
                <a:ea typeface="メイリオ" panose="020B0604030504040204" pitchFamily="50" charset="-128"/>
              </a:endParaRPr>
            </a:p>
          </p:txBody>
        </p:sp>
      </p:grpSp>
      <p:sp>
        <p:nvSpPr>
          <p:cNvPr id="12" name="矢印: 右 11">
            <a:extLst>
              <a:ext uri="{FF2B5EF4-FFF2-40B4-BE49-F238E27FC236}">
                <a16:creationId xmlns:a16="http://schemas.microsoft.com/office/drawing/2014/main" id="{20091A63-DBA8-8A48-0A32-6EADF63F94DA}"/>
              </a:ext>
            </a:extLst>
          </p:cNvPr>
          <p:cNvSpPr/>
          <p:nvPr/>
        </p:nvSpPr>
        <p:spPr>
          <a:xfrm>
            <a:off x="1531565" y="5767525"/>
            <a:ext cx="594063" cy="590729"/>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grpSp>
        <p:nvGrpSpPr>
          <p:cNvPr id="10" name="グループ化 9">
            <a:extLst>
              <a:ext uri="{FF2B5EF4-FFF2-40B4-BE49-F238E27FC236}">
                <a16:creationId xmlns:a16="http://schemas.microsoft.com/office/drawing/2014/main" id="{EC9F7F68-BAF1-FB8B-9165-53D8D8F555AA}"/>
              </a:ext>
            </a:extLst>
          </p:cNvPr>
          <p:cNvGrpSpPr/>
          <p:nvPr/>
        </p:nvGrpSpPr>
        <p:grpSpPr>
          <a:xfrm>
            <a:off x="72525" y="5317704"/>
            <a:ext cx="1385419" cy="1304751"/>
            <a:chOff x="54233" y="4112413"/>
            <a:chExt cx="1385419" cy="1304751"/>
          </a:xfrm>
        </p:grpSpPr>
        <p:sp>
          <p:nvSpPr>
            <p:cNvPr id="8" name="四角形: 角を丸くする 7">
              <a:extLst>
                <a:ext uri="{FF2B5EF4-FFF2-40B4-BE49-F238E27FC236}">
                  <a16:creationId xmlns:a16="http://schemas.microsoft.com/office/drawing/2014/main" id="{90E9D3A6-433A-1BDA-3F25-FE428D2551F8}"/>
                </a:ext>
              </a:extLst>
            </p:cNvPr>
            <p:cNvSpPr/>
            <p:nvPr/>
          </p:nvSpPr>
          <p:spPr>
            <a:xfrm>
              <a:off x="107504" y="4112413"/>
              <a:ext cx="1332147" cy="1304751"/>
            </a:xfrm>
            <a:prstGeom prst="roundRect">
              <a:avLst>
                <a:gd name="adj" fmla="val 904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en-US" altLang="ja-JP" sz="1200" b="1" dirty="0">
                <a:solidFill>
                  <a:schemeClr val="tx2"/>
                </a:solidFill>
                <a:latin typeface="メイリオ" panose="020B0604030504040204" pitchFamily="50" charset="-128"/>
                <a:ea typeface="メイリオ" panose="020B0604030504040204" pitchFamily="50" charset="-128"/>
              </a:endParaRPr>
            </a:p>
            <a:p>
              <a:endParaRPr lang="en-US" altLang="ja-JP" sz="1200" b="1" dirty="0">
                <a:solidFill>
                  <a:schemeClr val="tx2"/>
                </a:solidFill>
                <a:latin typeface="メイリオ" panose="020B0604030504040204" pitchFamily="50" charset="-128"/>
                <a:ea typeface="メイリオ" panose="020B0604030504040204" pitchFamily="50" charset="-128"/>
              </a:endParaRPr>
            </a:p>
            <a:p>
              <a:endParaRPr kumimoji="1" lang="en-US" altLang="ja-JP" sz="1600" b="1" dirty="0">
                <a:solidFill>
                  <a:schemeClr val="tx2"/>
                </a:solidFill>
                <a:latin typeface="メイリオ" panose="020B0604030504040204" pitchFamily="50" charset="-128"/>
                <a:ea typeface="メイリオ" panose="020B0604030504040204" pitchFamily="50" charset="-128"/>
              </a:endParaRPr>
            </a:p>
            <a:p>
              <a:endParaRPr lang="en-US" altLang="ja-JP" sz="1600" b="1" dirty="0">
                <a:solidFill>
                  <a:schemeClr val="tx2"/>
                </a:solidFill>
                <a:latin typeface="メイリオ" panose="020B0604030504040204" pitchFamily="50" charset="-128"/>
                <a:ea typeface="メイリオ" panose="020B0604030504040204" pitchFamily="50" charset="-128"/>
              </a:endParaRPr>
            </a:p>
            <a:p>
              <a:endParaRPr kumimoji="1" lang="en-US" altLang="ja-JP" sz="1600" b="1" dirty="0">
                <a:solidFill>
                  <a:schemeClr val="tx2"/>
                </a:solidFill>
                <a:latin typeface="メイリオ" panose="020B0604030504040204" pitchFamily="50" charset="-128"/>
                <a:ea typeface="メイリオ" panose="020B0604030504040204" pitchFamily="50" charset="-128"/>
              </a:endParaRPr>
            </a:p>
            <a:p>
              <a:pPr algn="ctr"/>
              <a:r>
                <a:rPr lang="ja-JP" altLang="en-US" sz="3200" b="1" dirty="0">
                  <a:solidFill>
                    <a:schemeClr val="tx2"/>
                  </a:solidFill>
                  <a:latin typeface="メイリオ" panose="020B0604030504040204" pitchFamily="50" charset="-128"/>
                  <a:ea typeface="メイリオ" panose="020B0604030504040204" pitchFamily="50" charset="-128"/>
                </a:rPr>
                <a:t>３</a:t>
              </a:r>
              <a:endParaRPr lang="en-US" altLang="ja-JP" sz="3200" b="1" dirty="0">
                <a:solidFill>
                  <a:schemeClr val="tx2"/>
                </a:solidFill>
                <a:latin typeface="メイリオ" panose="020B0604030504040204" pitchFamily="50" charset="-128"/>
                <a:ea typeface="メイリオ" panose="020B0604030504040204" pitchFamily="50" charset="-128"/>
              </a:endParaRPr>
            </a:p>
            <a:p>
              <a:endParaRPr kumimoji="1" lang="en-US" altLang="ja-JP" sz="1200" b="1" dirty="0">
                <a:solidFill>
                  <a:schemeClr val="tx2"/>
                </a:solidFill>
                <a:latin typeface="メイリオ" panose="020B0604030504040204" pitchFamily="50" charset="-128"/>
                <a:ea typeface="メイリオ" panose="020B0604030504040204" pitchFamily="50" charset="-128"/>
              </a:endParaRPr>
            </a:p>
            <a:p>
              <a:endParaRPr kumimoji="1" lang="en-US" altLang="ja-JP" sz="1200" b="1" dirty="0">
                <a:solidFill>
                  <a:schemeClr val="tx2"/>
                </a:solidFill>
                <a:latin typeface="メイリオ" panose="020B0604030504040204" pitchFamily="50" charset="-128"/>
                <a:ea typeface="メイリオ" panose="020B0604030504040204" pitchFamily="50" charset="-128"/>
              </a:endParaRPr>
            </a:p>
          </p:txBody>
        </p:sp>
        <p:sp>
          <p:nvSpPr>
            <p:cNvPr id="17" name="四角形: 角を丸くする 16">
              <a:extLst>
                <a:ext uri="{FF2B5EF4-FFF2-40B4-BE49-F238E27FC236}">
                  <a16:creationId xmlns:a16="http://schemas.microsoft.com/office/drawing/2014/main" id="{9BCAC0D4-4873-CDD9-D34C-030F57D6416F}"/>
                </a:ext>
              </a:extLst>
            </p:cNvPr>
            <p:cNvSpPr/>
            <p:nvPr/>
          </p:nvSpPr>
          <p:spPr>
            <a:xfrm>
              <a:off x="107505" y="4121020"/>
              <a:ext cx="1332147" cy="423440"/>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400"/>
                </a:lnSpc>
              </a:pPr>
              <a:r>
                <a:rPr lang="ja-JP" altLang="en-US" sz="1400" b="1" dirty="0">
                  <a:solidFill>
                    <a:schemeClr val="bg1"/>
                  </a:solidFill>
                  <a:latin typeface="メイリオ" panose="020B0604030504040204" pitchFamily="50" charset="-128"/>
                  <a:ea typeface="メイリオ" panose="020B0604030504040204" pitchFamily="50" charset="-128"/>
                </a:rPr>
                <a:t>反応率の</a:t>
              </a:r>
              <a:endParaRPr lang="en-US" altLang="ja-JP" sz="1400" b="1" dirty="0">
                <a:solidFill>
                  <a:schemeClr val="bg1"/>
                </a:solidFill>
                <a:latin typeface="メイリオ" panose="020B0604030504040204" pitchFamily="50" charset="-128"/>
                <a:ea typeface="メイリオ" panose="020B0604030504040204" pitchFamily="50" charset="-128"/>
              </a:endParaRPr>
            </a:p>
            <a:p>
              <a:pPr algn="ctr">
                <a:lnSpc>
                  <a:spcPts val="1400"/>
                </a:lnSpc>
              </a:pPr>
              <a:r>
                <a:rPr lang="ja-JP" altLang="en-US" sz="1400" b="1" dirty="0">
                  <a:solidFill>
                    <a:schemeClr val="bg1"/>
                  </a:solidFill>
                  <a:latin typeface="メイリオ" panose="020B0604030504040204" pitchFamily="50" charset="-128"/>
                  <a:ea typeface="メイリオ" panose="020B0604030504040204" pitchFamily="50" charset="-128"/>
                </a:rPr>
                <a:t>高い誤答</a:t>
              </a:r>
              <a:endParaRPr kumimoji="1" lang="ja-JP" altLang="en-US" sz="1400" b="1" dirty="0">
                <a:solidFill>
                  <a:schemeClr val="bg1"/>
                </a:solidFill>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05DCF693-00B2-03F2-E62F-54C809C1DF70}"/>
                </a:ext>
              </a:extLst>
            </p:cNvPr>
            <p:cNvSpPr txBox="1"/>
            <p:nvPr/>
          </p:nvSpPr>
          <p:spPr>
            <a:xfrm>
              <a:off x="54233" y="4584777"/>
              <a:ext cx="936104" cy="276999"/>
            </a:xfrm>
            <a:prstGeom prst="rect">
              <a:avLst/>
            </a:prstGeom>
            <a:noFill/>
          </p:spPr>
          <p:txBody>
            <a:bodyPr wrap="square" rtlCol="0">
              <a:spAutoFit/>
            </a:bodyPr>
            <a:lstStyle/>
            <a:p>
              <a:pPr algn="ctr"/>
              <a:r>
                <a:rPr lang="ja-JP" altLang="en-US" sz="1200" b="1" dirty="0">
                  <a:solidFill>
                    <a:schemeClr val="tx2"/>
                  </a:solidFill>
                  <a:latin typeface="メイリオ" panose="020B0604030504040204" pitchFamily="50" charset="-128"/>
                  <a:ea typeface="メイリオ" panose="020B0604030504040204" pitchFamily="50" charset="-128"/>
                </a:rPr>
                <a:t>類型番号</a:t>
              </a:r>
            </a:p>
          </p:txBody>
        </p:sp>
      </p:grpSp>
      <p:sp>
        <p:nvSpPr>
          <p:cNvPr id="5" name="吹き出し: 角を丸めた四角形 4">
            <a:extLst>
              <a:ext uri="{FF2B5EF4-FFF2-40B4-BE49-F238E27FC236}">
                <a16:creationId xmlns:a16="http://schemas.microsoft.com/office/drawing/2014/main" id="{614439BE-B277-178B-63EA-DB11EFA55671}"/>
              </a:ext>
            </a:extLst>
          </p:cNvPr>
          <p:cNvSpPr/>
          <p:nvPr/>
        </p:nvSpPr>
        <p:spPr>
          <a:xfrm>
            <a:off x="7020272" y="592896"/>
            <a:ext cx="1879128" cy="414832"/>
          </a:xfrm>
          <a:prstGeom prst="wedgeRoundRectCallout">
            <a:avLst>
              <a:gd name="adj1" fmla="val 24981"/>
              <a:gd name="adj2" fmla="val 99594"/>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ts val="1700"/>
              </a:lnSpc>
            </a:pPr>
            <a:r>
              <a:rPr lang="ja-JP" altLang="en-US" sz="1200" dirty="0">
                <a:solidFill>
                  <a:schemeClr val="tx1"/>
                </a:solidFill>
                <a:latin typeface="メイリオ" panose="020B0604030504040204" pitchFamily="50" charset="-128"/>
                <a:ea typeface="メイリオ" panose="020B0604030504040204" pitchFamily="50" charset="-128"/>
              </a:rPr>
              <a:t>自校の反応率と人数を</a:t>
            </a:r>
            <a:endParaRPr lang="en-US" altLang="ja-JP" sz="1200" dirty="0">
              <a:solidFill>
                <a:schemeClr val="tx1"/>
              </a:solidFill>
              <a:latin typeface="メイリオ" panose="020B0604030504040204" pitchFamily="50" charset="-128"/>
              <a:ea typeface="メイリオ" panose="020B0604030504040204" pitchFamily="50" charset="-128"/>
            </a:endParaRPr>
          </a:p>
          <a:p>
            <a:pPr algn="ctr">
              <a:lnSpc>
                <a:spcPts val="1100"/>
              </a:lnSpc>
            </a:pPr>
            <a:r>
              <a:rPr lang="ja-JP" altLang="en-US" sz="1200" dirty="0">
                <a:solidFill>
                  <a:schemeClr val="tx1"/>
                </a:solidFill>
                <a:latin typeface="メイリオ" panose="020B0604030504040204" pitchFamily="50" charset="-128"/>
                <a:ea typeface="メイリオ" panose="020B0604030504040204" pitchFamily="50" charset="-128"/>
              </a:rPr>
              <a:t>入力してみましょう。</a:t>
            </a:r>
          </a:p>
        </p:txBody>
      </p:sp>
      <p:sp>
        <p:nvSpPr>
          <p:cNvPr id="2" name="タイトル 1">
            <a:extLst>
              <a:ext uri="{FF2B5EF4-FFF2-40B4-BE49-F238E27FC236}">
                <a16:creationId xmlns:a16="http://schemas.microsoft.com/office/drawing/2014/main" id="{396D5E1E-FF2E-3E0C-297D-BEDE6B057EAD}"/>
              </a:ext>
            </a:extLst>
          </p:cNvPr>
          <p:cNvSpPr txBox="1">
            <a:spLocks/>
          </p:cNvSpPr>
          <p:nvPr/>
        </p:nvSpPr>
        <p:spPr>
          <a:xfrm>
            <a:off x="0" y="-29700"/>
            <a:ext cx="9144000" cy="560905"/>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英語 </a:t>
            </a:r>
            <a:r>
              <a:rPr lang="en-US" altLang="ja-JP"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10</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（２）</a:t>
            </a:r>
            <a:r>
              <a:rPr lang="en-US" altLang="ja-JP"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思考・判断・表現</a:t>
            </a:r>
            <a:r>
              <a:rPr lang="en-US" altLang="ja-JP"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「書くこと」（ウ）</a:t>
            </a:r>
          </a:p>
        </p:txBody>
      </p:sp>
      <p:sp>
        <p:nvSpPr>
          <p:cNvPr id="9" name="正方形/長方形 8">
            <a:extLst>
              <a:ext uri="{FF2B5EF4-FFF2-40B4-BE49-F238E27FC236}">
                <a16:creationId xmlns:a16="http://schemas.microsoft.com/office/drawing/2014/main" id="{BC7FCEBB-C11E-0E85-7D5D-B72625451A10}"/>
              </a:ext>
            </a:extLst>
          </p:cNvPr>
          <p:cNvSpPr/>
          <p:nvPr/>
        </p:nvSpPr>
        <p:spPr>
          <a:xfrm>
            <a:off x="1375496" y="13017"/>
            <a:ext cx="432048" cy="440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003359518"/>
      </p:ext>
    </p:extLst>
  </p:cSld>
  <p:clrMapOvr>
    <a:masterClrMapping/>
  </p:clrMapOvr>
  <mc:AlternateContent xmlns:mc="http://schemas.openxmlformats.org/markup-compatibility/2006" xmlns:p14="http://schemas.microsoft.com/office/powerpoint/2010/main">
    <mc:Choice Requires="p14">
      <p:transition spd="med" p14:dur="700" advTm="46077">
        <p:fade/>
      </p:transition>
    </mc:Choice>
    <mc:Fallback xmlns="">
      <p:transition spd="med" advTm="46077">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97F56-5936-01BF-3932-8115F33AFC96}"/>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C834EEFD-9F60-41A8-A0B5-731F353234C5}"/>
              </a:ext>
            </a:extLst>
          </p:cNvPr>
          <p:cNvGrpSpPr/>
          <p:nvPr/>
        </p:nvGrpSpPr>
        <p:grpSpPr>
          <a:xfrm>
            <a:off x="688442" y="1805322"/>
            <a:ext cx="8064000" cy="1008000"/>
            <a:chOff x="688579" y="2152265"/>
            <a:chExt cx="8069549" cy="1241960"/>
          </a:xfrm>
        </p:grpSpPr>
        <p:sp>
          <p:nvSpPr>
            <p:cNvPr id="28" name="四角形: 角を丸くする 27">
              <a:extLst>
                <a:ext uri="{FF2B5EF4-FFF2-40B4-BE49-F238E27FC236}">
                  <a16:creationId xmlns:a16="http://schemas.microsoft.com/office/drawing/2014/main" id="{7DB4D455-861D-46A2-BA22-8B90A8DB7756}"/>
                </a:ext>
              </a:extLst>
            </p:cNvPr>
            <p:cNvSpPr/>
            <p:nvPr/>
          </p:nvSpPr>
          <p:spPr>
            <a:xfrm>
              <a:off x="688579" y="2152265"/>
              <a:ext cx="8069549" cy="1241960"/>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600" b="1" u="sng" dirty="0">
                <a:solidFill>
                  <a:srgbClr val="002060"/>
                </a:solidFill>
                <a:latin typeface="メイリオ" panose="020B0604030504040204" pitchFamily="50" charset="-128"/>
                <a:ea typeface="メイリオ" panose="020B0604030504040204" pitchFamily="50" charset="-128"/>
              </a:endParaRPr>
            </a:p>
            <a:p>
              <a:pPr>
                <a:lnSpc>
                  <a:spcPts val="3100"/>
                </a:lnSpc>
              </a:pPr>
              <a:endParaRPr lang="en-US" altLang="ja-JP" sz="1600" b="1" u="sng" dirty="0">
                <a:solidFill>
                  <a:srgbClr val="002060"/>
                </a:solidFill>
                <a:latin typeface="メイリオ" panose="020B0604030504040204" pitchFamily="50" charset="-128"/>
                <a:ea typeface="メイリオ" panose="020B0604030504040204" pitchFamily="50" charset="-128"/>
              </a:endParaRPr>
            </a:p>
            <a:p>
              <a:r>
                <a:rPr lang="ja-JP" altLang="en-US" sz="1600" b="1" dirty="0">
                  <a:solidFill>
                    <a:srgbClr val="002060"/>
                  </a:solidFill>
                  <a:latin typeface="メイリオ" panose="020B0604030504040204" pitchFamily="50" charset="-128"/>
                  <a:ea typeface="メイリオ" panose="020B0604030504040204" pitchFamily="50" charset="-128"/>
                </a:rPr>
                <a:t>読んで把握した内容に基づき、自分の考えや気持ち、その理由などを書くという活動の見通しをもたせましょう。</a:t>
              </a:r>
              <a:endParaRPr lang="ja-JP" altLang="en-US" sz="1600" b="1" dirty="0"/>
            </a:p>
          </p:txBody>
        </p:sp>
        <p:sp>
          <p:nvSpPr>
            <p:cNvPr id="29" name="四角形: 角を丸くする 28">
              <a:extLst>
                <a:ext uri="{FF2B5EF4-FFF2-40B4-BE49-F238E27FC236}">
                  <a16:creationId xmlns:a16="http://schemas.microsoft.com/office/drawing/2014/main" id="{E16D1F7D-005D-4EAC-940E-886AE18628AC}"/>
                </a:ext>
              </a:extLst>
            </p:cNvPr>
            <p:cNvSpPr/>
            <p:nvPr/>
          </p:nvSpPr>
          <p:spPr>
            <a:xfrm>
              <a:off x="688580" y="2154443"/>
              <a:ext cx="3811412" cy="394339"/>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grpSp>
      <p:sp>
        <p:nvSpPr>
          <p:cNvPr id="33" name="テキスト ボックス 32">
            <a:extLst>
              <a:ext uri="{FF2B5EF4-FFF2-40B4-BE49-F238E27FC236}">
                <a16:creationId xmlns:a16="http://schemas.microsoft.com/office/drawing/2014/main" id="{525183B9-F4C2-43A5-BA5C-5F2B3BEB32E1}"/>
              </a:ext>
            </a:extLst>
          </p:cNvPr>
          <p:cNvSpPr txBox="1"/>
          <p:nvPr/>
        </p:nvSpPr>
        <p:spPr>
          <a:xfrm>
            <a:off x="711417" y="2975723"/>
            <a:ext cx="8069549"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nchor="ctr">
            <a:spAutoFit/>
          </a:bodyPr>
          <a:lstStyle/>
          <a:p>
            <a:r>
              <a:rPr kumimoji="1" lang="ja-JP" altLang="en-US" sz="1600" b="1" dirty="0">
                <a:latin typeface="メイリオ" panose="020B0604030504040204" pitchFamily="50" charset="-128"/>
                <a:ea typeface="メイリオ" panose="020B0604030504040204" pitchFamily="50" charset="-128"/>
              </a:rPr>
              <a:t>２．</a:t>
            </a:r>
            <a:r>
              <a:rPr lang="ja-JP" altLang="en-US" sz="1600" b="1" dirty="0">
                <a:latin typeface="メイリオ" panose="020B0604030504040204" pitchFamily="50" charset="-128"/>
                <a:ea typeface="メイリオ" panose="020B0604030504040204" pitchFamily="50" charset="-128"/>
              </a:rPr>
              <a:t>書き手の意見を読み、要点を捉える</a:t>
            </a:r>
            <a:endParaRPr kumimoji="1" lang="ja-JP" altLang="en-US" sz="1600" b="1" dirty="0">
              <a:latin typeface="メイリオ" panose="020B0604030504040204" pitchFamily="50" charset="-128"/>
              <a:ea typeface="メイリオ" panose="020B0604030504040204" pitchFamily="50" charset="-128"/>
            </a:endParaRPr>
          </a:p>
        </p:txBody>
      </p:sp>
      <p:sp>
        <p:nvSpPr>
          <p:cNvPr id="34" name="テキスト ボックス 33">
            <a:extLst>
              <a:ext uri="{FF2B5EF4-FFF2-40B4-BE49-F238E27FC236}">
                <a16:creationId xmlns:a16="http://schemas.microsoft.com/office/drawing/2014/main" id="{985FEDEB-0502-4D9C-8F56-7995CC17072E}"/>
              </a:ext>
            </a:extLst>
          </p:cNvPr>
          <p:cNvSpPr txBox="1"/>
          <p:nvPr/>
        </p:nvSpPr>
        <p:spPr>
          <a:xfrm>
            <a:off x="711417" y="3476678"/>
            <a:ext cx="8069549" cy="32400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nchor="ctr">
            <a:spAutoFit/>
          </a:bodyPr>
          <a:lstStyle/>
          <a:p>
            <a:r>
              <a:rPr lang="ja-JP" altLang="en-US" sz="1600" b="1" dirty="0">
                <a:latin typeface="メイリオ" panose="020B0604030504040204" pitchFamily="50" charset="-128"/>
                <a:ea typeface="メイリオ" panose="020B0604030504040204" pitchFamily="50" charset="-128"/>
              </a:rPr>
              <a:t>３．自分の考えとその理由を整理する</a:t>
            </a:r>
            <a:endParaRPr lang="en-US" altLang="ja-JP" sz="1600" b="1" dirty="0">
              <a:latin typeface="メイリオ" panose="020B0604030504040204" pitchFamily="50" charset="-128"/>
              <a:ea typeface="メイリオ" panose="020B0604030504040204" pitchFamily="50" charset="-128"/>
            </a:endParaRPr>
          </a:p>
        </p:txBody>
      </p:sp>
      <p:sp>
        <p:nvSpPr>
          <p:cNvPr id="35" name="四角形: 角を丸くする 34">
            <a:extLst>
              <a:ext uri="{FF2B5EF4-FFF2-40B4-BE49-F238E27FC236}">
                <a16:creationId xmlns:a16="http://schemas.microsoft.com/office/drawing/2014/main" id="{3C44117F-FE01-49DA-8564-4E44FF2E6EC3}"/>
              </a:ext>
            </a:extLst>
          </p:cNvPr>
          <p:cNvSpPr/>
          <p:nvPr/>
        </p:nvSpPr>
        <p:spPr>
          <a:xfrm>
            <a:off x="720214" y="3970356"/>
            <a:ext cx="8064000" cy="1008000"/>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600" b="1" u="sng" dirty="0">
              <a:solidFill>
                <a:srgbClr val="002060"/>
              </a:solidFill>
              <a:latin typeface="メイリオ" panose="020B0604030504040204" pitchFamily="50" charset="-128"/>
              <a:ea typeface="メイリオ" panose="020B0604030504040204" pitchFamily="50" charset="-128"/>
            </a:endParaRPr>
          </a:p>
          <a:p>
            <a:pPr>
              <a:lnSpc>
                <a:spcPts val="3100"/>
              </a:lnSpc>
            </a:pPr>
            <a:endParaRPr lang="en-US" altLang="ja-JP" sz="1600" b="1" u="sng" dirty="0">
              <a:solidFill>
                <a:srgbClr val="002060"/>
              </a:solidFill>
              <a:latin typeface="メイリオ" panose="020B0604030504040204" pitchFamily="50" charset="-128"/>
              <a:ea typeface="メイリオ" panose="020B0604030504040204" pitchFamily="50" charset="-128"/>
            </a:endParaRPr>
          </a:p>
          <a:p>
            <a:r>
              <a:rPr lang="ja-JP" altLang="en-US" sz="1600" b="1" dirty="0">
                <a:solidFill>
                  <a:srgbClr val="002060"/>
                </a:solidFill>
                <a:latin typeface="メイリオ" panose="020B0604030504040204" pitchFamily="50" charset="-128"/>
                <a:ea typeface="メイリオ" panose="020B0604030504040204" pitchFamily="50" charset="-128"/>
              </a:rPr>
              <a:t>読んで把握した内容に基づき、自分の考えや気持ち、その理由などを書く活動を繰り返し行いましょう。</a:t>
            </a:r>
            <a:endParaRPr lang="ja-JP" altLang="en-US" sz="1600" b="1" dirty="0"/>
          </a:p>
        </p:txBody>
      </p:sp>
      <p:sp>
        <p:nvSpPr>
          <p:cNvPr id="37" name="四角形: 角を丸くする 36">
            <a:extLst>
              <a:ext uri="{FF2B5EF4-FFF2-40B4-BE49-F238E27FC236}">
                <a16:creationId xmlns:a16="http://schemas.microsoft.com/office/drawing/2014/main" id="{E06022A5-88D0-4174-B22E-DF84D148277F}"/>
              </a:ext>
            </a:extLst>
          </p:cNvPr>
          <p:cNvSpPr/>
          <p:nvPr/>
        </p:nvSpPr>
        <p:spPr>
          <a:xfrm>
            <a:off x="732973" y="3982734"/>
            <a:ext cx="3816424" cy="394339"/>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sp>
        <p:nvSpPr>
          <p:cNvPr id="45" name="テキスト ボックス 44">
            <a:extLst>
              <a:ext uri="{FF2B5EF4-FFF2-40B4-BE49-F238E27FC236}">
                <a16:creationId xmlns:a16="http://schemas.microsoft.com/office/drawing/2014/main" id="{D13B9AB0-FB7C-47C1-B80B-8A953FB910DE}"/>
              </a:ext>
            </a:extLst>
          </p:cNvPr>
          <p:cNvSpPr txBox="1"/>
          <p:nvPr/>
        </p:nvSpPr>
        <p:spPr>
          <a:xfrm>
            <a:off x="732973" y="5148034"/>
            <a:ext cx="8064096"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nchor="ctr">
            <a:spAutoFit/>
          </a:bodyPr>
          <a:lstStyle/>
          <a:p>
            <a:r>
              <a:rPr lang="ja-JP" altLang="en-US" sz="1600" b="1" dirty="0">
                <a:latin typeface="メイリオ" panose="020B0604030504040204" pitchFamily="50" charset="-128"/>
                <a:ea typeface="メイリオ" panose="020B0604030504040204" pitchFamily="50" charset="-128"/>
              </a:rPr>
              <a:t>４．意見交換をし、自分の考えを再構築する</a:t>
            </a:r>
            <a:endParaRPr kumimoji="1" lang="ja-JP" altLang="en-US" sz="1600" b="1" dirty="0">
              <a:latin typeface="メイリオ" panose="020B0604030504040204" pitchFamily="50" charset="-128"/>
              <a:ea typeface="メイリオ" panose="020B0604030504040204" pitchFamily="50" charset="-128"/>
            </a:endParaRPr>
          </a:p>
        </p:txBody>
      </p:sp>
      <p:sp>
        <p:nvSpPr>
          <p:cNvPr id="20" name="四角形: 角を丸くする 19">
            <a:extLst>
              <a:ext uri="{FF2B5EF4-FFF2-40B4-BE49-F238E27FC236}">
                <a16:creationId xmlns:a16="http://schemas.microsoft.com/office/drawing/2014/main" id="{FDED48C2-1A2B-481B-820A-4A28DC664127}"/>
              </a:ext>
            </a:extLst>
          </p:cNvPr>
          <p:cNvSpPr/>
          <p:nvPr/>
        </p:nvSpPr>
        <p:spPr>
          <a:xfrm>
            <a:off x="716870" y="5656268"/>
            <a:ext cx="8064096" cy="1008000"/>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600" b="1" u="sng" dirty="0">
              <a:solidFill>
                <a:srgbClr val="002060"/>
              </a:solidFill>
              <a:latin typeface="メイリオ" panose="020B0604030504040204" pitchFamily="50" charset="-128"/>
              <a:ea typeface="メイリオ" panose="020B0604030504040204" pitchFamily="50" charset="-128"/>
            </a:endParaRPr>
          </a:p>
          <a:p>
            <a:pPr>
              <a:lnSpc>
                <a:spcPts val="3100"/>
              </a:lnSpc>
            </a:pPr>
            <a:endParaRPr lang="en-US" altLang="ja-JP" sz="1600" b="1" u="sng" dirty="0">
              <a:solidFill>
                <a:srgbClr val="002060"/>
              </a:solidFill>
              <a:latin typeface="メイリオ" panose="020B0604030504040204" pitchFamily="50" charset="-128"/>
              <a:ea typeface="メイリオ" panose="020B0604030504040204" pitchFamily="50" charset="-128"/>
            </a:endParaRPr>
          </a:p>
          <a:p>
            <a:r>
              <a:rPr lang="ja-JP" altLang="en-US" sz="1600" b="1" dirty="0">
                <a:solidFill>
                  <a:srgbClr val="002060"/>
                </a:solidFill>
                <a:latin typeface="メイリオ" panose="020B0604030504040204" pitchFamily="50" charset="-128"/>
                <a:ea typeface="メイリオ" panose="020B0604030504040204" pitchFamily="50" charset="-128"/>
              </a:rPr>
              <a:t>互いの意見を読み合ったり、伝え合ったりすることで、意見交換をし、自分の考えを再構築する活動を行いましょう。 </a:t>
            </a:r>
            <a:endParaRPr lang="ja-JP" altLang="en-US" sz="1600" b="1" dirty="0"/>
          </a:p>
        </p:txBody>
      </p:sp>
      <p:sp>
        <p:nvSpPr>
          <p:cNvPr id="21" name="四角形: 角を丸くする 20">
            <a:extLst>
              <a:ext uri="{FF2B5EF4-FFF2-40B4-BE49-F238E27FC236}">
                <a16:creationId xmlns:a16="http://schemas.microsoft.com/office/drawing/2014/main" id="{79ED1CF0-A685-4725-BBE8-27E388635458}"/>
              </a:ext>
            </a:extLst>
          </p:cNvPr>
          <p:cNvSpPr/>
          <p:nvPr/>
        </p:nvSpPr>
        <p:spPr>
          <a:xfrm>
            <a:off x="720214" y="5657511"/>
            <a:ext cx="3816424" cy="394339"/>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sp>
        <p:nvSpPr>
          <p:cNvPr id="2" name="タイトル 1">
            <a:extLst>
              <a:ext uri="{FF2B5EF4-FFF2-40B4-BE49-F238E27FC236}">
                <a16:creationId xmlns:a16="http://schemas.microsoft.com/office/drawing/2014/main" id="{FE5F45AA-2B77-0024-E8E1-9EC8C507589D}"/>
              </a:ext>
            </a:extLst>
          </p:cNvPr>
          <p:cNvSpPr txBox="1">
            <a:spLocks/>
          </p:cNvSpPr>
          <p:nvPr/>
        </p:nvSpPr>
        <p:spPr>
          <a:xfrm>
            <a:off x="0" y="-29700"/>
            <a:ext cx="9144000" cy="560905"/>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英語 </a:t>
            </a:r>
            <a:r>
              <a:rPr lang="en-US" altLang="ja-JP"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10</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（２）</a:t>
            </a:r>
            <a:r>
              <a:rPr lang="en-US" altLang="ja-JP"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思考・判断・表現</a:t>
            </a:r>
            <a:r>
              <a:rPr lang="en-US" altLang="ja-JP"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「書くこと」（ウ）</a:t>
            </a:r>
          </a:p>
        </p:txBody>
      </p:sp>
      <p:sp>
        <p:nvSpPr>
          <p:cNvPr id="4" name="正方形/長方形 3">
            <a:extLst>
              <a:ext uri="{FF2B5EF4-FFF2-40B4-BE49-F238E27FC236}">
                <a16:creationId xmlns:a16="http://schemas.microsoft.com/office/drawing/2014/main" id="{4863CEA2-99DA-5CA5-FEB9-C152CDF82FEC}"/>
              </a:ext>
            </a:extLst>
          </p:cNvPr>
          <p:cNvSpPr/>
          <p:nvPr/>
        </p:nvSpPr>
        <p:spPr>
          <a:xfrm>
            <a:off x="1375496" y="13017"/>
            <a:ext cx="432048" cy="440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28086EA8-CFD3-5C3F-81F6-D12ABD88B496}"/>
              </a:ext>
            </a:extLst>
          </p:cNvPr>
          <p:cNvSpPr/>
          <p:nvPr/>
        </p:nvSpPr>
        <p:spPr>
          <a:xfrm>
            <a:off x="-324544" y="692696"/>
            <a:ext cx="6372249" cy="523220"/>
          </a:xfrm>
          <a:prstGeom prst="rect">
            <a:avLst/>
          </a:prstGeom>
          <a:noFill/>
        </p:spPr>
        <p:txBody>
          <a:bodyPr wrap="square" lIns="91440" tIns="45720" rIns="91440" bIns="45720">
            <a:spAutoFit/>
          </a:bodyPr>
          <a:lstStyle/>
          <a:p>
            <a:pPr algn="ctr"/>
            <a:r>
              <a:rPr lang="ja-JP" altLang="en-US" sz="2800" dirty="0">
                <a:ln w="0"/>
                <a:solidFill>
                  <a:schemeClr val="accent1"/>
                </a:solidFill>
                <a:effectLst>
                  <a:outerShdw blurRad="38100" dist="25400" dir="5400000" algn="ctr" rotWithShape="0">
                    <a:srgbClr val="6E747A">
                      <a:alpha val="43000"/>
                    </a:srgbClr>
                  </a:outerShdw>
                </a:effectLst>
                <a:latin typeface="メイリオ" panose="020B0604030504040204" pitchFamily="50" charset="-128"/>
                <a:ea typeface="メイリオ" panose="020B0604030504040204" pitchFamily="50" charset="-128"/>
              </a:rPr>
              <a:t>「学習過程」を意識した授業づくり</a:t>
            </a:r>
            <a:endParaRPr lang="ja-JP" altLang="en-US" sz="2800" b="0" cap="none" spc="0" dirty="0">
              <a:ln w="0"/>
              <a:solidFill>
                <a:schemeClr val="accent1"/>
              </a:solidFill>
              <a:effectLst>
                <a:outerShdw blurRad="38100" dist="25400" dir="5400000" algn="ctr" rotWithShape="0">
                  <a:srgbClr val="6E747A">
                    <a:alpha val="43000"/>
                  </a:srgbClr>
                </a:outerShdw>
              </a:effectLst>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B0AC0793-77C1-556B-74D3-81BF42219CF4}"/>
              </a:ext>
            </a:extLst>
          </p:cNvPr>
          <p:cNvSpPr txBox="1"/>
          <p:nvPr/>
        </p:nvSpPr>
        <p:spPr>
          <a:xfrm>
            <a:off x="679644" y="1297090"/>
            <a:ext cx="8101321"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nchor="ctr">
            <a:spAutoFit/>
          </a:bodyPr>
          <a:lstStyle/>
          <a:p>
            <a:r>
              <a:rPr kumimoji="1" lang="ja-JP" altLang="en-US" sz="1600" b="1" dirty="0">
                <a:latin typeface="メイリオ" panose="020B0604030504040204" pitchFamily="50" charset="-128"/>
                <a:ea typeface="メイリオ" panose="020B0604030504040204" pitchFamily="50" charset="-128"/>
              </a:rPr>
              <a:t>１．</a:t>
            </a:r>
            <a:r>
              <a:rPr lang="ja-JP" altLang="en-US" sz="1600" b="1" dirty="0">
                <a:latin typeface="メイリオ" panose="020B0604030504040204" pitchFamily="50" charset="-128"/>
                <a:ea typeface="メイリオ" panose="020B0604030504040204" pitchFamily="50" charset="-128"/>
              </a:rPr>
              <a:t>コミュニケーションを行う目的や場面、状況などを把握する</a:t>
            </a:r>
            <a:endParaRPr kumimoji="1" lang="ja-JP" altLang="en-US" sz="1600" b="1" dirty="0">
              <a:latin typeface="メイリオ" panose="020B0604030504040204" pitchFamily="50" charset="-128"/>
              <a:ea typeface="メイリオ" panose="020B0604030504040204" pitchFamily="50" charset="-128"/>
            </a:endParaRPr>
          </a:p>
        </p:txBody>
      </p:sp>
      <p:sp>
        <p:nvSpPr>
          <p:cNvPr id="8" name="矢印: 下 7">
            <a:extLst>
              <a:ext uri="{FF2B5EF4-FFF2-40B4-BE49-F238E27FC236}">
                <a16:creationId xmlns:a16="http://schemas.microsoft.com/office/drawing/2014/main" id="{CDB5576A-4DB8-0B48-D30C-1C8FF61337B9}"/>
              </a:ext>
            </a:extLst>
          </p:cNvPr>
          <p:cNvSpPr/>
          <p:nvPr/>
        </p:nvSpPr>
        <p:spPr>
          <a:xfrm>
            <a:off x="99845" y="1268760"/>
            <a:ext cx="484632" cy="5518854"/>
          </a:xfrm>
          <a:prstGeom prst="downArrow">
            <a:avLst/>
          </a:prstGeom>
          <a:gradFill>
            <a:gsLst>
              <a:gs pos="15000">
                <a:srgbClr val="FFCCCC"/>
              </a:gs>
              <a:gs pos="71000">
                <a:schemeClr val="accent1">
                  <a:lumMod val="45000"/>
                  <a:lumOff val="55000"/>
                </a:schemeClr>
              </a:gs>
              <a:gs pos="100000">
                <a:schemeClr val="accent1">
                  <a:lumMod val="30000"/>
                  <a:lumOff val="70000"/>
                </a:schemeClr>
              </a:gs>
            </a:gsLst>
            <a:lin ang="5400000" scaled="1"/>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943284791"/>
      </p:ext>
    </p:extLst>
  </p:cSld>
  <p:clrMapOvr>
    <a:masterClrMapping/>
  </p:clrMapOvr>
  <mc:AlternateContent xmlns:mc="http://schemas.openxmlformats.org/markup-compatibility/2006" xmlns:p14="http://schemas.microsoft.com/office/powerpoint/2010/main">
    <mc:Choice Requires="p14">
      <p:transition spd="med" p14:dur="700" advTm="19746">
        <p:fade/>
      </p:transition>
    </mc:Choice>
    <mc:Fallback xmlns="">
      <p:transition spd="med" advTm="19746">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73531-ACEF-77C7-54C3-1FBA88AFC889}"/>
            </a:ext>
          </a:extLst>
        </p:cNvPr>
        <p:cNvGrpSpPr/>
        <p:nvPr/>
      </p:nvGrpSpPr>
      <p:grpSpPr>
        <a:xfrm>
          <a:off x="0" y="0"/>
          <a:ext cx="0" cy="0"/>
          <a:chOff x="0" y="0"/>
          <a:chExt cx="0" cy="0"/>
        </a:xfrm>
      </p:grpSpPr>
      <p:sp>
        <p:nvSpPr>
          <p:cNvPr id="9" name="吹き出し: 角を丸めた四角形 8">
            <a:extLst>
              <a:ext uri="{FF2B5EF4-FFF2-40B4-BE49-F238E27FC236}">
                <a16:creationId xmlns:a16="http://schemas.microsoft.com/office/drawing/2014/main" id="{E8792AA4-840D-BDF2-88CF-71AF16874CBB}"/>
              </a:ext>
            </a:extLst>
          </p:cNvPr>
          <p:cNvSpPr/>
          <p:nvPr/>
        </p:nvSpPr>
        <p:spPr>
          <a:xfrm>
            <a:off x="4809004" y="2421344"/>
            <a:ext cx="3579420" cy="684000"/>
          </a:xfrm>
          <a:prstGeom prst="wedgeRoundRectCallout">
            <a:avLst>
              <a:gd name="adj1" fmla="val -52373"/>
              <a:gd name="adj2" fmla="val 8740"/>
              <a:gd name="adj3" fmla="val 16667"/>
            </a:avLst>
          </a:prstGeom>
          <a:ln/>
          <a:effectLst/>
        </p:spPr>
        <p:style>
          <a:lnRef idx="1">
            <a:schemeClr val="accent6"/>
          </a:lnRef>
          <a:fillRef idx="2">
            <a:schemeClr val="accent6"/>
          </a:fillRef>
          <a:effectRef idx="1">
            <a:schemeClr val="accent6"/>
          </a:effectRef>
          <a:fontRef idx="minor">
            <a:schemeClr val="dk1"/>
          </a:fontRef>
        </p:style>
        <p:txBody>
          <a:bodyPr rtlCol="0" anchor="ctr"/>
          <a:lstStyle/>
          <a:p>
            <a:pPr algn="just">
              <a:lnSpc>
                <a:spcPts val="1500"/>
              </a:lnSpc>
            </a:pPr>
            <a:r>
              <a:rPr lang="en-US" altLang="ja-JP" sz="1400" dirty="0"/>
              <a:t>Many people use the internet these days. </a:t>
            </a:r>
          </a:p>
          <a:p>
            <a:pPr algn="just">
              <a:lnSpc>
                <a:spcPts val="1500"/>
              </a:lnSpc>
            </a:pPr>
            <a:r>
              <a:rPr lang="en-US" altLang="ja-JP" sz="1400" dirty="0"/>
              <a:t>It has a lot of information.  Do you often use it?</a:t>
            </a:r>
          </a:p>
        </p:txBody>
      </p:sp>
      <p:sp>
        <p:nvSpPr>
          <p:cNvPr id="30" name="吹き出し: 角を丸めた四角形 29">
            <a:extLst>
              <a:ext uri="{FF2B5EF4-FFF2-40B4-BE49-F238E27FC236}">
                <a16:creationId xmlns:a16="http://schemas.microsoft.com/office/drawing/2014/main" id="{F323F497-F855-F364-2C11-A516F069EA9B}"/>
              </a:ext>
            </a:extLst>
          </p:cNvPr>
          <p:cNvSpPr/>
          <p:nvPr/>
        </p:nvSpPr>
        <p:spPr>
          <a:xfrm>
            <a:off x="5861469" y="3331159"/>
            <a:ext cx="2526955" cy="324000"/>
          </a:xfrm>
          <a:prstGeom prst="wedgeRoundRectCallout">
            <a:avLst>
              <a:gd name="adj1" fmla="val 55658"/>
              <a:gd name="adj2" fmla="val 6665"/>
              <a:gd name="adj3" fmla="val 16667"/>
            </a:avLst>
          </a:prstGeom>
          <a:ln/>
          <a:effectLst/>
        </p:spPr>
        <p:style>
          <a:lnRef idx="1">
            <a:schemeClr val="accent4"/>
          </a:lnRef>
          <a:fillRef idx="2">
            <a:schemeClr val="accent4"/>
          </a:fillRef>
          <a:effectRef idx="1">
            <a:schemeClr val="accent4"/>
          </a:effectRef>
          <a:fontRef idx="minor">
            <a:schemeClr val="dk1"/>
          </a:fontRef>
        </p:style>
        <p:txBody>
          <a:bodyPr rtlCol="0" anchor="ctr"/>
          <a:lstStyle/>
          <a:p>
            <a:pPr>
              <a:lnSpc>
                <a:spcPts val="1500"/>
              </a:lnSpc>
            </a:pPr>
            <a:r>
              <a:rPr lang="en-US" altLang="ja-JP" sz="1400" dirty="0"/>
              <a:t>Yes. The Internet is very useful.</a:t>
            </a:r>
          </a:p>
        </p:txBody>
      </p:sp>
      <p:sp>
        <p:nvSpPr>
          <p:cNvPr id="10" name="吹き出し: 角を丸めた四角形 9">
            <a:extLst>
              <a:ext uri="{FF2B5EF4-FFF2-40B4-BE49-F238E27FC236}">
                <a16:creationId xmlns:a16="http://schemas.microsoft.com/office/drawing/2014/main" id="{3BF6F78F-14F6-1BDA-4680-F5015587791E}"/>
              </a:ext>
            </a:extLst>
          </p:cNvPr>
          <p:cNvSpPr/>
          <p:nvPr/>
        </p:nvSpPr>
        <p:spPr>
          <a:xfrm>
            <a:off x="4809005" y="5890421"/>
            <a:ext cx="3576882" cy="684000"/>
          </a:xfrm>
          <a:prstGeom prst="wedgeRoundRectCallout">
            <a:avLst>
              <a:gd name="adj1" fmla="val -51909"/>
              <a:gd name="adj2" fmla="val 3375"/>
              <a:gd name="adj3" fmla="val 16667"/>
            </a:avLst>
          </a:prstGeom>
          <a:ln/>
          <a:effectLst/>
        </p:spPr>
        <p:style>
          <a:lnRef idx="1">
            <a:schemeClr val="accent6"/>
          </a:lnRef>
          <a:fillRef idx="2">
            <a:schemeClr val="accent6"/>
          </a:fillRef>
          <a:effectRef idx="1">
            <a:schemeClr val="accent6"/>
          </a:effectRef>
          <a:fontRef idx="minor">
            <a:schemeClr val="dk1"/>
          </a:fontRef>
        </p:style>
        <p:txBody>
          <a:bodyPr rtlCol="0" anchor="ctr"/>
          <a:lstStyle/>
          <a:p>
            <a:pPr algn="just">
              <a:lnSpc>
                <a:spcPts val="1500"/>
              </a:lnSpc>
            </a:pPr>
            <a:r>
              <a:rPr lang="en-US" altLang="ja-JP" sz="1400" dirty="0"/>
              <a:t>A student from New Zealand posted his opinion on the Internet. He has another idea. Please read it and write your opinion to him.</a:t>
            </a:r>
            <a:endParaRPr kumimoji="1" lang="en-US" altLang="ja-JP" sz="600" dirty="0">
              <a:latin typeface="メイリオ" panose="020B0604030504040204" pitchFamily="50" charset="-128"/>
              <a:ea typeface="メイリオ" panose="020B0604030504040204" pitchFamily="50" charset="-128"/>
            </a:endParaRPr>
          </a:p>
        </p:txBody>
      </p:sp>
      <p:sp>
        <p:nvSpPr>
          <p:cNvPr id="27" name="吹き出し: 角を丸めた四角形 26">
            <a:extLst>
              <a:ext uri="{FF2B5EF4-FFF2-40B4-BE49-F238E27FC236}">
                <a16:creationId xmlns:a16="http://schemas.microsoft.com/office/drawing/2014/main" id="{C278695A-4AC6-EB8E-8F1D-68E70FE13DE9}"/>
              </a:ext>
            </a:extLst>
          </p:cNvPr>
          <p:cNvSpPr/>
          <p:nvPr/>
        </p:nvSpPr>
        <p:spPr>
          <a:xfrm>
            <a:off x="4819893" y="4430789"/>
            <a:ext cx="3568532" cy="684000"/>
          </a:xfrm>
          <a:prstGeom prst="wedgeRoundRectCallout">
            <a:avLst>
              <a:gd name="adj1" fmla="val -52373"/>
              <a:gd name="adj2" fmla="val 8740"/>
              <a:gd name="adj3" fmla="val 16667"/>
            </a:avLst>
          </a:prstGeom>
          <a:ln/>
          <a:effectLst/>
        </p:spPr>
        <p:style>
          <a:lnRef idx="1">
            <a:schemeClr val="accent6"/>
          </a:lnRef>
          <a:fillRef idx="2">
            <a:schemeClr val="accent6"/>
          </a:fillRef>
          <a:effectRef idx="1">
            <a:schemeClr val="accent6"/>
          </a:effectRef>
          <a:fontRef idx="minor">
            <a:schemeClr val="dk1"/>
          </a:fontRef>
        </p:style>
        <p:txBody>
          <a:bodyPr rtlCol="0" anchor="ctr"/>
          <a:lstStyle/>
          <a:p>
            <a:pPr algn="just">
              <a:lnSpc>
                <a:spcPts val="1500"/>
              </a:lnSpc>
            </a:pPr>
            <a:r>
              <a:rPr lang="en-US" altLang="ja-JP" sz="1400" dirty="0"/>
              <a:t>I see. Sometimes, the Internet has wrong information.  We should be careful when we use it. Do you agree with me?</a:t>
            </a:r>
          </a:p>
        </p:txBody>
      </p:sp>
      <p:sp>
        <p:nvSpPr>
          <p:cNvPr id="28" name="吹き出し: 角を丸めた四角形 27">
            <a:extLst>
              <a:ext uri="{FF2B5EF4-FFF2-40B4-BE49-F238E27FC236}">
                <a16:creationId xmlns:a16="http://schemas.microsoft.com/office/drawing/2014/main" id="{BEC4ADB1-8BBB-6142-16BE-E4CAB843DC42}"/>
              </a:ext>
            </a:extLst>
          </p:cNvPr>
          <p:cNvSpPr/>
          <p:nvPr/>
        </p:nvSpPr>
        <p:spPr>
          <a:xfrm>
            <a:off x="5912394" y="3880974"/>
            <a:ext cx="2476030" cy="324000"/>
          </a:xfrm>
          <a:prstGeom prst="wedgeRoundRectCallout">
            <a:avLst>
              <a:gd name="adj1" fmla="val 57668"/>
              <a:gd name="adj2" fmla="val 6665"/>
              <a:gd name="adj3" fmla="val 16667"/>
            </a:avLst>
          </a:prstGeom>
          <a:ln/>
          <a:effectLst/>
        </p:spPr>
        <p:style>
          <a:lnRef idx="1">
            <a:schemeClr val="accent4"/>
          </a:lnRef>
          <a:fillRef idx="2">
            <a:schemeClr val="accent4"/>
          </a:fillRef>
          <a:effectRef idx="1">
            <a:schemeClr val="accent4"/>
          </a:effectRef>
          <a:fontRef idx="minor">
            <a:schemeClr val="dk1"/>
          </a:fontRef>
        </p:style>
        <p:txBody>
          <a:bodyPr rtlCol="0" anchor="ctr"/>
          <a:lstStyle/>
          <a:p>
            <a:pPr>
              <a:lnSpc>
                <a:spcPts val="1500"/>
              </a:lnSpc>
            </a:pPr>
            <a:r>
              <a:rPr lang="en-US" altLang="ja-JP" sz="1400" dirty="0"/>
              <a:t>I play games online.  It’s fun!</a:t>
            </a:r>
          </a:p>
        </p:txBody>
      </p:sp>
      <p:sp>
        <p:nvSpPr>
          <p:cNvPr id="42" name="テキスト ボックス 41">
            <a:extLst>
              <a:ext uri="{FF2B5EF4-FFF2-40B4-BE49-F238E27FC236}">
                <a16:creationId xmlns:a16="http://schemas.microsoft.com/office/drawing/2014/main" id="{18473E48-C7CC-7E23-B0C3-689D2316A761}"/>
              </a:ext>
            </a:extLst>
          </p:cNvPr>
          <p:cNvSpPr txBox="1"/>
          <p:nvPr/>
        </p:nvSpPr>
        <p:spPr>
          <a:xfrm>
            <a:off x="199416" y="2431386"/>
            <a:ext cx="3874193" cy="419345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nSpc>
                <a:spcPct val="150000"/>
              </a:lnSpc>
            </a:pPr>
            <a:r>
              <a:rPr kumimoji="1" lang="en-US" altLang="ja-JP" sz="1600" kern="6000" dirty="0"/>
              <a:t>     Today, many junior high school students use the internet to play games. However, I think we should use the internet for learning more often because it is useful. </a:t>
            </a:r>
            <a:r>
              <a:rPr lang="en-US" altLang="ja-JP" sz="1600" kern="6000" dirty="0"/>
              <a:t>For example, there are many good videos for learning English.  They are easy to understand.  Also, there are many good dictionaries on the internet.  We can find the meaning of an English word quickly.</a:t>
            </a:r>
          </a:p>
          <a:p>
            <a:pPr>
              <a:lnSpc>
                <a:spcPct val="150000"/>
              </a:lnSpc>
            </a:pPr>
            <a:r>
              <a:rPr kumimoji="1" lang="en-US" altLang="ja-JP" sz="1600" kern="6000" dirty="0"/>
              <a:t>     Do you </a:t>
            </a:r>
            <a:r>
              <a:rPr lang="en-US" altLang="ja-JP" sz="1600" kern="6000" dirty="0"/>
              <a:t>think my opinion is good?</a:t>
            </a:r>
          </a:p>
          <a:p>
            <a:r>
              <a:rPr kumimoji="1" lang="ja-JP" altLang="en-US" sz="1050" kern="6000" dirty="0"/>
              <a:t> </a:t>
            </a:r>
            <a:endParaRPr kumimoji="1" lang="en-US" altLang="ja-JP" sz="1050" kern="6000" dirty="0"/>
          </a:p>
          <a:p>
            <a:endParaRPr kumimoji="1" lang="ja-JP" altLang="en-US" sz="1600" kern="6000" dirty="0"/>
          </a:p>
        </p:txBody>
      </p:sp>
      <p:sp>
        <p:nvSpPr>
          <p:cNvPr id="47" name="吹き出し: 角を丸めた四角形 46">
            <a:extLst>
              <a:ext uri="{FF2B5EF4-FFF2-40B4-BE49-F238E27FC236}">
                <a16:creationId xmlns:a16="http://schemas.microsoft.com/office/drawing/2014/main" id="{7405ED1E-76B9-9F58-EA8E-84D47F100C87}"/>
              </a:ext>
            </a:extLst>
          </p:cNvPr>
          <p:cNvSpPr/>
          <p:nvPr/>
        </p:nvSpPr>
        <p:spPr>
          <a:xfrm>
            <a:off x="4817354" y="5340604"/>
            <a:ext cx="3568532" cy="324000"/>
          </a:xfrm>
          <a:prstGeom prst="wedgeRoundRectCallout">
            <a:avLst>
              <a:gd name="adj1" fmla="val 54893"/>
              <a:gd name="adj2" fmla="val -13966"/>
              <a:gd name="adj3" fmla="val 16667"/>
            </a:avLst>
          </a:prstGeom>
          <a:ln/>
        </p:spPr>
        <p:style>
          <a:lnRef idx="1">
            <a:schemeClr val="accent4"/>
          </a:lnRef>
          <a:fillRef idx="2">
            <a:schemeClr val="accent4"/>
          </a:fillRef>
          <a:effectRef idx="1">
            <a:schemeClr val="accent4"/>
          </a:effectRef>
          <a:fontRef idx="minor">
            <a:schemeClr val="dk1"/>
          </a:fontRef>
        </p:style>
        <p:txBody>
          <a:bodyPr rtlCol="0" anchor="ctr"/>
          <a:lstStyle/>
          <a:p>
            <a:pPr>
              <a:lnSpc>
                <a:spcPts val="1500"/>
              </a:lnSpc>
            </a:pPr>
            <a:r>
              <a:rPr lang="en-US" altLang="ja-JP" sz="1400" dirty="0"/>
              <a:t>Yes. Children should not use the Internet. </a:t>
            </a:r>
            <a:endParaRPr kumimoji="1" lang="en-US" altLang="ja-JP" sz="600" dirty="0">
              <a:latin typeface="メイリオ" panose="020B0604030504040204" pitchFamily="50" charset="-128"/>
              <a:ea typeface="メイリオ" panose="020B0604030504040204" pitchFamily="50" charset="-128"/>
            </a:endParaRPr>
          </a:p>
        </p:txBody>
      </p:sp>
      <p:pic>
        <p:nvPicPr>
          <p:cNvPr id="1026" name="Picture 2">
            <a:extLst>
              <a:ext uri="{FF2B5EF4-FFF2-40B4-BE49-F238E27FC236}">
                <a16:creationId xmlns:a16="http://schemas.microsoft.com/office/drawing/2014/main" id="{97C51528-CA8E-5FDE-430C-D8223CD8F70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1840" y="6102115"/>
            <a:ext cx="499385" cy="423229"/>
          </a:xfrm>
          <a:prstGeom prst="rect">
            <a:avLst/>
          </a:prstGeom>
          <a:noFill/>
          <a:extLst>
            <a:ext uri="{909E8E84-426E-40DD-AFC4-6F175D3DCCD1}">
              <a14:hiddenFill xmlns:a14="http://schemas.microsoft.com/office/drawing/2010/main">
                <a:solidFill>
                  <a:srgbClr val="FFFFFF"/>
                </a:solidFill>
              </a14:hiddenFill>
            </a:ext>
          </a:extLst>
        </p:spPr>
      </p:pic>
      <p:sp>
        <p:nvSpPr>
          <p:cNvPr id="5" name="タイトル 1">
            <a:extLst>
              <a:ext uri="{FF2B5EF4-FFF2-40B4-BE49-F238E27FC236}">
                <a16:creationId xmlns:a16="http://schemas.microsoft.com/office/drawing/2014/main" id="{E990B974-6C89-480B-6555-F3FB245F1286}"/>
              </a:ext>
            </a:extLst>
          </p:cNvPr>
          <p:cNvSpPr txBox="1">
            <a:spLocks/>
          </p:cNvSpPr>
          <p:nvPr/>
        </p:nvSpPr>
        <p:spPr>
          <a:xfrm>
            <a:off x="0" y="-29700"/>
            <a:ext cx="9144000" cy="560905"/>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英語 </a:t>
            </a:r>
            <a:r>
              <a:rPr lang="en-US" altLang="ja-JP"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10</a:t>
            </a:r>
            <a:r>
              <a:rPr lang="ja-JP" altLang="en-US"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（２）</a:t>
            </a:r>
            <a:r>
              <a:rPr lang="en-US" altLang="ja-JP"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思考・判断・表現</a:t>
            </a:r>
            <a:r>
              <a:rPr lang="en-US" altLang="ja-JP"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「書くこと」（ウ）授業展開例</a:t>
            </a:r>
          </a:p>
        </p:txBody>
      </p:sp>
      <p:sp>
        <p:nvSpPr>
          <p:cNvPr id="7" name="正方形/長方形 6">
            <a:extLst>
              <a:ext uri="{FF2B5EF4-FFF2-40B4-BE49-F238E27FC236}">
                <a16:creationId xmlns:a16="http://schemas.microsoft.com/office/drawing/2014/main" id="{3F45F6BB-4BDD-44AD-C470-B92D27F8540E}"/>
              </a:ext>
            </a:extLst>
          </p:cNvPr>
          <p:cNvSpPr/>
          <p:nvPr/>
        </p:nvSpPr>
        <p:spPr>
          <a:xfrm>
            <a:off x="844818" y="21181"/>
            <a:ext cx="432048" cy="440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grpSp>
        <p:nvGrpSpPr>
          <p:cNvPr id="2" name="グループ化 1">
            <a:extLst>
              <a:ext uri="{FF2B5EF4-FFF2-40B4-BE49-F238E27FC236}">
                <a16:creationId xmlns:a16="http://schemas.microsoft.com/office/drawing/2014/main" id="{6DDFCD60-7D71-CC1F-3FAF-8EA1766B5D66}"/>
              </a:ext>
            </a:extLst>
          </p:cNvPr>
          <p:cNvGrpSpPr/>
          <p:nvPr/>
        </p:nvGrpSpPr>
        <p:grpSpPr>
          <a:xfrm>
            <a:off x="290677" y="606365"/>
            <a:ext cx="8568000" cy="1252780"/>
            <a:chOff x="290677" y="606365"/>
            <a:chExt cx="8573292" cy="1252780"/>
          </a:xfrm>
        </p:grpSpPr>
        <p:sp>
          <p:nvSpPr>
            <p:cNvPr id="18" name="四角形: 角を丸くする 17">
              <a:extLst>
                <a:ext uri="{FF2B5EF4-FFF2-40B4-BE49-F238E27FC236}">
                  <a16:creationId xmlns:a16="http://schemas.microsoft.com/office/drawing/2014/main" id="{356B3A1D-5984-030A-0002-FAF2F7F92266}"/>
                </a:ext>
              </a:extLst>
            </p:cNvPr>
            <p:cNvSpPr/>
            <p:nvPr/>
          </p:nvSpPr>
          <p:spPr>
            <a:xfrm>
              <a:off x="290677" y="606365"/>
              <a:ext cx="8573292" cy="1252780"/>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pPr>
                <a:lnSpc>
                  <a:spcPts val="31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r>
                <a:rPr lang="ja-JP" altLang="en-US" b="1" dirty="0">
                  <a:solidFill>
                    <a:srgbClr val="002060"/>
                  </a:solidFill>
                  <a:latin typeface="メイリオ" panose="020B0604030504040204" pitchFamily="50" charset="-128"/>
                  <a:ea typeface="メイリオ" panose="020B0604030504040204" pitchFamily="50" charset="-128"/>
                </a:rPr>
                <a:t>読んで把握した内容に基づき、自分の考えや気持ち、その理由などを書くという活動の見通しをもたせましょう。</a:t>
              </a:r>
              <a:endParaRPr lang="ja-JP" altLang="en-US" b="1" dirty="0"/>
            </a:p>
          </p:txBody>
        </p:sp>
        <p:sp>
          <p:nvSpPr>
            <p:cNvPr id="19" name="四角形: 角を丸くする 18">
              <a:extLst>
                <a:ext uri="{FF2B5EF4-FFF2-40B4-BE49-F238E27FC236}">
                  <a16:creationId xmlns:a16="http://schemas.microsoft.com/office/drawing/2014/main" id="{E912163E-FBA6-DBC7-F817-67E6A4B3B904}"/>
                </a:ext>
              </a:extLst>
            </p:cNvPr>
            <p:cNvSpPr/>
            <p:nvPr/>
          </p:nvSpPr>
          <p:spPr>
            <a:xfrm>
              <a:off x="311010" y="620798"/>
              <a:ext cx="3775611" cy="373202"/>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grpSp>
      <p:sp>
        <p:nvSpPr>
          <p:cNvPr id="21" name="テキスト ボックス 20">
            <a:extLst>
              <a:ext uri="{FF2B5EF4-FFF2-40B4-BE49-F238E27FC236}">
                <a16:creationId xmlns:a16="http://schemas.microsoft.com/office/drawing/2014/main" id="{2CA55DF0-90B1-DA9C-8502-621A762AD775}"/>
              </a:ext>
            </a:extLst>
          </p:cNvPr>
          <p:cNvSpPr txBox="1"/>
          <p:nvPr/>
        </p:nvSpPr>
        <p:spPr>
          <a:xfrm>
            <a:off x="48352" y="1972781"/>
            <a:ext cx="4485400" cy="29238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kumimoji="1" lang="ja-JP" altLang="en-US" sz="1300" b="1" spc="-150" dirty="0">
                <a:latin typeface="メイリオ" panose="020B0604030504040204" pitchFamily="50" charset="-128"/>
                <a:ea typeface="メイリオ" panose="020B0604030504040204" pitchFamily="50" charset="-128"/>
              </a:rPr>
              <a:t>１．</a:t>
            </a:r>
            <a:r>
              <a:rPr lang="ja-JP" altLang="en-US" sz="1300" b="1" spc="-150" dirty="0">
                <a:latin typeface="メイリオ" panose="020B0604030504040204" pitchFamily="50" charset="-128"/>
                <a:ea typeface="メイリオ" panose="020B0604030504040204" pitchFamily="50" charset="-128"/>
              </a:rPr>
              <a:t>コミュニケーションを行う目的や場面、状況などを把握する</a:t>
            </a:r>
            <a:endParaRPr kumimoji="1" lang="ja-JP" altLang="en-US" sz="1300" b="1" spc="-150" dirty="0">
              <a:latin typeface="メイリオ" panose="020B0604030504040204" pitchFamily="50" charset="-128"/>
              <a:ea typeface="メイリオ" panose="020B0604030504040204" pitchFamily="50" charset="-128"/>
            </a:endParaRPr>
          </a:p>
        </p:txBody>
      </p:sp>
      <p:pic>
        <p:nvPicPr>
          <p:cNvPr id="24" name="図 23" descr="白いバックグラウンドの前に座っている人形&#10;&#10;AI 生成コンテンツは誤りを含む可能性があります。">
            <a:extLst>
              <a:ext uri="{FF2B5EF4-FFF2-40B4-BE49-F238E27FC236}">
                <a16:creationId xmlns:a16="http://schemas.microsoft.com/office/drawing/2014/main" id="{7BE6F6EE-145A-F801-5174-3F151DFA5BE9}"/>
              </a:ext>
            </a:extLst>
          </p:cNvPr>
          <p:cNvPicPr>
            <a:picLocks noChangeAspect="1"/>
          </p:cNvPicPr>
          <p:nvPr/>
        </p:nvPicPr>
        <p:blipFill>
          <a:blip r:embed="rId4" cstate="print">
            <a:extLst>
              <a:ext uri="{28A0092B-C50C-407E-A947-70E740481C1C}">
                <a14:useLocalDpi xmlns:a14="http://schemas.microsoft.com/office/drawing/2010/main" val="0"/>
              </a:ext>
            </a:extLst>
          </a:blip>
          <a:srcRect l="57987" t="13420" r="3044" b="27169"/>
          <a:stretch>
            <a:fillRect/>
          </a:stretch>
        </p:blipFill>
        <p:spPr>
          <a:xfrm flipH="1">
            <a:off x="4298867" y="2627105"/>
            <a:ext cx="362377" cy="437450"/>
          </a:xfrm>
          <a:prstGeom prst="rect">
            <a:avLst/>
          </a:prstGeom>
        </p:spPr>
      </p:pic>
      <p:pic>
        <p:nvPicPr>
          <p:cNvPr id="29" name="図 28" descr="白いバックグラウンドの前に座っている人形&#10;&#10;AI 生成コンテンツは誤りを含む可能性があります。">
            <a:extLst>
              <a:ext uri="{FF2B5EF4-FFF2-40B4-BE49-F238E27FC236}">
                <a16:creationId xmlns:a16="http://schemas.microsoft.com/office/drawing/2014/main" id="{1F457B7E-1520-8BC1-77BC-070393B2B6CF}"/>
              </a:ext>
            </a:extLst>
          </p:cNvPr>
          <p:cNvPicPr>
            <a:picLocks noChangeAspect="1"/>
          </p:cNvPicPr>
          <p:nvPr/>
        </p:nvPicPr>
        <p:blipFill>
          <a:blip r:embed="rId4" cstate="print">
            <a:extLst>
              <a:ext uri="{28A0092B-C50C-407E-A947-70E740481C1C}">
                <a14:useLocalDpi xmlns:a14="http://schemas.microsoft.com/office/drawing/2010/main" val="0"/>
              </a:ext>
            </a:extLst>
          </a:blip>
          <a:srcRect l="57987" t="13420" r="3044" b="27169"/>
          <a:stretch>
            <a:fillRect/>
          </a:stretch>
        </p:blipFill>
        <p:spPr>
          <a:xfrm flipH="1">
            <a:off x="4298867" y="4598074"/>
            <a:ext cx="362377" cy="437450"/>
          </a:xfrm>
          <a:prstGeom prst="rect">
            <a:avLst/>
          </a:prstGeom>
        </p:spPr>
      </p:pic>
      <p:pic>
        <p:nvPicPr>
          <p:cNvPr id="31" name="図 30" descr="座る, ボックス, 食品 が含まれている画像&#10;&#10;AI 生成コンテンツは誤りを含む可能性があります。">
            <a:extLst>
              <a:ext uri="{FF2B5EF4-FFF2-40B4-BE49-F238E27FC236}">
                <a16:creationId xmlns:a16="http://schemas.microsoft.com/office/drawing/2014/main" id="{E49B3C38-6993-F6E5-4DAE-594177C2FFD8}"/>
              </a:ext>
            </a:extLst>
          </p:cNvPr>
          <p:cNvPicPr>
            <a:picLocks noChangeAspect="1"/>
          </p:cNvPicPr>
          <p:nvPr/>
        </p:nvPicPr>
        <p:blipFill>
          <a:blip r:embed="rId5" cstate="print">
            <a:extLst>
              <a:ext uri="{28A0092B-C50C-407E-A947-70E740481C1C}">
                <a14:useLocalDpi xmlns:a14="http://schemas.microsoft.com/office/drawing/2010/main" val="0"/>
              </a:ext>
            </a:extLst>
          </a:blip>
          <a:srcRect l="27472" t="1260" r="19117" b="53065"/>
          <a:stretch>
            <a:fillRect/>
          </a:stretch>
        </p:blipFill>
        <p:spPr>
          <a:xfrm flipH="1">
            <a:off x="4254406" y="6028109"/>
            <a:ext cx="451297" cy="447051"/>
          </a:xfrm>
          <a:prstGeom prst="rect">
            <a:avLst/>
          </a:prstGeom>
        </p:spPr>
      </p:pic>
      <p:pic>
        <p:nvPicPr>
          <p:cNvPr id="33" name="図 32" descr="おもちゃ, レゴ が含まれている画像&#10;&#10;AI 生成コンテンツは誤りを含む可能性があります。">
            <a:extLst>
              <a:ext uri="{FF2B5EF4-FFF2-40B4-BE49-F238E27FC236}">
                <a16:creationId xmlns:a16="http://schemas.microsoft.com/office/drawing/2014/main" id="{96AF4B87-3B26-66ED-1A57-CF7C5BEF83A8}"/>
              </a:ext>
            </a:extLst>
          </p:cNvPr>
          <p:cNvPicPr>
            <a:picLocks noChangeAspect="1"/>
          </p:cNvPicPr>
          <p:nvPr/>
        </p:nvPicPr>
        <p:blipFill>
          <a:blip r:embed="rId6" cstate="print">
            <a:extLst>
              <a:ext uri="{28A0092B-C50C-407E-A947-70E740481C1C}">
                <a14:useLocalDpi xmlns:a14="http://schemas.microsoft.com/office/drawing/2010/main" val="0"/>
              </a:ext>
            </a:extLst>
          </a:blip>
          <a:srcRect l="33432" t="1" r="25019" b="45434"/>
          <a:stretch>
            <a:fillRect/>
          </a:stretch>
        </p:blipFill>
        <p:spPr>
          <a:xfrm>
            <a:off x="8632907" y="3767965"/>
            <a:ext cx="394299" cy="499474"/>
          </a:xfrm>
          <a:prstGeom prst="rect">
            <a:avLst/>
          </a:prstGeom>
          <a:effectLst/>
        </p:spPr>
      </p:pic>
      <p:pic>
        <p:nvPicPr>
          <p:cNvPr id="34" name="図 33" descr="黒いバックグラウンドの前に座っている人形&#10;&#10;AI 生成コンテンツは誤りを含む可能性があります。">
            <a:extLst>
              <a:ext uri="{FF2B5EF4-FFF2-40B4-BE49-F238E27FC236}">
                <a16:creationId xmlns:a16="http://schemas.microsoft.com/office/drawing/2014/main" id="{28BDD4C3-0C73-92D1-A4A7-FB20BFFE9E58}"/>
              </a:ext>
            </a:extLst>
          </p:cNvPr>
          <p:cNvPicPr>
            <a:picLocks noChangeAspect="1"/>
          </p:cNvPicPr>
          <p:nvPr/>
        </p:nvPicPr>
        <p:blipFill>
          <a:blip r:embed="rId7" cstate="print">
            <a:extLst>
              <a:ext uri="{28A0092B-C50C-407E-A947-70E740481C1C}">
                <a14:useLocalDpi xmlns:a14="http://schemas.microsoft.com/office/drawing/2010/main" val="0"/>
              </a:ext>
            </a:extLst>
          </a:blip>
          <a:srcRect l="28881" r="20965" b="43796"/>
          <a:stretch>
            <a:fillRect/>
          </a:stretch>
        </p:blipFill>
        <p:spPr>
          <a:xfrm>
            <a:off x="8586374" y="3110443"/>
            <a:ext cx="440832" cy="531329"/>
          </a:xfrm>
          <a:prstGeom prst="rect">
            <a:avLst/>
          </a:prstGeom>
          <a:effectLst/>
        </p:spPr>
      </p:pic>
      <p:pic>
        <p:nvPicPr>
          <p:cNvPr id="35" name="図 34" descr="おもちゃ, レゴ が含まれている画像&#10;&#10;AI 生成コンテンツは誤りを含む可能性があります。">
            <a:extLst>
              <a:ext uri="{FF2B5EF4-FFF2-40B4-BE49-F238E27FC236}">
                <a16:creationId xmlns:a16="http://schemas.microsoft.com/office/drawing/2014/main" id="{E006A701-DA56-50AD-10A1-EC21893B7CC3}"/>
              </a:ext>
            </a:extLst>
          </p:cNvPr>
          <p:cNvPicPr>
            <a:picLocks noChangeAspect="1"/>
          </p:cNvPicPr>
          <p:nvPr/>
        </p:nvPicPr>
        <p:blipFill>
          <a:blip r:embed="rId6" cstate="print">
            <a:extLst>
              <a:ext uri="{28A0092B-C50C-407E-A947-70E740481C1C}">
                <a14:useLocalDpi xmlns:a14="http://schemas.microsoft.com/office/drawing/2010/main" val="0"/>
              </a:ext>
            </a:extLst>
          </a:blip>
          <a:srcRect l="33432" t="1" r="25019" b="45434"/>
          <a:stretch>
            <a:fillRect/>
          </a:stretch>
        </p:blipFill>
        <p:spPr>
          <a:xfrm>
            <a:off x="8632908" y="5171180"/>
            <a:ext cx="394299" cy="499474"/>
          </a:xfrm>
          <a:prstGeom prst="rect">
            <a:avLst/>
          </a:prstGeom>
          <a:effectLst/>
        </p:spPr>
      </p:pic>
      <p:pic>
        <p:nvPicPr>
          <p:cNvPr id="37" name="図 36" descr="アイコン が含まれている画像&#10;&#10;AI 生成コンテンツは誤りを含む可能性があります。">
            <a:extLst>
              <a:ext uri="{FF2B5EF4-FFF2-40B4-BE49-F238E27FC236}">
                <a16:creationId xmlns:a16="http://schemas.microsoft.com/office/drawing/2014/main" id="{57D419AD-1C05-629D-FE5A-E33F4D5480C3}"/>
              </a:ext>
            </a:extLst>
          </p:cNvPr>
          <p:cNvPicPr>
            <a:picLocks noChangeAspect="1"/>
          </p:cNvPicPr>
          <p:nvPr/>
        </p:nvPicPr>
        <p:blipFill>
          <a:blip r:embed="rId8" cstate="print">
            <a:extLst>
              <a:ext uri="{28A0092B-C50C-407E-A947-70E740481C1C}">
                <a14:useLocalDpi xmlns:a14="http://schemas.microsoft.com/office/drawing/2010/main" val="0"/>
              </a:ext>
            </a:extLst>
          </a:blip>
          <a:srcRect l="51129" t="13251" r="10746" b="39178"/>
          <a:stretch>
            <a:fillRect/>
          </a:stretch>
        </p:blipFill>
        <p:spPr>
          <a:xfrm>
            <a:off x="3479043" y="5948842"/>
            <a:ext cx="527531" cy="605586"/>
          </a:xfrm>
          <a:prstGeom prst="rect">
            <a:avLst/>
          </a:prstGeom>
        </p:spPr>
      </p:pic>
    </p:spTree>
    <p:extLst>
      <p:ext uri="{BB962C8B-B14F-4D97-AF65-F5344CB8AC3E}">
        <p14:creationId xmlns:p14="http://schemas.microsoft.com/office/powerpoint/2010/main" val="4010376342"/>
      </p:ext>
    </p:extLst>
  </p:cSld>
  <p:clrMapOvr>
    <a:masterClrMapping/>
  </p:clrMapOvr>
  <mc:AlternateContent xmlns:mc="http://schemas.openxmlformats.org/markup-compatibility/2006" xmlns:p14="http://schemas.microsoft.com/office/powerpoint/2010/main">
    <mc:Choice Requires="p14">
      <p:transition spd="med" p14:dur="700" advTm="29357">
        <p:fade/>
      </p:transition>
    </mc:Choice>
    <mc:Fallback xmlns="">
      <p:transition spd="med" advTm="29357">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B96DD-3236-1C14-1995-A432FFEDA2BE}"/>
            </a:ext>
          </a:extLst>
        </p:cNvPr>
        <p:cNvGrpSpPr/>
        <p:nvPr/>
      </p:nvGrpSpPr>
      <p:grpSpPr>
        <a:xfrm>
          <a:off x="0" y="0"/>
          <a:ext cx="0" cy="0"/>
          <a:chOff x="0" y="0"/>
          <a:chExt cx="0" cy="0"/>
        </a:xfrm>
      </p:grpSpPr>
      <p:sp>
        <p:nvSpPr>
          <p:cNvPr id="19" name="吹き出し: 角を丸めた四角形 18">
            <a:extLst>
              <a:ext uri="{FF2B5EF4-FFF2-40B4-BE49-F238E27FC236}">
                <a16:creationId xmlns:a16="http://schemas.microsoft.com/office/drawing/2014/main" id="{3B3799D6-5C56-A410-A27F-36F4F3BC32D7}"/>
              </a:ext>
            </a:extLst>
          </p:cNvPr>
          <p:cNvSpPr/>
          <p:nvPr/>
        </p:nvSpPr>
        <p:spPr>
          <a:xfrm>
            <a:off x="616918" y="2428758"/>
            <a:ext cx="1966624" cy="324000"/>
          </a:xfrm>
          <a:prstGeom prst="wedgeRoundRectCallout">
            <a:avLst>
              <a:gd name="adj1" fmla="val -53949"/>
              <a:gd name="adj2" fmla="val -3967"/>
              <a:gd name="adj3" fmla="val 16667"/>
            </a:avLst>
          </a:prstGeom>
          <a:ln/>
          <a:effectLst/>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lang="en-US" altLang="ja-JP" sz="1400" dirty="0"/>
              <a:t>What is his main point? </a:t>
            </a:r>
            <a:endParaRPr kumimoji="1" lang="en-US" altLang="ja-JP" sz="600" dirty="0">
              <a:latin typeface="メイリオ" panose="020B0604030504040204" pitchFamily="50" charset="-128"/>
              <a:ea typeface="メイリオ" panose="020B0604030504040204" pitchFamily="50" charset="-128"/>
            </a:endParaRPr>
          </a:p>
        </p:txBody>
      </p:sp>
      <p:sp>
        <p:nvSpPr>
          <p:cNvPr id="30" name="吹き出し: 角を丸めた四角形 29">
            <a:extLst>
              <a:ext uri="{FF2B5EF4-FFF2-40B4-BE49-F238E27FC236}">
                <a16:creationId xmlns:a16="http://schemas.microsoft.com/office/drawing/2014/main" id="{EAF8A327-58B4-F129-601C-13D974098746}"/>
              </a:ext>
            </a:extLst>
          </p:cNvPr>
          <p:cNvSpPr/>
          <p:nvPr/>
        </p:nvSpPr>
        <p:spPr>
          <a:xfrm>
            <a:off x="616918" y="2900288"/>
            <a:ext cx="3290922" cy="468000"/>
          </a:xfrm>
          <a:prstGeom prst="wedgeRoundRectCallout">
            <a:avLst>
              <a:gd name="adj1" fmla="val 54851"/>
              <a:gd name="adj2" fmla="val -5066"/>
              <a:gd name="adj3" fmla="val 16667"/>
            </a:avLst>
          </a:prstGeom>
          <a:ln/>
          <a:effectLst/>
        </p:spPr>
        <p:style>
          <a:lnRef idx="1">
            <a:schemeClr val="accent4"/>
          </a:lnRef>
          <a:fillRef idx="2">
            <a:schemeClr val="accent4"/>
          </a:fillRef>
          <a:effectRef idx="1">
            <a:schemeClr val="accent4"/>
          </a:effectRef>
          <a:fontRef idx="minor">
            <a:schemeClr val="dk1"/>
          </a:fontRef>
        </p:style>
        <p:txBody>
          <a:bodyPr rtlCol="0" anchor="ctr"/>
          <a:lstStyle/>
          <a:p>
            <a:pPr>
              <a:lnSpc>
                <a:spcPts val="1500"/>
              </a:lnSpc>
            </a:pPr>
            <a:r>
              <a:rPr kumimoji="1" lang="en-US" altLang="ja-JP" sz="1400" dirty="0">
                <a:ea typeface="メイリオ" panose="020B0604030504040204" pitchFamily="50" charset="-128"/>
              </a:rPr>
              <a:t>He says, “we should use the internet for learning more often”.</a:t>
            </a:r>
          </a:p>
        </p:txBody>
      </p:sp>
      <p:sp>
        <p:nvSpPr>
          <p:cNvPr id="38" name="吹き出し: 角を丸めた四角形 37">
            <a:extLst>
              <a:ext uri="{FF2B5EF4-FFF2-40B4-BE49-F238E27FC236}">
                <a16:creationId xmlns:a16="http://schemas.microsoft.com/office/drawing/2014/main" id="{0CE7660F-A6F8-EF5F-DCFB-50708FCB93F2}"/>
              </a:ext>
            </a:extLst>
          </p:cNvPr>
          <p:cNvSpPr/>
          <p:nvPr/>
        </p:nvSpPr>
        <p:spPr>
          <a:xfrm>
            <a:off x="2031115" y="3987348"/>
            <a:ext cx="1886598" cy="324000"/>
          </a:xfrm>
          <a:prstGeom prst="wedgeRoundRectCallout">
            <a:avLst>
              <a:gd name="adj1" fmla="val 57312"/>
              <a:gd name="adj2" fmla="val -5949"/>
              <a:gd name="adj3" fmla="val 16667"/>
            </a:avLst>
          </a:prstGeom>
          <a:ln/>
          <a:effectLst/>
        </p:spPr>
        <p:style>
          <a:lnRef idx="1">
            <a:schemeClr val="accent4"/>
          </a:lnRef>
          <a:fillRef idx="2">
            <a:schemeClr val="accent4"/>
          </a:fillRef>
          <a:effectRef idx="1">
            <a:schemeClr val="accent4"/>
          </a:effectRef>
          <a:fontRef idx="minor">
            <a:schemeClr val="dk1"/>
          </a:fontRef>
        </p:style>
        <p:txBody>
          <a:bodyPr rtlCol="0" anchor="ctr"/>
          <a:lstStyle/>
          <a:p>
            <a:pPr>
              <a:lnSpc>
                <a:spcPts val="1500"/>
              </a:lnSpc>
            </a:pPr>
            <a:r>
              <a:rPr lang="en-US" altLang="ja-JP" sz="1400" dirty="0"/>
              <a:t>Because it is useful.</a:t>
            </a:r>
            <a:endParaRPr kumimoji="1" lang="en-US" altLang="ja-JP" sz="600" dirty="0">
              <a:latin typeface="メイリオ" panose="020B0604030504040204" pitchFamily="50" charset="-128"/>
              <a:ea typeface="メイリオ" panose="020B0604030504040204" pitchFamily="50" charset="-128"/>
            </a:endParaRPr>
          </a:p>
        </p:txBody>
      </p:sp>
      <p:sp>
        <p:nvSpPr>
          <p:cNvPr id="40" name="吹き出し: 角を丸めた四角形 39">
            <a:extLst>
              <a:ext uri="{FF2B5EF4-FFF2-40B4-BE49-F238E27FC236}">
                <a16:creationId xmlns:a16="http://schemas.microsoft.com/office/drawing/2014/main" id="{6BBC7665-EEFD-7624-7886-82083B8F2166}"/>
              </a:ext>
            </a:extLst>
          </p:cNvPr>
          <p:cNvSpPr/>
          <p:nvPr/>
        </p:nvSpPr>
        <p:spPr>
          <a:xfrm>
            <a:off x="5119487" y="2372054"/>
            <a:ext cx="3465838" cy="252000"/>
          </a:xfrm>
          <a:prstGeom prst="wedgeRoundRectCallout">
            <a:avLst>
              <a:gd name="adj1" fmla="val -52824"/>
              <a:gd name="adj2" fmla="val -2057"/>
              <a:gd name="adj3" fmla="val 16667"/>
            </a:avLst>
          </a:prstGeom>
          <a:ln/>
          <a:effectLst/>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lang="en-US" altLang="ja-JP" sz="1400" dirty="0"/>
              <a:t>What do you think?  Do you agree with him?</a:t>
            </a:r>
            <a:endParaRPr kumimoji="1" lang="en-US" altLang="ja-JP" sz="600" dirty="0">
              <a:latin typeface="メイリオ" panose="020B0604030504040204" pitchFamily="50" charset="-128"/>
              <a:ea typeface="メイリオ" panose="020B0604030504040204" pitchFamily="50" charset="-128"/>
            </a:endParaRPr>
          </a:p>
        </p:txBody>
      </p:sp>
      <p:sp>
        <p:nvSpPr>
          <p:cNvPr id="41" name="吹き出し: 角を丸めた四角形 40">
            <a:extLst>
              <a:ext uri="{FF2B5EF4-FFF2-40B4-BE49-F238E27FC236}">
                <a16:creationId xmlns:a16="http://schemas.microsoft.com/office/drawing/2014/main" id="{2E17A911-4AAB-0109-B651-CDEEB363F3D3}"/>
              </a:ext>
            </a:extLst>
          </p:cNvPr>
          <p:cNvSpPr/>
          <p:nvPr/>
        </p:nvSpPr>
        <p:spPr>
          <a:xfrm>
            <a:off x="7545649" y="2717291"/>
            <a:ext cx="1037330" cy="252000"/>
          </a:xfrm>
          <a:prstGeom prst="wedgeRoundRectCallout">
            <a:avLst>
              <a:gd name="adj1" fmla="val 57571"/>
              <a:gd name="adj2" fmla="val 31717"/>
              <a:gd name="adj3" fmla="val 16667"/>
            </a:avLst>
          </a:prstGeom>
          <a:ln/>
          <a:effectLst/>
        </p:spPr>
        <p:style>
          <a:lnRef idx="1">
            <a:schemeClr val="accent4"/>
          </a:lnRef>
          <a:fillRef idx="2">
            <a:schemeClr val="accent4"/>
          </a:fillRef>
          <a:effectRef idx="1">
            <a:schemeClr val="accent4"/>
          </a:effectRef>
          <a:fontRef idx="minor">
            <a:schemeClr val="dk1"/>
          </a:fontRef>
        </p:style>
        <p:txBody>
          <a:bodyPr rtlCol="0" anchor="ctr"/>
          <a:lstStyle/>
          <a:p>
            <a:pPr>
              <a:lnSpc>
                <a:spcPts val="1500"/>
              </a:lnSpc>
            </a:pPr>
            <a:r>
              <a:rPr lang="en-US" altLang="ja-JP" sz="1400" dirty="0"/>
              <a:t>Yes.</a:t>
            </a:r>
            <a:endParaRPr kumimoji="1" lang="en-US" altLang="ja-JP" sz="600" dirty="0">
              <a:latin typeface="メイリオ" panose="020B0604030504040204" pitchFamily="50" charset="-128"/>
              <a:ea typeface="メイリオ" panose="020B0604030504040204" pitchFamily="50" charset="-128"/>
            </a:endParaRPr>
          </a:p>
        </p:txBody>
      </p:sp>
      <p:cxnSp>
        <p:nvCxnSpPr>
          <p:cNvPr id="34" name="直線コネクタ 33">
            <a:extLst>
              <a:ext uri="{FF2B5EF4-FFF2-40B4-BE49-F238E27FC236}">
                <a16:creationId xmlns:a16="http://schemas.microsoft.com/office/drawing/2014/main" id="{24C7192C-49CD-3540-8961-E36C95700B44}"/>
              </a:ext>
            </a:extLst>
          </p:cNvPr>
          <p:cNvCxnSpPr>
            <a:cxnSpLocks/>
          </p:cNvCxnSpPr>
          <p:nvPr/>
        </p:nvCxnSpPr>
        <p:spPr>
          <a:xfrm>
            <a:off x="4569781" y="2204864"/>
            <a:ext cx="0" cy="4577827"/>
          </a:xfrm>
          <a:prstGeom prst="line">
            <a:avLst/>
          </a:prstGeom>
        </p:spPr>
        <p:style>
          <a:lnRef idx="1">
            <a:schemeClr val="accent1"/>
          </a:lnRef>
          <a:fillRef idx="0">
            <a:schemeClr val="accent1"/>
          </a:fillRef>
          <a:effectRef idx="0">
            <a:schemeClr val="accent1"/>
          </a:effectRef>
          <a:fontRef idx="minor">
            <a:schemeClr val="tx1"/>
          </a:fontRef>
        </p:style>
      </p:cxnSp>
      <p:sp>
        <p:nvSpPr>
          <p:cNvPr id="43" name="吹き出し: 角を丸めた四角形 42">
            <a:extLst>
              <a:ext uri="{FF2B5EF4-FFF2-40B4-BE49-F238E27FC236}">
                <a16:creationId xmlns:a16="http://schemas.microsoft.com/office/drawing/2014/main" id="{F0D93B5E-F664-FC6E-23BA-721698A31BE3}"/>
              </a:ext>
            </a:extLst>
          </p:cNvPr>
          <p:cNvSpPr/>
          <p:nvPr/>
        </p:nvSpPr>
        <p:spPr>
          <a:xfrm>
            <a:off x="5214093" y="3062528"/>
            <a:ext cx="2764338" cy="252000"/>
          </a:xfrm>
          <a:prstGeom prst="wedgeRoundRectCallout">
            <a:avLst>
              <a:gd name="adj1" fmla="val -54942"/>
              <a:gd name="adj2" fmla="val -1388"/>
              <a:gd name="adj3" fmla="val 16667"/>
            </a:avLst>
          </a:prstGeom>
          <a:ln/>
          <a:effectLst/>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lang="en-US" altLang="ja-JP" sz="1400" dirty="0"/>
              <a:t>Why do you think so?</a:t>
            </a:r>
            <a:endParaRPr kumimoji="1" lang="en-US" altLang="ja-JP" sz="600" dirty="0">
              <a:latin typeface="メイリオ" panose="020B0604030504040204" pitchFamily="50" charset="-128"/>
              <a:ea typeface="メイリオ" panose="020B0604030504040204" pitchFamily="50" charset="-128"/>
            </a:endParaRPr>
          </a:p>
        </p:txBody>
      </p:sp>
      <p:sp>
        <p:nvSpPr>
          <p:cNvPr id="44" name="吹き出し: 角を丸めた四角形 43">
            <a:extLst>
              <a:ext uri="{FF2B5EF4-FFF2-40B4-BE49-F238E27FC236}">
                <a16:creationId xmlns:a16="http://schemas.microsoft.com/office/drawing/2014/main" id="{768FD697-0EDD-75D1-C25B-422AF6AFCBCE}"/>
              </a:ext>
            </a:extLst>
          </p:cNvPr>
          <p:cNvSpPr/>
          <p:nvPr/>
        </p:nvSpPr>
        <p:spPr>
          <a:xfrm>
            <a:off x="5340871" y="3407765"/>
            <a:ext cx="3236311" cy="468000"/>
          </a:xfrm>
          <a:prstGeom prst="wedgeRoundRectCallout">
            <a:avLst>
              <a:gd name="adj1" fmla="val 54482"/>
              <a:gd name="adj2" fmla="val -2554"/>
              <a:gd name="adj3" fmla="val 16667"/>
            </a:avLst>
          </a:prstGeom>
          <a:ln/>
          <a:effectLst/>
        </p:spPr>
        <p:style>
          <a:lnRef idx="1">
            <a:schemeClr val="accent4"/>
          </a:lnRef>
          <a:fillRef idx="2">
            <a:schemeClr val="accent4"/>
          </a:fillRef>
          <a:effectRef idx="1">
            <a:schemeClr val="accent4"/>
          </a:effectRef>
          <a:fontRef idx="minor">
            <a:schemeClr val="dk1"/>
          </a:fontRef>
        </p:style>
        <p:txBody>
          <a:bodyPr rtlCol="0" anchor="ctr"/>
          <a:lstStyle/>
          <a:p>
            <a:pPr algn="just">
              <a:lnSpc>
                <a:spcPts val="1500"/>
              </a:lnSpc>
            </a:pPr>
            <a:r>
              <a:rPr lang="en-US" altLang="ja-JP" sz="1400" dirty="0"/>
              <a:t>Because I can useful internet for information.</a:t>
            </a:r>
            <a:endParaRPr kumimoji="1" lang="en-US" altLang="ja-JP" sz="600" dirty="0">
              <a:latin typeface="メイリオ" panose="020B0604030504040204" pitchFamily="50" charset="-128"/>
              <a:ea typeface="メイリオ" panose="020B0604030504040204" pitchFamily="50" charset="-128"/>
            </a:endParaRPr>
          </a:p>
        </p:txBody>
      </p:sp>
      <p:sp>
        <p:nvSpPr>
          <p:cNvPr id="45" name="吹き出し: 角を丸めた四角形 44">
            <a:extLst>
              <a:ext uri="{FF2B5EF4-FFF2-40B4-BE49-F238E27FC236}">
                <a16:creationId xmlns:a16="http://schemas.microsoft.com/office/drawing/2014/main" id="{44405AB1-51F8-2C8A-79DE-D5DAE73767C2}"/>
              </a:ext>
            </a:extLst>
          </p:cNvPr>
          <p:cNvSpPr/>
          <p:nvPr/>
        </p:nvSpPr>
        <p:spPr>
          <a:xfrm>
            <a:off x="5211966" y="3969002"/>
            <a:ext cx="3651996" cy="468000"/>
          </a:xfrm>
          <a:prstGeom prst="wedgeRoundRectCallout">
            <a:avLst>
              <a:gd name="adj1" fmla="val -53805"/>
              <a:gd name="adj2" fmla="val -40409"/>
              <a:gd name="adj3" fmla="val 16667"/>
            </a:avLst>
          </a:prstGeom>
          <a:ln/>
          <a:effectLst/>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lang="en-US" altLang="ja-JP" sz="1400" dirty="0"/>
              <a:t>Oh, you think you can </a:t>
            </a:r>
            <a:r>
              <a:rPr lang="en-US" altLang="ja-JP" sz="1400" b="1" dirty="0"/>
              <a:t>get</a:t>
            </a:r>
            <a:r>
              <a:rPr lang="en-US" altLang="ja-JP" sz="1400" dirty="0"/>
              <a:t> useful information </a:t>
            </a:r>
            <a:r>
              <a:rPr lang="en-US" altLang="ja-JP" sz="1400" b="1" dirty="0"/>
              <a:t>from the Internet</a:t>
            </a:r>
            <a:r>
              <a:rPr lang="en-US" altLang="ja-JP" sz="1400" dirty="0"/>
              <a:t>. </a:t>
            </a:r>
            <a:r>
              <a:rPr kumimoji="1" lang="en-US" altLang="ja-JP" sz="1400" dirty="0">
                <a:ea typeface="メイリオ" panose="020B0604030504040204" pitchFamily="50" charset="-128"/>
              </a:rPr>
              <a:t>How about you ? …</a:t>
            </a:r>
          </a:p>
        </p:txBody>
      </p:sp>
      <p:sp>
        <p:nvSpPr>
          <p:cNvPr id="48" name="吹き出し: 角を丸めた四角形 47">
            <a:extLst>
              <a:ext uri="{FF2B5EF4-FFF2-40B4-BE49-F238E27FC236}">
                <a16:creationId xmlns:a16="http://schemas.microsoft.com/office/drawing/2014/main" id="{A5D35AF9-DFCA-A441-3B5B-16D6A57DDCA0}"/>
              </a:ext>
            </a:extLst>
          </p:cNvPr>
          <p:cNvSpPr/>
          <p:nvPr/>
        </p:nvSpPr>
        <p:spPr>
          <a:xfrm>
            <a:off x="5221752" y="4875476"/>
            <a:ext cx="3642213" cy="431066"/>
          </a:xfrm>
          <a:prstGeom prst="wedgeRoundRectCallout">
            <a:avLst>
              <a:gd name="adj1" fmla="val -53490"/>
              <a:gd name="adj2" fmla="val -27300"/>
              <a:gd name="adj3" fmla="val 16667"/>
            </a:avLst>
          </a:prstGeom>
          <a:ln/>
          <a:effectLst/>
        </p:spPr>
        <p:style>
          <a:lnRef idx="1">
            <a:schemeClr val="accent6"/>
          </a:lnRef>
          <a:fillRef idx="2">
            <a:schemeClr val="accent6"/>
          </a:fillRef>
          <a:effectRef idx="1">
            <a:schemeClr val="accent6"/>
          </a:effectRef>
          <a:fontRef idx="minor">
            <a:schemeClr val="dk1"/>
          </a:fontRef>
        </p:style>
        <p:txBody>
          <a:bodyPr rtlCol="0" anchor="ctr"/>
          <a:lstStyle/>
          <a:p>
            <a:pPr algn="just">
              <a:lnSpc>
                <a:spcPts val="1500"/>
              </a:lnSpc>
            </a:pPr>
            <a:r>
              <a:rPr lang="en-US" altLang="ja-JP" sz="1400" dirty="0">
                <a:ea typeface="メイリオ" panose="020B0604030504040204" pitchFamily="50" charset="-128"/>
              </a:rPr>
              <a:t>Please try to build and organize your opinions about his opinion, then write about them.</a:t>
            </a:r>
            <a:endParaRPr kumimoji="1" lang="en-US" altLang="ja-JP" sz="1400" dirty="0">
              <a:ea typeface="メイリオ" panose="020B0604030504040204" pitchFamily="50" charset="-128"/>
            </a:endParaRPr>
          </a:p>
        </p:txBody>
      </p:sp>
      <p:sp>
        <p:nvSpPr>
          <p:cNvPr id="4" name="テキスト ボックス 3">
            <a:extLst>
              <a:ext uri="{FF2B5EF4-FFF2-40B4-BE49-F238E27FC236}">
                <a16:creationId xmlns:a16="http://schemas.microsoft.com/office/drawing/2014/main" id="{DE9CC709-1052-116A-DBB8-41B28647A561}"/>
              </a:ext>
            </a:extLst>
          </p:cNvPr>
          <p:cNvSpPr txBox="1"/>
          <p:nvPr/>
        </p:nvSpPr>
        <p:spPr>
          <a:xfrm>
            <a:off x="35496" y="1988840"/>
            <a:ext cx="3248239" cy="29238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kumimoji="1" lang="ja-JP" altLang="en-US" sz="1300" b="1" dirty="0">
                <a:latin typeface="メイリオ" panose="020B0604030504040204" pitchFamily="50" charset="-128"/>
                <a:ea typeface="メイリオ" panose="020B0604030504040204" pitchFamily="50" charset="-128"/>
              </a:rPr>
              <a:t>２．</a:t>
            </a:r>
            <a:r>
              <a:rPr lang="ja-JP" altLang="en-US" sz="1300" b="1" dirty="0">
                <a:latin typeface="メイリオ" panose="020B0604030504040204" pitchFamily="50" charset="-128"/>
                <a:ea typeface="メイリオ" panose="020B0604030504040204" pitchFamily="50" charset="-128"/>
              </a:rPr>
              <a:t>書き手の意見を</a:t>
            </a:r>
            <a:r>
              <a:rPr kumimoji="1" lang="ja-JP" altLang="en-US" sz="1300" b="1" dirty="0">
                <a:latin typeface="メイリオ" panose="020B0604030504040204" pitchFamily="50" charset="-128"/>
                <a:ea typeface="メイリオ" panose="020B0604030504040204" pitchFamily="50" charset="-128"/>
              </a:rPr>
              <a:t>読み、要点を捉える</a:t>
            </a:r>
          </a:p>
        </p:txBody>
      </p:sp>
      <p:sp>
        <p:nvSpPr>
          <p:cNvPr id="5" name="テキスト ボックス 4">
            <a:extLst>
              <a:ext uri="{FF2B5EF4-FFF2-40B4-BE49-F238E27FC236}">
                <a16:creationId xmlns:a16="http://schemas.microsoft.com/office/drawing/2014/main" id="{88C823C6-B359-4448-5D44-5D14756E0B18}"/>
              </a:ext>
            </a:extLst>
          </p:cNvPr>
          <p:cNvSpPr txBox="1"/>
          <p:nvPr/>
        </p:nvSpPr>
        <p:spPr>
          <a:xfrm>
            <a:off x="4644008" y="1986429"/>
            <a:ext cx="3248244" cy="29238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ja-JP" altLang="en-US" sz="1300" b="1" dirty="0">
                <a:latin typeface="メイリオ" panose="020B0604030504040204" pitchFamily="50" charset="-128"/>
                <a:ea typeface="メイリオ" panose="020B0604030504040204" pitchFamily="50" charset="-128"/>
              </a:rPr>
              <a:t>３．自分の考えとその理由を整理する</a:t>
            </a:r>
            <a:endParaRPr lang="en-US" altLang="ja-JP" sz="1300" b="1" dirty="0">
              <a:latin typeface="メイリオ" panose="020B0604030504040204" pitchFamily="50" charset="-128"/>
              <a:ea typeface="メイリオ" panose="020B0604030504040204" pitchFamily="50" charset="-128"/>
            </a:endParaRPr>
          </a:p>
        </p:txBody>
      </p:sp>
      <p:sp>
        <p:nvSpPr>
          <p:cNvPr id="8" name="吹き出し: 角を丸めた四角形 7">
            <a:extLst>
              <a:ext uri="{FF2B5EF4-FFF2-40B4-BE49-F238E27FC236}">
                <a16:creationId xmlns:a16="http://schemas.microsoft.com/office/drawing/2014/main" id="{6BA14B00-AB18-0AB3-E66C-2D788727B6BA}"/>
              </a:ext>
            </a:extLst>
          </p:cNvPr>
          <p:cNvSpPr/>
          <p:nvPr/>
        </p:nvSpPr>
        <p:spPr>
          <a:xfrm>
            <a:off x="139808" y="6161468"/>
            <a:ext cx="4311510" cy="633287"/>
          </a:xfrm>
          <a:prstGeom prst="wedgeRoundRectCallout">
            <a:avLst>
              <a:gd name="adj1" fmla="val 47969"/>
              <a:gd name="adj2" fmla="val 38786"/>
              <a:gd name="adj3" fmla="val 16667"/>
            </a:avLst>
          </a:prstGeom>
        </p:spPr>
        <p:style>
          <a:lnRef idx="2">
            <a:schemeClr val="accent6"/>
          </a:lnRef>
          <a:fillRef idx="1">
            <a:schemeClr val="lt1"/>
          </a:fillRef>
          <a:effectRef idx="0">
            <a:schemeClr val="accent6"/>
          </a:effectRef>
          <a:fontRef idx="minor">
            <a:schemeClr val="dk1"/>
          </a:fontRef>
        </p:style>
        <p:txBody>
          <a:bodyPr rtlCol="0" anchor="t"/>
          <a:lstStyle/>
          <a:p>
            <a:r>
              <a:rPr lang="ja-JP" altLang="en-US" sz="1200" dirty="0">
                <a:latin typeface="メイリオ" panose="020B0604030504040204" pitchFamily="50" charset="-128"/>
                <a:ea typeface="メイリオ" panose="020B0604030504040204" pitchFamily="50" charset="-128"/>
              </a:rPr>
              <a:t>書き手が最も伝えたいことに下線を引いたり、英文</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に矢印や記号などを書き込んだりしながら読むこと</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もできます。</a:t>
            </a:r>
            <a:endParaRPr lang="en-US" altLang="ja-JP" sz="1200" dirty="0">
              <a:latin typeface="メイリオ" panose="020B0604030504040204" pitchFamily="50" charset="-128"/>
              <a:ea typeface="メイリオ" panose="020B0604030504040204" pitchFamily="50" charset="-128"/>
            </a:endParaRPr>
          </a:p>
        </p:txBody>
      </p:sp>
      <p:sp>
        <p:nvSpPr>
          <p:cNvPr id="16" name="吹き出し: 角を丸めた四角形 15">
            <a:extLst>
              <a:ext uri="{FF2B5EF4-FFF2-40B4-BE49-F238E27FC236}">
                <a16:creationId xmlns:a16="http://schemas.microsoft.com/office/drawing/2014/main" id="{CF166C6A-BEB0-D03B-ED49-0ABD8C296816}"/>
              </a:ext>
            </a:extLst>
          </p:cNvPr>
          <p:cNvSpPr/>
          <p:nvPr/>
        </p:nvSpPr>
        <p:spPr>
          <a:xfrm>
            <a:off x="4729810" y="6168287"/>
            <a:ext cx="4306686" cy="614666"/>
          </a:xfrm>
          <a:prstGeom prst="wedgeRoundRectCallout">
            <a:avLst>
              <a:gd name="adj1" fmla="val 47969"/>
              <a:gd name="adj2" fmla="val 38786"/>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r>
              <a:rPr lang="ja-JP" altLang="en-US" sz="1200" dirty="0">
                <a:latin typeface="メイリオ" panose="020B0604030504040204" pitchFamily="50" charset="-128"/>
                <a:ea typeface="メイリオ" panose="020B0604030504040204" pitchFamily="50" charset="-128"/>
              </a:rPr>
              <a:t>メモを活用して、自分の考えとその理由を整理して</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書くこともできます。</a:t>
            </a:r>
            <a:endParaRPr lang="en-US" altLang="ja-JP" sz="1200" dirty="0">
              <a:latin typeface="メイリオ" panose="020B0604030504040204" pitchFamily="50" charset="-128"/>
              <a:ea typeface="メイリオ" panose="020B0604030504040204" pitchFamily="50" charset="-128"/>
            </a:endParaRPr>
          </a:p>
        </p:txBody>
      </p:sp>
      <p:grpSp>
        <p:nvGrpSpPr>
          <p:cNvPr id="2" name="グループ化 1">
            <a:extLst>
              <a:ext uri="{FF2B5EF4-FFF2-40B4-BE49-F238E27FC236}">
                <a16:creationId xmlns:a16="http://schemas.microsoft.com/office/drawing/2014/main" id="{F67EAC9D-9D3D-12BD-8795-3F218C1AB899}"/>
              </a:ext>
            </a:extLst>
          </p:cNvPr>
          <p:cNvGrpSpPr/>
          <p:nvPr/>
        </p:nvGrpSpPr>
        <p:grpSpPr>
          <a:xfrm>
            <a:off x="4668647" y="4530239"/>
            <a:ext cx="4307059" cy="252000"/>
            <a:chOff x="4668647" y="4681024"/>
            <a:chExt cx="4307059" cy="252000"/>
          </a:xfrm>
        </p:grpSpPr>
        <p:cxnSp>
          <p:nvCxnSpPr>
            <p:cNvPr id="6" name="直線コネクタ 5">
              <a:extLst>
                <a:ext uri="{FF2B5EF4-FFF2-40B4-BE49-F238E27FC236}">
                  <a16:creationId xmlns:a16="http://schemas.microsoft.com/office/drawing/2014/main" id="{400E5127-A0B0-6371-315E-37058CE8B28D}"/>
                </a:ext>
              </a:extLst>
            </p:cNvPr>
            <p:cNvCxnSpPr>
              <a:cxnSpLocks/>
            </p:cNvCxnSpPr>
            <p:nvPr/>
          </p:nvCxnSpPr>
          <p:spPr>
            <a:xfrm>
              <a:off x="4668647" y="4764369"/>
              <a:ext cx="4307059" cy="10137"/>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1" name="テキスト ボックス 20">
              <a:extLst>
                <a:ext uri="{FF2B5EF4-FFF2-40B4-BE49-F238E27FC236}">
                  <a16:creationId xmlns:a16="http://schemas.microsoft.com/office/drawing/2014/main" id="{0376DBD3-AB0F-AAF9-027C-265848C40EC3}"/>
                </a:ext>
              </a:extLst>
            </p:cNvPr>
            <p:cNvSpPr txBox="1"/>
            <p:nvPr/>
          </p:nvSpPr>
          <p:spPr>
            <a:xfrm>
              <a:off x="5655964" y="4681024"/>
              <a:ext cx="2503632" cy="252000"/>
            </a:xfrm>
            <a:prstGeom prst="rect">
              <a:avLst/>
            </a:prstGeom>
            <a:solidFill>
              <a:schemeClr val="bg1"/>
            </a:solidFill>
          </p:spPr>
          <p:txBody>
            <a:bodyPr wrap="square" rtlCol="0">
              <a:spAutoFit/>
            </a:bodyPr>
            <a:lstStyle/>
            <a:p>
              <a:r>
                <a:rPr lang="ja-JP" altLang="en-US" sz="1100" b="1" dirty="0">
                  <a:latin typeface="メイリオ" panose="020B0604030504040204" pitchFamily="50" charset="-128"/>
                  <a:ea typeface="メイリオ" panose="020B0604030504040204" pitchFamily="50" charset="-128"/>
                </a:rPr>
                <a:t>（やり取りしたことを基に書く）</a:t>
              </a:r>
              <a:endParaRPr kumimoji="1" lang="ja-JP" altLang="en-US" sz="1100" b="1" dirty="0">
                <a:latin typeface="メイリオ" panose="020B0604030504040204" pitchFamily="50" charset="-128"/>
                <a:ea typeface="メイリオ" panose="020B0604030504040204" pitchFamily="50" charset="-128"/>
              </a:endParaRPr>
            </a:p>
          </p:txBody>
        </p:sp>
      </p:grpSp>
      <p:pic>
        <p:nvPicPr>
          <p:cNvPr id="35" name="Picture 6" descr="女性教師のイラスト（職業）">
            <a:extLst>
              <a:ext uri="{FF2B5EF4-FFF2-40B4-BE49-F238E27FC236}">
                <a16:creationId xmlns:a16="http://schemas.microsoft.com/office/drawing/2014/main" id="{79A6F575-67AD-1293-735E-4FCEDAE9392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58" r="17130" b="54012"/>
          <a:stretch/>
        </p:blipFill>
        <p:spPr bwMode="auto">
          <a:xfrm>
            <a:off x="8435270" y="6222821"/>
            <a:ext cx="566700" cy="500618"/>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6" descr="女性教師のイラスト（職業）">
            <a:extLst>
              <a:ext uri="{FF2B5EF4-FFF2-40B4-BE49-F238E27FC236}">
                <a16:creationId xmlns:a16="http://schemas.microsoft.com/office/drawing/2014/main" id="{68A635B0-1945-7360-09F7-011F0FBE6BC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58" r="17130" b="54012"/>
          <a:stretch/>
        </p:blipFill>
        <p:spPr bwMode="auto">
          <a:xfrm>
            <a:off x="3887779" y="6222821"/>
            <a:ext cx="566700" cy="500618"/>
          </a:xfrm>
          <a:prstGeom prst="rect">
            <a:avLst/>
          </a:prstGeom>
          <a:noFill/>
          <a:extLst>
            <a:ext uri="{909E8E84-426E-40DD-AFC4-6F175D3DCCD1}">
              <a14:hiddenFill xmlns:a14="http://schemas.microsoft.com/office/drawing/2010/main">
                <a:solidFill>
                  <a:srgbClr val="FFFFFF"/>
                </a:solidFill>
              </a14:hiddenFill>
            </a:ext>
          </a:extLst>
        </p:spPr>
      </p:pic>
      <p:grpSp>
        <p:nvGrpSpPr>
          <p:cNvPr id="3" name="グループ化 2">
            <a:extLst>
              <a:ext uri="{FF2B5EF4-FFF2-40B4-BE49-F238E27FC236}">
                <a16:creationId xmlns:a16="http://schemas.microsoft.com/office/drawing/2014/main" id="{3F507B92-0790-2F60-1B77-CF74579523F3}"/>
              </a:ext>
            </a:extLst>
          </p:cNvPr>
          <p:cNvGrpSpPr/>
          <p:nvPr/>
        </p:nvGrpSpPr>
        <p:grpSpPr>
          <a:xfrm>
            <a:off x="4633146" y="5399779"/>
            <a:ext cx="4315785" cy="675271"/>
            <a:chOff x="4633146" y="5520974"/>
            <a:chExt cx="4315785" cy="675271"/>
          </a:xfrm>
        </p:grpSpPr>
        <p:sp>
          <p:nvSpPr>
            <p:cNvPr id="31" name="テキスト ボックス 30">
              <a:extLst>
                <a:ext uri="{FF2B5EF4-FFF2-40B4-BE49-F238E27FC236}">
                  <a16:creationId xmlns:a16="http://schemas.microsoft.com/office/drawing/2014/main" id="{21FCEF7C-21CA-6849-1F1B-53FD4F452EC7}"/>
                </a:ext>
              </a:extLst>
            </p:cNvPr>
            <p:cNvSpPr txBox="1"/>
            <p:nvPr/>
          </p:nvSpPr>
          <p:spPr>
            <a:xfrm>
              <a:off x="4633146" y="5520974"/>
              <a:ext cx="2315116" cy="261610"/>
            </a:xfrm>
            <a:prstGeom prst="rect">
              <a:avLst/>
            </a:prstGeom>
            <a:solidFill>
              <a:schemeClr val="bg1"/>
            </a:solidFill>
          </p:spPr>
          <p:txBody>
            <a:bodyPr wrap="square" rtlCol="0">
              <a:spAutoFit/>
            </a:bodyPr>
            <a:lstStyle/>
            <a:p>
              <a:r>
                <a:rPr lang="ja-JP" altLang="en-US" sz="1100" b="1" dirty="0">
                  <a:latin typeface="メイリオ" panose="020B0604030504040204" pitchFamily="50" charset="-128"/>
                  <a:ea typeface="メイリオ" panose="020B0604030504040204" pitchFamily="50" charset="-128"/>
                </a:rPr>
                <a:t>（生徒が書いた考えとその理由）</a:t>
              </a:r>
              <a:endParaRPr kumimoji="1" lang="ja-JP" altLang="en-US" sz="1100" b="1" dirty="0">
                <a:latin typeface="メイリオ" panose="020B0604030504040204" pitchFamily="50" charset="-128"/>
                <a:ea typeface="メイリオ" panose="020B0604030504040204" pitchFamily="50" charset="-128"/>
              </a:endParaRPr>
            </a:p>
          </p:txBody>
        </p:sp>
        <p:sp>
          <p:nvSpPr>
            <p:cNvPr id="72" name="正方形/長方形 71">
              <a:extLst>
                <a:ext uri="{FF2B5EF4-FFF2-40B4-BE49-F238E27FC236}">
                  <a16:creationId xmlns:a16="http://schemas.microsoft.com/office/drawing/2014/main" id="{52AB901A-FC76-B1CC-E127-856E8BDB8B2E}"/>
                </a:ext>
              </a:extLst>
            </p:cNvPr>
            <p:cNvSpPr/>
            <p:nvPr/>
          </p:nvSpPr>
          <p:spPr>
            <a:xfrm>
              <a:off x="4852151" y="5728245"/>
              <a:ext cx="4075160" cy="46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rPr>
                <a:t>I agree with him.</a:t>
              </a:r>
            </a:p>
            <a:p>
              <a:r>
                <a:rPr lang="en-US" altLang="ja-JP" sz="1400" dirty="0">
                  <a:solidFill>
                    <a:schemeClr val="tx1"/>
                  </a:solidFill>
                </a:rPr>
                <a:t>I can get useful information from the Internet.</a:t>
              </a:r>
              <a:endParaRPr kumimoji="1" lang="ja-JP" altLang="en-US" sz="1400" dirty="0"/>
            </a:p>
          </p:txBody>
        </p:sp>
        <p:pic>
          <p:nvPicPr>
            <p:cNvPr id="73" name="Picture 2">
              <a:extLst>
                <a:ext uri="{FF2B5EF4-FFF2-40B4-BE49-F238E27FC236}">
                  <a16:creationId xmlns:a16="http://schemas.microsoft.com/office/drawing/2014/main" id="{4D18FD8E-30FF-080C-307D-2AF106FBB16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17950" y="5733397"/>
              <a:ext cx="423737" cy="359117"/>
            </a:xfrm>
            <a:prstGeom prst="rect">
              <a:avLst/>
            </a:prstGeom>
            <a:noFill/>
            <a:extLst>
              <a:ext uri="{909E8E84-426E-40DD-AFC4-6F175D3DCCD1}">
                <a14:hiddenFill xmlns:a14="http://schemas.microsoft.com/office/drawing/2010/main">
                  <a:solidFill>
                    <a:srgbClr val="FFFFFF"/>
                  </a:solidFill>
                </a14:hiddenFill>
              </a:ext>
            </a:extLst>
          </p:spPr>
        </p:pic>
        <p:pic>
          <p:nvPicPr>
            <p:cNvPr id="49" name="図 48" descr="おもちゃ が含まれている画像&#10;&#10;AI 生成コンテンツは誤りを含む可能性があります。">
              <a:extLst>
                <a:ext uri="{FF2B5EF4-FFF2-40B4-BE49-F238E27FC236}">
                  <a16:creationId xmlns:a16="http://schemas.microsoft.com/office/drawing/2014/main" id="{975BBD4B-9425-5018-F824-9B4D179BFB15}"/>
                </a:ext>
              </a:extLst>
            </p:cNvPr>
            <p:cNvPicPr>
              <a:picLocks noChangeAspect="1"/>
            </p:cNvPicPr>
            <p:nvPr/>
          </p:nvPicPr>
          <p:blipFill>
            <a:blip r:embed="rId5" cstate="print">
              <a:extLst>
                <a:ext uri="{28A0092B-C50C-407E-A947-70E740481C1C}">
                  <a14:useLocalDpi xmlns:a14="http://schemas.microsoft.com/office/drawing/2010/main" val="0"/>
                </a:ext>
              </a:extLst>
            </a:blip>
            <a:srcRect l="52680" r="524" b="57401"/>
            <a:stretch>
              <a:fillRect/>
            </a:stretch>
          </p:blipFill>
          <p:spPr>
            <a:xfrm>
              <a:off x="8585325" y="5733470"/>
              <a:ext cx="363606" cy="446185"/>
            </a:xfrm>
            <a:prstGeom prst="rect">
              <a:avLst/>
            </a:prstGeom>
            <a:effectLst/>
          </p:spPr>
        </p:pic>
      </p:grpSp>
      <p:sp>
        <p:nvSpPr>
          <p:cNvPr id="62" name="タイトル 1">
            <a:extLst>
              <a:ext uri="{FF2B5EF4-FFF2-40B4-BE49-F238E27FC236}">
                <a16:creationId xmlns:a16="http://schemas.microsoft.com/office/drawing/2014/main" id="{6DD8D7AE-F23E-7556-A846-197BF82278EA}"/>
              </a:ext>
            </a:extLst>
          </p:cNvPr>
          <p:cNvSpPr txBox="1">
            <a:spLocks/>
          </p:cNvSpPr>
          <p:nvPr/>
        </p:nvSpPr>
        <p:spPr>
          <a:xfrm>
            <a:off x="0" y="-29700"/>
            <a:ext cx="9144000" cy="560905"/>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英語 </a:t>
            </a:r>
            <a:r>
              <a:rPr lang="en-US" altLang="ja-JP"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10</a:t>
            </a:r>
            <a:r>
              <a:rPr lang="ja-JP" altLang="en-US"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（２）</a:t>
            </a:r>
            <a:r>
              <a:rPr lang="en-US" altLang="ja-JP"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思考・判断・表現</a:t>
            </a:r>
            <a:r>
              <a:rPr lang="en-US" altLang="ja-JP"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「書くこと」（ウ）授業展開例</a:t>
            </a:r>
          </a:p>
        </p:txBody>
      </p:sp>
      <p:sp>
        <p:nvSpPr>
          <p:cNvPr id="64" name="正方形/長方形 63">
            <a:extLst>
              <a:ext uri="{FF2B5EF4-FFF2-40B4-BE49-F238E27FC236}">
                <a16:creationId xmlns:a16="http://schemas.microsoft.com/office/drawing/2014/main" id="{06DF2573-23FA-FB3D-FD7F-E13B0B7B698D}"/>
              </a:ext>
            </a:extLst>
          </p:cNvPr>
          <p:cNvSpPr/>
          <p:nvPr/>
        </p:nvSpPr>
        <p:spPr>
          <a:xfrm>
            <a:off x="844818" y="21181"/>
            <a:ext cx="432048" cy="440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67" name="四角形: 角を丸くする 66">
            <a:extLst>
              <a:ext uri="{FF2B5EF4-FFF2-40B4-BE49-F238E27FC236}">
                <a16:creationId xmlns:a16="http://schemas.microsoft.com/office/drawing/2014/main" id="{0A80A6EA-F8CA-59CF-211A-1E564AFEF980}"/>
              </a:ext>
            </a:extLst>
          </p:cNvPr>
          <p:cNvSpPr/>
          <p:nvPr/>
        </p:nvSpPr>
        <p:spPr>
          <a:xfrm>
            <a:off x="290677" y="606365"/>
            <a:ext cx="8568000" cy="1252780"/>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pPr>
              <a:lnSpc>
                <a:spcPts val="31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r>
              <a:rPr lang="ja-JP" altLang="en-US" b="1" dirty="0">
                <a:solidFill>
                  <a:srgbClr val="002060"/>
                </a:solidFill>
                <a:latin typeface="メイリオ" panose="020B0604030504040204" pitchFamily="50" charset="-128"/>
                <a:ea typeface="メイリオ" panose="020B0604030504040204" pitchFamily="50" charset="-128"/>
              </a:rPr>
              <a:t>読んで把握した内容に基づき、自分の考えや気持ち、その理由などを書く活動を繰り返し行いましょう。</a:t>
            </a:r>
            <a:endParaRPr lang="ja-JP" altLang="en-US" b="1" dirty="0"/>
          </a:p>
        </p:txBody>
      </p:sp>
      <p:sp>
        <p:nvSpPr>
          <p:cNvPr id="70" name="四角形: 角を丸くする 69">
            <a:extLst>
              <a:ext uri="{FF2B5EF4-FFF2-40B4-BE49-F238E27FC236}">
                <a16:creationId xmlns:a16="http://schemas.microsoft.com/office/drawing/2014/main" id="{707F70B7-BD78-9B49-6ED7-F10BD272C560}"/>
              </a:ext>
            </a:extLst>
          </p:cNvPr>
          <p:cNvSpPr/>
          <p:nvPr/>
        </p:nvSpPr>
        <p:spPr>
          <a:xfrm>
            <a:off x="311010" y="620798"/>
            <a:ext cx="3775611" cy="373202"/>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pic>
        <p:nvPicPr>
          <p:cNvPr id="84" name="図 83" descr="おもちゃ, レゴ が含まれている画像&#10;&#10;AI 生成コンテンツは誤りを含む可能性があります。">
            <a:extLst>
              <a:ext uri="{FF2B5EF4-FFF2-40B4-BE49-F238E27FC236}">
                <a16:creationId xmlns:a16="http://schemas.microsoft.com/office/drawing/2014/main" id="{1A399AE1-D023-FFCB-1F5D-476F996BF441}"/>
              </a:ext>
            </a:extLst>
          </p:cNvPr>
          <p:cNvPicPr>
            <a:picLocks noChangeAspect="1"/>
          </p:cNvPicPr>
          <p:nvPr/>
        </p:nvPicPr>
        <p:blipFill>
          <a:blip r:embed="rId6" cstate="print">
            <a:extLst>
              <a:ext uri="{28A0092B-C50C-407E-A947-70E740481C1C}">
                <a14:useLocalDpi xmlns:a14="http://schemas.microsoft.com/office/drawing/2010/main" val="0"/>
              </a:ext>
            </a:extLst>
          </a:blip>
          <a:srcRect l="33432" t="1" r="25019" b="45434"/>
          <a:stretch>
            <a:fillRect/>
          </a:stretch>
        </p:blipFill>
        <p:spPr>
          <a:xfrm>
            <a:off x="4098865" y="3797556"/>
            <a:ext cx="394299" cy="499474"/>
          </a:xfrm>
          <a:prstGeom prst="rect">
            <a:avLst/>
          </a:prstGeom>
        </p:spPr>
      </p:pic>
      <p:pic>
        <p:nvPicPr>
          <p:cNvPr id="85" name="図 84" descr="黒いバックグラウンドの前に座っている人形&#10;&#10;AI 生成コンテンツは誤りを含む可能性があります。">
            <a:extLst>
              <a:ext uri="{FF2B5EF4-FFF2-40B4-BE49-F238E27FC236}">
                <a16:creationId xmlns:a16="http://schemas.microsoft.com/office/drawing/2014/main" id="{943C0845-6E85-BB89-D063-3D56188BB1A9}"/>
              </a:ext>
            </a:extLst>
          </p:cNvPr>
          <p:cNvPicPr>
            <a:picLocks noChangeAspect="1"/>
          </p:cNvPicPr>
          <p:nvPr/>
        </p:nvPicPr>
        <p:blipFill>
          <a:blip r:embed="rId7" cstate="print">
            <a:extLst>
              <a:ext uri="{28A0092B-C50C-407E-A947-70E740481C1C}">
                <a14:useLocalDpi xmlns:a14="http://schemas.microsoft.com/office/drawing/2010/main" val="0"/>
              </a:ext>
            </a:extLst>
          </a:blip>
          <a:srcRect l="28881" r="20965" b="43796"/>
          <a:stretch>
            <a:fillRect/>
          </a:stretch>
        </p:blipFill>
        <p:spPr>
          <a:xfrm>
            <a:off x="4102210" y="2809219"/>
            <a:ext cx="440832" cy="531329"/>
          </a:xfrm>
          <a:prstGeom prst="rect">
            <a:avLst/>
          </a:prstGeom>
          <a:effectLst/>
        </p:spPr>
      </p:pic>
      <p:pic>
        <p:nvPicPr>
          <p:cNvPr id="86" name="図 85" descr="黒いバックグラウンドの前に座っている人形&#10;&#10;AI 生成コンテンツは誤りを含む可能性があります。">
            <a:extLst>
              <a:ext uri="{FF2B5EF4-FFF2-40B4-BE49-F238E27FC236}">
                <a16:creationId xmlns:a16="http://schemas.microsoft.com/office/drawing/2014/main" id="{23EF7F17-2678-D81E-468F-3B227720738E}"/>
              </a:ext>
            </a:extLst>
          </p:cNvPr>
          <p:cNvPicPr>
            <a:picLocks noChangeAspect="1"/>
          </p:cNvPicPr>
          <p:nvPr/>
        </p:nvPicPr>
        <p:blipFill>
          <a:blip r:embed="rId7" cstate="print">
            <a:extLst>
              <a:ext uri="{28A0092B-C50C-407E-A947-70E740481C1C}">
                <a14:useLocalDpi xmlns:a14="http://schemas.microsoft.com/office/drawing/2010/main" val="0"/>
              </a:ext>
            </a:extLst>
          </a:blip>
          <a:srcRect l="28881" r="20965" b="43796"/>
          <a:stretch>
            <a:fillRect/>
          </a:stretch>
        </p:blipFill>
        <p:spPr>
          <a:xfrm>
            <a:off x="4075598" y="4884025"/>
            <a:ext cx="440832" cy="531329"/>
          </a:xfrm>
          <a:prstGeom prst="rect">
            <a:avLst/>
          </a:prstGeom>
          <a:effectLst/>
        </p:spPr>
      </p:pic>
      <p:pic>
        <p:nvPicPr>
          <p:cNvPr id="88" name="図 87" descr="座る, ボックス, 食品 が含まれている画像&#10;&#10;AI 生成コンテンツは誤りを含む可能性があります。">
            <a:extLst>
              <a:ext uri="{FF2B5EF4-FFF2-40B4-BE49-F238E27FC236}">
                <a16:creationId xmlns:a16="http://schemas.microsoft.com/office/drawing/2014/main" id="{0516D707-7B43-EA13-5787-5DBD0FCB38D2}"/>
              </a:ext>
            </a:extLst>
          </p:cNvPr>
          <p:cNvPicPr>
            <a:picLocks noChangeAspect="1"/>
          </p:cNvPicPr>
          <p:nvPr/>
        </p:nvPicPr>
        <p:blipFill>
          <a:blip r:embed="rId8" cstate="print">
            <a:extLst>
              <a:ext uri="{28A0092B-C50C-407E-A947-70E740481C1C}">
                <a14:useLocalDpi xmlns:a14="http://schemas.microsoft.com/office/drawing/2010/main" val="0"/>
              </a:ext>
            </a:extLst>
          </a:blip>
          <a:srcRect l="27472" t="1260" r="19117" b="53065"/>
          <a:stretch>
            <a:fillRect/>
          </a:stretch>
        </p:blipFill>
        <p:spPr>
          <a:xfrm flipH="1">
            <a:off x="64478" y="2420888"/>
            <a:ext cx="451297" cy="447051"/>
          </a:xfrm>
          <a:prstGeom prst="rect">
            <a:avLst/>
          </a:prstGeom>
        </p:spPr>
      </p:pic>
      <p:pic>
        <p:nvPicPr>
          <p:cNvPr id="89" name="図 88" descr="座る, ボックス, 食品 が含まれている画像&#10;&#10;AI 生成コンテンツは誤りを含む可能性があります。">
            <a:extLst>
              <a:ext uri="{FF2B5EF4-FFF2-40B4-BE49-F238E27FC236}">
                <a16:creationId xmlns:a16="http://schemas.microsoft.com/office/drawing/2014/main" id="{455A6AD7-3E67-951B-008D-442184230D23}"/>
              </a:ext>
            </a:extLst>
          </p:cNvPr>
          <p:cNvPicPr>
            <a:picLocks noChangeAspect="1"/>
          </p:cNvPicPr>
          <p:nvPr/>
        </p:nvPicPr>
        <p:blipFill>
          <a:blip r:embed="rId8" cstate="print">
            <a:extLst>
              <a:ext uri="{28A0092B-C50C-407E-A947-70E740481C1C}">
                <a14:useLocalDpi xmlns:a14="http://schemas.microsoft.com/office/drawing/2010/main" val="0"/>
              </a:ext>
            </a:extLst>
          </a:blip>
          <a:srcRect l="27472" t="1260" r="19117" b="53065"/>
          <a:stretch>
            <a:fillRect/>
          </a:stretch>
        </p:blipFill>
        <p:spPr>
          <a:xfrm flipH="1">
            <a:off x="64478" y="4365104"/>
            <a:ext cx="451297" cy="447051"/>
          </a:xfrm>
          <a:prstGeom prst="rect">
            <a:avLst/>
          </a:prstGeom>
        </p:spPr>
      </p:pic>
      <p:pic>
        <p:nvPicPr>
          <p:cNvPr id="90" name="図 89" descr="座る, ボックス, 食品 が含まれている画像&#10;&#10;AI 生成コンテンツは誤りを含む可能性があります。">
            <a:extLst>
              <a:ext uri="{FF2B5EF4-FFF2-40B4-BE49-F238E27FC236}">
                <a16:creationId xmlns:a16="http://schemas.microsoft.com/office/drawing/2014/main" id="{89B5582B-406B-5694-E0CB-179D0245BBE4}"/>
              </a:ext>
            </a:extLst>
          </p:cNvPr>
          <p:cNvPicPr>
            <a:picLocks noChangeAspect="1"/>
          </p:cNvPicPr>
          <p:nvPr/>
        </p:nvPicPr>
        <p:blipFill>
          <a:blip r:embed="rId8" cstate="print">
            <a:extLst>
              <a:ext uri="{28A0092B-C50C-407E-A947-70E740481C1C}">
                <a14:useLocalDpi xmlns:a14="http://schemas.microsoft.com/office/drawing/2010/main" val="0"/>
              </a:ext>
            </a:extLst>
          </a:blip>
          <a:srcRect l="27472" t="1260" r="19117" b="53065"/>
          <a:stretch>
            <a:fillRect/>
          </a:stretch>
        </p:blipFill>
        <p:spPr>
          <a:xfrm flipH="1">
            <a:off x="64478" y="3486005"/>
            <a:ext cx="451297" cy="447051"/>
          </a:xfrm>
          <a:prstGeom prst="rect">
            <a:avLst/>
          </a:prstGeom>
        </p:spPr>
      </p:pic>
      <p:sp>
        <p:nvSpPr>
          <p:cNvPr id="91" name="吹き出し: 角を丸めた四角形 90">
            <a:extLst>
              <a:ext uri="{FF2B5EF4-FFF2-40B4-BE49-F238E27FC236}">
                <a16:creationId xmlns:a16="http://schemas.microsoft.com/office/drawing/2014/main" id="{B9CD9A16-BBCD-966E-75D8-9C3D7454340E}"/>
              </a:ext>
            </a:extLst>
          </p:cNvPr>
          <p:cNvSpPr/>
          <p:nvPr/>
        </p:nvSpPr>
        <p:spPr>
          <a:xfrm>
            <a:off x="661159" y="3515818"/>
            <a:ext cx="1922367" cy="324000"/>
          </a:xfrm>
          <a:prstGeom prst="wedgeRoundRectCallout">
            <a:avLst>
              <a:gd name="adj1" fmla="val -53949"/>
              <a:gd name="adj2" fmla="val -3967"/>
              <a:gd name="adj3" fmla="val 16667"/>
            </a:avLst>
          </a:prstGeom>
          <a:ln/>
          <a:effectLst/>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lang="en-US" altLang="ja-JP" sz="1400" dirty="0"/>
              <a:t>What is the</a:t>
            </a:r>
            <a:r>
              <a:rPr lang="ja-JP" altLang="en-US" sz="1400" dirty="0"/>
              <a:t> </a:t>
            </a:r>
            <a:r>
              <a:rPr lang="en-US" altLang="ja-JP" sz="1400" dirty="0"/>
              <a:t>reason? </a:t>
            </a:r>
            <a:endParaRPr kumimoji="1" lang="en-US" altLang="ja-JP" sz="600" dirty="0">
              <a:latin typeface="メイリオ" panose="020B0604030504040204" pitchFamily="50" charset="-128"/>
              <a:ea typeface="メイリオ" panose="020B0604030504040204" pitchFamily="50" charset="-128"/>
            </a:endParaRPr>
          </a:p>
        </p:txBody>
      </p:sp>
      <p:pic>
        <p:nvPicPr>
          <p:cNvPr id="92" name="図 91" descr="おもちゃ が含まれている画像&#10;&#10;AI 生成コンテンツは誤りを含む可能性があります。">
            <a:extLst>
              <a:ext uri="{FF2B5EF4-FFF2-40B4-BE49-F238E27FC236}">
                <a16:creationId xmlns:a16="http://schemas.microsoft.com/office/drawing/2014/main" id="{24EBFCC4-5D78-25FE-07B0-1553DEDD4292}"/>
              </a:ext>
            </a:extLst>
          </p:cNvPr>
          <p:cNvPicPr>
            <a:picLocks noChangeAspect="1"/>
          </p:cNvPicPr>
          <p:nvPr/>
        </p:nvPicPr>
        <p:blipFill>
          <a:blip r:embed="rId9" cstate="print">
            <a:extLst>
              <a:ext uri="{28A0092B-C50C-407E-A947-70E740481C1C}">
                <a14:useLocalDpi xmlns:a14="http://schemas.microsoft.com/office/drawing/2010/main" val="0"/>
              </a:ext>
            </a:extLst>
          </a:blip>
          <a:srcRect l="52680" r="524" b="57401"/>
          <a:stretch>
            <a:fillRect/>
          </a:stretch>
        </p:blipFill>
        <p:spPr>
          <a:xfrm>
            <a:off x="8718262" y="3382800"/>
            <a:ext cx="407033" cy="499474"/>
          </a:xfrm>
          <a:prstGeom prst="rect">
            <a:avLst/>
          </a:prstGeom>
          <a:effectLst/>
        </p:spPr>
      </p:pic>
      <p:pic>
        <p:nvPicPr>
          <p:cNvPr id="93" name="図 92" descr="白いバックグラウンドの前に座っている人形&#10;&#10;AI 生成コンテンツは誤りを含む可能性があります。">
            <a:extLst>
              <a:ext uri="{FF2B5EF4-FFF2-40B4-BE49-F238E27FC236}">
                <a16:creationId xmlns:a16="http://schemas.microsoft.com/office/drawing/2014/main" id="{2069E76C-E895-6F23-E690-26573A38587E}"/>
              </a:ext>
            </a:extLst>
          </p:cNvPr>
          <p:cNvPicPr>
            <a:picLocks noChangeAspect="1"/>
          </p:cNvPicPr>
          <p:nvPr/>
        </p:nvPicPr>
        <p:blipFill>
          <a:blip r:embed="rId10" cstate="print">
            <a:extLst>
              <a:ext uri="{28A0092B-C50C-407E-A947-70E740481C1C}">
                <a14:useLocalDpi xmlns:a14="http://schemas.microsoft.com/office/drawing/2010/main" val="0"/>
              </a:ext>
            </a:extLst>
          </a:blip>
          <a:srcRect l="57987" t="13420" r="3044" b="27169"/>
          <a:stretch>
            <a:fillRect/>
          </a:stretch>
        </p:blipFill>
        <p:spPr>
          <a:xfrm flipH="1">
            <a:off x="4654566" y="2420888"/>
            <a:ext cx="362377" cy="437450"/>
          </a:xfrm>
          <a:prstGeom prst="rect">
            <a:avLst/>
          </a:prstGeom>
        </p:spPr>
      </p:pic>
      <p:pic>
        <p:nvPicPr>
          <p:cNvPr id="94" name="図 93" descr="白いバックグラウンドの前に座っている人形&#10;&#10;AI 生成コンテンツは誤りを含む可能性があります。">
            <a:extLst>
              <a:ext uri="{FF2B5EF4-FFF2-40B4-BE49-F238E27FC236}">
                <a16:creationId xmlns:a16="http://schemas.microsoft.com/office/drawing/2014/main" id="{23D13D0E-DD18-3495-FF85-D3EB853B975F}"/>
              </a:ext>
            </a:extLst>
          </p:cNvPr>
          <p:cNvPicPr>
            <a:picLocks noChangeAspect="1"/>
          </p:cNvPicPr>
          <p:nvPr/>
        </p:nvPicPr>
        <p:blipFill>
          <a:blip r:embed="rId10" cstate="print">
            <a:extLst>
              <a:ext uri="{28A0092B-C50C-407E-A947-70E740481C1C}">
                <a14:useLocalDpi xmlns:a14="http://schemas.microsoft.com/office/drawing/2010/main" val="0"/>
              </a:ext>
            </a:extLst>
          </a:blip>
          <a:srcRect l="57987" t="13420" r="3044" b="27169"/>
          <a:stretch>
            <a:fillRect/>
          </a:stretch>
        </p:blipFill>
        <p:spPr>
          <a:xfrm flipH="1">
            <a:off x="4633897" y="3065609"/>
            <a:ext cx="362377" cy="437450"/>
          </a:xfrm>
          <a:prstGeom prst="rect">
            <a:avLst/>
          </a:prstGeom>
        </p:spPr>
      </p:pic>
      <p:pic>
        <p:nvPicPr>
          <p:cNvPr id="95" name="図 94" descr="白いバックグラウンドの前に座っている人形&#10;&#10;AI 生成コンテンツは誤りを含む可能性があります。">
            <a:extLst>
              <a:ext uri="{FF2B5EF4-FFF2-40B4-BE49-F238E27FC236}">
                <a16:creationId xmlns:a16="http://schemas.microsoft.com/office/drawing/2014/main" id="{F4C82B15-FF5D-FE9E-D7AB-4973E4798169}"/>
              </a:ext>
            </a:extLst>
          </p:cNvPr>
          <p:cNvPicPr>
            <a:picLocks noChangeAspect="1"/>
          </p:cNvPicPr>
          <p:nvPr/>
        </p:nvPicPr>
        <p:blipFill>
          <a:blip r:embed="rId10" cstate="print">
            <a:extLst>
              <a:ext uri="{28A0092B-C50C-407E-A947-70E740481C1C}">
                <a14:useLocalDpi xmlns:a14="http://schemas.microsoft.com/office/drawing/2010/main" val="0"/>
              </a:ext>
            </a:extLst>
          </a:blip>
          <a:srcRect l="57987" t="13420" r="3044" b="27169"/>
          <a:stretch>
            <a:fillRect/>
          </a:stretch>
        </p:blipFill>
        <p:spPr>
          <a:xfrm flipH="1">
            <a:off x="4656849" y="3806187"/>
            <a:ext cx="362377" cy="437450"/>
          </a:xfrm>
          <a:prstGeom prst="rect">
            <a:avLst/>
          </a:prstGeom>
        </p:spPr>
      </p:pic>
      <p:pic>
        <p:nvPicPr>
          <p:cNvPr id="96" name="図 95" descr="座る, ボックス, 食品 が含まれている画像&#10;&#10;AI 生成コンテンツは誤りを含む可能性があります。">
            <a:extLst>
              <a:ext uri="{FF2B5EF4-FFF2-40B4-BE49-F238E27FC236}">
                <a16:creationId xmlns:a16="http://schemas.microsoft.com/office/drawing/2014/main" id="{C1B5F94D-EEB4-2A98-C21A-CEC68C2533CD}"/>
              </a:ext>
            </a:extLst>
          </p:cNvPr>
          <p:cNvPicPr>
            <a:picLocks noChangeAspect="1"/>
          </p:cNvPicPr>
          <p:nvPr/>
        </p:nvPicPr>
        <p:blipFill>
          <a:blip r:embed="rId8" cstate="print">
            <a:extLst>
              <a:ext uri="{28A0092B-C50C-407E-A947-70E740481C1C}">
                <a14:useLocalDpi xmlns:a14="http://schemas.microsoft.com/office/drawing/2010/main" val="0"/>
              </a:ext>
            </a:extLst>
          </a:blip>
          <a:srcRect l="27472" t="1260" r="19117" b="53065"/>
          <a:stretch>
            <a:fillRect/>
          </a:stretch>
        </p:blipFill>
        <p:spPr>
          <a:xfrm flipH="1">
            <a:off x="4639857" y="4926165"/>
            <a:ext cx="451297" cy="447051"/>
          </a:xfrm>
          <a:prstGeom prst="rect">
            <a:avLst/>
          </a:prstGeom>
        </p:spPr>
      </p:pic>
      <p:sp>
        <p:nvSpPr>
          <p:cNvPr id="97" name="吹き出し: 角を丸めた四角形 96">
            <a:extLst>
              <a:ext uri="{FF2B5EF4-FFF2-40B4-BE49-F238E27FC236}">
                <a16:creationId xmlns:a16="http://schemas.microsoft.com/office/drawing/2014/main" id="{549FA926-2CF1-2DFE-AE70-81BF67987466}"/>
              </a:ext>
            </a:extLst>
          </p:cNvPr>
          <p:cNvSpPr/>
          <p:nvPr/>
        </p:nvSpPr>
        <p:spPr>
          <a:xfrm>
            <a:off x="661160" y="4458878"/>
            <a:ext cx="3254408" cy="468000"/>
          </a:xfrm>
          <a:prstGeom prst="wedgeRoundRectCallout">
            <a:avLst>
              <a:gd name="adj1" fmla="val -53949"/>
              <a:gd name="adj2" fmla="val -3967"/>
              <a:gd name="adj3" fmla="val 16667"/>
            </a:avLst>
          </a:prstGeom>
          <a:ln/>
          <a:effectLst/>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lang="en-US" altLang="ja-JP" sz="1400" dirty="0">
                <a:ea typeface="メイリオ" panose="020B0604030504040204" pitchFamily="50" charset="-128"/>
              </a:rPr>
              <a:t>He gives some examples of how the Internet is useful. What are they?</a:t>
            </a:r>
          </a:p>
        </p:txBody>
      </p:sp>
      <p:pic>
        <p:nvPicPr>
          <p:cNvPr id="98" name="図 97" descr="おもちゃ, レゴ が含まれている画像&#10;&#10;AI 生成コンテンツは誤りを含む可能性があります。">
            <a:extLst>
              <a:ext uri="{FF2B5EF4-FFF2-40B4-BE49-F238E27FC236}">
                <a16:creationId xmlns:a16="http://schemas.microsoft.com/office/drawing/2014/main" id="{C59A269F-7065-75E6-BE61-B5E85996E8FF}"/>
              </a:ext>
            </a:extLst>
          </p:cNvPr>
          <p:cNvPicPr>
            <a:picLocks noChangeAspect="1"/>
          </p:cNvPicPr>
          <p:nvPr/>
        </p:nvPicPr>
        <p:blipFill>
          <a:blip r:embed="rId6" cstate="print">
            <a:extLst>
              <a:ext uri="{28A0092B-C50C-407E-A947-70E740481C1C}">
                <a14:useLocalDpi xmlns:a14="http://schemas.microsoft.com/office/drawing/2010/main" val="0"/>
              </a:ext>
            </a:extLst>
          </a:blip>
          <a:srcRect l="33432" t="1" r="25019" b="45434"/>
          <a:stretch>
            <a:fillRect/>
          </a:stretch>
        </p:blipFill>
        <p:spPr>
          <a:xfrm>
            <a:off x="4081811" y="5538674"/>
            <a:ext cx="394299" cy="499474"/>
          </a:xfrm>
          <a:prstGeom prst="rect">
            <a:avLst/>
          </a:prstGeom>
        </p:spPr>
      </p:pic>
      <p:sp>
        <p:nvSpPr>
          <p:cNvPr id="99" name="吹き出し: 角を丸めた四角形 98">
            <a:extLst>
              <a:ext uri="{FF2B5EF4-FFF2-40B4-BE49-F238E27FC236}">
                <a16:creationId xmlns:a16="http://schemas.microsoft.com/office/drawing/2014/main" id="{4DEED83E-95DB-1398-887C-19A34A1FDB43}"/>
              </a:ext>
            </a:extLst>
          </p:cNvPr>
          <p:cNvSpPr/>
          <p:nvPr/>
        </p:nvSpPr>
        <p:spPr>
          <a:xfrm>
            <a:off x="661159" y="5074408"/>
            <a:ext cx="3237571" cy="468000"/>
          </a:xfrm>
          <a:prstGeom prst="wedgeRoundRectCallout">
            <a:avLst>
              <a:gd name="adj1" fmla="val 54729"/>
              <a:gd name="adj2" fmla="val -2572"/>
              <a:gd name="adj3" fmla="val 16667"/>
            </a:avLst>
          </a:prstGeom>
          <a:ln/>
          <a:effectLst/>
        </p:spPr>
        <p:style>
          <a:lnRef idx="1">
            <a:schemeClr val="accent4"/>
          </a:lnRef>
          <a:fillRef idx="2">
            <a:schemeClr val="accent4"/>
          </a:fillRef>
          <a:effectRef idx="1">
            <a:schemeClr val="accent4"/>
          </a:effectRef>
          <a:fontRef idx="minor">
            <a:schemeClr val="dk1"/>
          </a:fontRef>
        </p:style>
        <p:txBody>
          <a:bodyPr rtlCol="0" anchor="ctr"/>
          <a:lstStyle/>
          <a:p>
            <a:pPr>
              <a:lnSpc>
                <a:spcPts val="1500"/>
              </a:lnSpc>
            </a:pPr>
            <a:r>
              <a:rPr lang="en-US" altLang="ja-JP" sz="1400" kern="6000" dirty="0"/>
              <a:t>There are many good videos on the Internet.</a:t>
            </a:r>
            <a:endParaRPr kumimoji="1" lang="en-US" altLang="ja-JP" sz="600" dirty="0">
              <a:latin typeface="メイリオ" panose="020B0604030504040204" pitchFamily="50" charset="-128"/>
              <a:ea typeface="メイリオ" panose="020B0604030504040204" pitchFamily="50" charset="-128"/>
            </a:endParaRPr>
          </a:p>
        </p:txBody>
      </p:sp>
      <p:sp>
        <p:nvSpPr>
          <p:cNvPr id="100" name="吹き出し: 角を丸めた四角形 99">
            <a:extLst>
              <a:ext uri="{FF2B5EF4-FFF2-40B4-BE49-F238E27FC236}">
                <a16:creationId xmlns:a16="http://schemas.microsoft.com/office/drawing/2014/main" id="{D42704E7-E3C1-C095-7D1F-1ECC5F679B34}"/>
              </a:ext>
            </a:extLst>
          </p:cNvPr>
          <p:cNvSpPr/>
          <p:nvPr/>
        </p:nvSpPr>
        <p:spPr>
          <a:xfrm>
            <a:off x="661159" y="5689938"/>
            <a:ext cx="3237571" cy="324000"/>
          </a:xfrm>
          <a:prstGeom prst="wedgeRoundRectCallout">
            <a:avLst>
              <a:gd name="adj1" fmla="val 54819"/>
              <a:gd name="adj2" fmla="val -5949"/>
              <a:gd name="adj3" fmla="val 16667"/>
            </a:avLst>
          </a:prstGeom>
          <a:ln/>
          <a:effectLst/>
        </p:spPr>
        <p:style>
          <a:lnRef idx="1">
            <a:schemeClr val="accent4"/>
          </a:lnRef>
          <a:fillRef idx="2">
            <a:schemeClr val="accent4"/>
          </a:fillRef>
          <a:effectRef idx="1">
            <a:schemeClr val="accent4"/>
          </a:effectRef>
          <a:fontRef idx="minor">
            <a:schemeClr val="dk1"/>
          </a:fontRef>
        </p:style>
        <p:txBody>
          <a:bodyPr rtlCol="0" anchor="ctr"/>
          <a:lstStyle/>
          <a:p>
            <a:pPr>
              <a:lnSpc>
                <a:spcPts val="1500"/>
              </a:lnSpc>
            </a:pPr>
            <a:r>
              <a:rPr lang="en-US" altLang="ja-JP" sz="1400" kern="6000" dirty="0"/>
              <a:t>There are many good dictionaries, too.</a:t>
            </a:r>
            <a:endParaRPr kumimoji="1" lang="en-US" altLang="ja-JP" sz="600" dirty="0">
              <a:latin typeface="メイリオ" panose="020B0604030504040204" pitchFamily="50" charset="-128"/>
              <a:ea typeface="メイリオ" panose="020B0604030504040204" pitchFamily="50" charset="-128"/>
            </a:endParaRPr>
          </a:p>
        </p:txBody>
      </p:sp>
      <p:pic>
        <p:nvPicPr>
          <p:cNvPr id="7" name="図 6" descr="おもちゃ が含まれている画像&#10;&#10;AI 生成コンテンツは誤りを含む可能性があります。">
            <a:extLst>
              <a:ext uri="{FF2B5EF4-FFF2-40B4-BE49-F238E27FC236}">
                <a16:creationId xmlns:a16="http://schemas.microsoft.com/office/drawing/2014/main" id="{C0B75504-4E68-28A2-449F-B5A29BC5307E}"/>
              </a:ext>
            </a:extLst>
          </p:cNvPr>
          <p:cNvPicPr>
            <a:picLocks noChangeAspect="1"/>
          </p:cNvPicPr>
          <p:nvPr/>
        </p:nvPicPr>
        <p:blipFill>
          <a:blip r:embed="rId9" cstate="print">
            <a:extLst>
              <a:ext uri="{28A0092B-C50C-407E-A947-70E740481C1C}">
                <a14:useLocalDpi xmlns:a14="http://schemas.microsoft.com/office/drawing/2010/main" val="0"/>
              </a:ext>
            </a:extLst>
          </a:blip>
          <a:srcRect l="52680" r="524" b="57401"/>
          <a:stretch>
            <a:fillRect/>
          </a:stretch>
        </p:blipFill>
        <p:spPr>
          <a:xfrm>
            <a:off x="8718262" y="2677998"/>
            <a:ext cx="407033" cy="499474"/>
          </a:xfrm>
          <a:prstGeom prst="rect">
            <a:avLst/>
          </a:prstGeom>
          <a:effectLst/>
        </p:spPr>
      </p:pic>
    </p:spTree>
    <p:extLst>
      <p:ext uri="{BB962C8B-B14F-4D97-AF65-F5344CB8AC3E}">
        <p14:creationId xmlns:p14="http://schemas.microsoft.com/office/powerpoint/2010/main" val="2053159390"/>
      </p:ext>
    </p:extLst>
  </p:cSld>
  <p:clrMapOvr>
    <a:masterClrMapping/>
  </p:clrMapOvr>
  <mc:AlternateContent xmlns:mc="http://schemas.openxmlformats.org/markup-compatibility/2006" xmlns:p14="http://schemas.microsoft.com/office/powerpoint/2010/main">
    <mc:Choice Requires="p14">
      <p:transition spd="med" p14:dur="700" advTm="59669">
        <p:fade/>
      </p:transition>
    </mc:Choice>
    <mc:Fallback xmlns="">
      <p:transition spd="med" advTm="59669">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F0B6F-1936-D0E5-1ACD-8C56F3E8D7F9}"/>
            </a:ext>
          </a:extLst>
        </p:cNvPr>
        <p:cNvGrpSpPr/>
        <p:nvPr/>
      </p:nvGrpSpPr>
      <p:grpSpPr>
        <a:xfrm>
          <a:off x="0" y="0"/>
          <a:ext cx="0" cy="0"/>
          <a:chOff x="0" y="0"/>
          <a:chExt cx="0" cy="0"/>
        </a:xfrm>
      </p:grpSpPr>
      <p:sp>
        <p:nvSpPr>
          <p:cNvPr id="94" name="正方形/長方形 93">
            <a:extLst>
              <a:ext uri="{FF2B5EF4-FFF2-40B4-BE49-F238E27FC236}">
                <a16:creationId xmlns:a16="http://schemas.microsoft.com/office/drawing/2014/main" id="{0913258A-F155-369B-2787-84E8E615EA95}"/>
              </a:ext>
            </a:extLst>
          </p:cNvPr>
          <p:cNvSpPr/>
          <p:nvPr/>
        </p:nvSpPr>
        <p:spPr>
          <a:xfrm>
            <a:off x="4829480" y="4933600"/>
            <a:ext cx="4075160" cy="42496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tx1"/>
                </a:solidFill>
              </a:rPr>
              <a:t>　　　　</a:t>
            </a:r>
            <a:r>
              <a:rPr lang="en-US" altLang="ja-JP" sz="1400" dirty="0">
                <a:solidFill>
                  <a:schemeClr val="tx1"/>
                </a:solidFill>
              </a:rPr>
              <a:t>Yes, I do.  </a:t>
            </a:r>
          </a:p>
          <a:p>
            <a:r>
              <a:rPr lang="ja-JP" altLang="en-US" sz="1400" dirty="0">
                <a:solidFill>
                  <a:schemeClr val="tx1"/>
                </a:solidFill>
              </a:rPr>
              <a:t>　　　　</a:t>
            </a:r>
            <a:r>
              <a:rPr lang="en-US" altLang="ja-JP" sz="1400" dirty="0">
                <a:solidFill>
                  <a:srgbClr val="FF0000"/>
                </a:solidFill>
              </a:rPr>
              <a:t>I can find English words I don’t know easily</a:t>
            </a:r>
            <a:r>
              <a:rPr lang="en-US" altLang="ja-JP" sz="1400" dirty="0">
                <a:solidFill>
                  <a:schemeClr val="tx1"/>
                </a:solidFill>
              </a:rPr>
              <a:t>. </a:t>
            </a:r>
            <a:endParaRPr lang="ja-JP" altLang="en-US" sz="1400" dirty="0"/>
          </a:p>
        </p:txBody>
      </p:sp>
      <p:sp>
        <p:nvSpPr>
          <p:cNvPr id="38" name="吹き出し: 角を丸めた四角形 37">
            <a:extLst>
              <a:ext uri="{FF2B5EF4-FFF2-40B4-BE49-F238E27FC236}">
                <a16:creationId xmlns:a16="http://schemas.microsoft.com/office/drawing/2014/main" id="{07FA8933-1886-B203-A93B-AA18D7BEB947}"/>
              </a:ext>
            </a:extLst>
          </p:cNvPr>
          <p:cNvSpPr/>
          <p:nvPr/>
        </p:nvSpPr>
        <p:spPr>
          <a:xfrm>
            <a:off x="612960" y="4413785"/>
            <a:ext cx="3368919" cy="288000"/>
          </a:xfrm>
          <a:prstGeom prst="wedgeRoundRectCallout">
            <a:avLst>
              <a:gd name="adj1" fmla="val 53073"/>
              <a:gd name="adj2" fmla="val -44336"/>
              <a:gd name="adj3" fmla="val 16667"/>
            </a:avLst>
          </a:prstGeom>
          <a:ln/>
        </p:spPr>
        <p:style>
          <a:lnRef idx="1">
            <a:schemeClr val="accent4"/>
          </a:lnRef>
          <a:fillRef idx="2">
            <a:schemeClr val="accent4"/>
          </a:fillRef>
          <a:effectRef idx="1">
            <a:schemeClr val="accent4"/>
          </a:effectRef>
          <a:fontRef idx="minor">
            <a:schemeClr val="dk1"/>
          </a:fontRef>
        </p:style>
        <p:txBody>
          <a:bodyPr rtlCol="0" anchor="ctr"/>
          <a:lstStyle/>
          <a:p>
            <a:pPr>
              <a:lnSpc>
                <a:spcPts val="1500"/>
              </a:lnSpc>
            </a:pPr>
            <a:r>
              <a:rPr lang="en-US" altLang="ja-JP" sz="1400" dirty="0"/>
              <a:t>Why do you think his opinion is good ? </a:t>
            </a:r>
            <a:endParaRPr kumimoji="1" lang="en-US" altLang="ja-JP" sz="600" dirty="0">
              <a:latin typeface="メイリオ" panose="020B0604030504040204" pitchFamily="50" charset="-128"/>
              <a:ea typeface="メイリオ" panose="020B0604030504040204" pitchFamily="50" charset="-128"/>
            </a:endParaRPr>
          </a:p>
        </p:txBody>
      </p:sp>
      <p:sp>
        <p:nvSpPr>
          <p:cNvPr id="7" name="吹き出し: 角を丸めた四角形 6">
            <a:extLst>
              <a:ext uri="{FF2B5EF4-FFF2-40B4-BE49-F238E27FC236}">
                <a16:creationId xmlns:a16="http://schemas.microsoft.com/office/drawing/2014/main" id="{CC2A801C-B8BB-2A50-433A-A902A9C8682A}"/>
              </a:ext>
            </a:extLst>
          </p:cNvPr>
          <p:cNvSpPr/>
          <p:nvPr/>
        </p:nvSpPr>
        <p:spPr>
          <a:xfrm>
            <a:off x="614625" y="3791042"/>
            <a:ext cx="3817335" cy="468000"/>
          </a:xfrm>
          <a:prstGeom prst="wedgeRoundRectCallout">
            <a:avLst>
              <a:gd name="adj1" fmla="val -52712"/>
              <a:gd name="adj2" fmla="val 1202"/>
              <a:gd name="adj3" fmla="val 16667"/>
            </a:avLst>
          </a:prstGeom>
          <a:ln/>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lang="en-US" altLang="ja-JP" sz="1400" dirty="0"/>
              <a:t>Now, please read your classmates’ opinions, then ask questions or give some advice about them. </a:t>
            </a:r>
            <a:endParaRPr kumimoji="1" lang="en-US" altLang="ja-JP" sz="600" dirty="0">
              <a:latin typeface="メイリオ" panose="020B0604030504040204" pitchFamily="50" charset="-128"/>
              <a:ea typeface="メイリオ" panose="020B0604030504040204" pitchFamily="50" charset="-128"/>
            </a:endParaRPr>
          </a:p>
        </p:txBody>
      </p:sp>
      <p:sp>
        <p:nvSpPr>
          <p:cNvPr id="20" name="吹き出し: 角を丸めた四角形 19">
            <a:extLst>
              <a:ext uri="{FF2B5EF4-FFF2-40B4-BE49-F238E27FC236}">
                <a16:creationId xmlns:a16="http://schemas.microsoft.com/office/drawing/2014/main" id="{7B36D954-2999-AFF4-4E1D-B7E68CF51B6E}"/>
              </a:ext>
            </a:extLst>
          </p:cNvPr>
          <p:cNvSpPr/>
          <p:nvPr/>
        </p:nvSpPr>
        <p:spPr>
          <a:xfrm>
            <a:off x="608082" y="5479271"/>
            <a:ext cx="3386557" cy="288000"/>
          </a:xfrm>
          <a:prstGeom prst="wedgeRoundRectCallout">
            <a:avLst>
              <a:gd name="adj1" fmla="val 53824"/>
              <a:gd name="adj2" fmla="val -40614"/>
              <a:gd name="adj3" fmla="val 16667"/>
            </a:avLst>
          </a:prstGeom>
          <a:ln/>
        </p:spPr>
        <p:style>
          <a:lnRef idx="1">
            <a:schemeClr val="accent4"/>
          </a:lnRef>
          <a:fillRef idx="2">
            <a:schemeClr val="accent4"/>
          </a:fillRef>
          <a:effectRef idx="1">
            <a:schemeClr val="accent4"/>
          </a:effectRef>
          <a:fontRef idx="minor">
            <a:schemeClr val="dk1"/>
          </a:fontRef>
        </p:style>
        <p:txBody>
          <a:bodyPr rtlCol="0" anchor="ctr"/>
          <a:lstStyle/>
          <a:p>
            <a:pPr>
              <a:lnSpc>
                <a:spcPts val="1500"/>
              </a:lnSpc>
            </a:pPr>
            <a:r>
              <a:rPr lang="en-US" altLang="ja-JP" sz="1400" dirty="0"/>
              <a:t>I see, then  you need to add it. </a:t>
            </a:r>
            <a:endParaRPr kumimoji="1" lang="en-US" altLang="ja-JP" sz="600" dirty="0">
              <a:latin typeface="メイリオ" panose="020B0604030504040204" pitchFamily="50" charset="-128"/>
              <a:ea typeface="メイリオ" panose="020B0604030504040204" pitchFamily="50" charset="-128"/>
            </a:endParaRPr>
          </a:p>
        </p:txBody>
      </p:sp>
      <p:sp>
        <p:nvSpPr>
          <p:cNvPr id="41" name="吹き出し: 角を丸めた四角形 40">
            <a:extLst>
              <a:ext uri="{FF2B5EF4-FFF2-40B4-BE49-F238E27FC236}">
                <a16:creationId xmlns:a16="http://schemas.microsoft.com/office/drawing/2014/main" id="{C4EEE63A-618E-AD13-354B-0FF6D9CCC7F8}"/>
              </a:ext>
            </a:extLst>
          </p:cNvPr>
          <p:cNvSpPr/>
          <p:nvPr/>
        </p:nvSpPr>
        <p:spPr>
          <a:xfrm>
            <a:off x="616101" y="6364759"/>
            <a:ext cx="3362635" cy="417932"/>
          </a:xfrm>
          <a:prstGeom prst="wedgeRoundRectCallout">
            <a:avLst>
              <a:gd name="adj1" fmla="val 51906"/>
              <a:gd name="adj2" fmla="val 10981"/>
              <a:gd name="adj3" fmla="val 16667"/>
            </a:avLst>
          </a:prstGeom>
          <a:ln/>
        </p:spPr>
        <p:style>
          <a:lnRef idx="1">
            <a:schemeClr val="accent4"/>
          </a:lnRef>
          <a:fillRef idx="2">
            <a:schemeClr val="accent4"/>
          </a:fillRef>
          <a:effectRef idx="1">
            <a:schemeClr val="accent4"/>
          </a:effectRef>
          <a:fontRef idx="minor">
            <a:schemeClr val="dk1"/>
          </a:fontRef>
        </p:style>
        <p:txBody>
          <a:bodyPr rtlCol="0" anchor="ctr"/>
          <a:lstStyle/>
          <a:p>
            <a:pPr>
              <a:lnSpc>
                <a:spcPts val="1500"/>
              </a:lnSpc>
            </a:pPr>
            <a:r>
              <a:rPr lang="en-US" altLang="ja-JP" sz="1400" dirty="0"/>
              <a:t>Well, there is a lot of information on the internet. </a:t>
            </a:r>
            <a:endParaRPr kumimoji="1" lang="en-US" altLang="ja-JP" sz="600" dirty="0">
              <a:latin typeface="メイリオ" panose="020B0604030504040204" pitchFamily="50" charset="-128"/>
              <a:ea typeface="メイリオ" panose="020B0604030504040204" pitchFamily="50" charset="-128"/>
            </a:endParaRPr>
          </a:p>
        </p:txBody>
      </p:sp>
      <p:cxnSp>
        <p:nvCxnSpPr>
          <p:cNvPr id="31" name="直線コネクタ 30">
            <a:extLst>
              <a:ext uri="{FF2B5EF4-FFF2-40B4-BE49-F238E27FC236}">
                <a16:creationId xmlns:a16="http://schemas.microsoft.com/office/drawing/2014/main" id="{BE5ACF46-E885-1EE3-3640-FE00AF3EFC8B}"/>
              </a:ext>
            </a:extLst>
          </p:cNvPr>
          <p:cNvCxnSpPr>
            <a:cxnSpLocks/>
          </p:cNvCxnSpPr>
          <p:nvPr/>
        </p:nvCxnSpPr>
        <p:spPr>
          <a:xfrm>
            <a:off x="4569781" y="2204864"/>
            <a:ext cx="0" cy="4577827"/>
          </a:xfrm>
          <a:prstGeom prst="line">
            <a:avLst/>
          </a:prstGeom>
        </p:spPr>
        <p:style>
          <a:lnRef idx="1">
            <a:schemeClr val="accent1"/>
          </a:lnRef>
          <a:fillRef idx="0">
            <a:schemeClr val="accent1"/>
          </a:fillRef>
          <a:effectRef idx="0">
            <a:schemeClr val="accent1"/>
          </a:effectRef>
          <a:fontRef idx="minor">
            <a:schemeClr val="tx1"/>
          </a:fontRef>
        </p:style>
      </p:cxnSp>
      <p:sp>
        <p:nvSpPr>
          <p:cNvPr id="23" name="テキスト ボックス 22">
            <a:extLst>
              <a:ext uri="{FF2B5EF4-FFF2-40B4-BE49-F238E27FC236}">
                <a16:creationId xmlns:a16="http://schemas.microsoft.com/office/drawing/2014/main" id="{9BF39F32-FDBC-AF54-EB46-0EB644764D7D}"/>
              </a:ext>
            </a:extLst>
          </p:cNvPr>
          <p:cNvSpPr txBox="1"/>
          <p:nvPr/>
        </p:nvSpPr>
        <p:spPr>
          <a:xfrm>
            <a:off x="62888" y="1991454"/>
            <a:ext cx="3698079" cy="29238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nchor="ctr">
            <a:spAutoFit/>
          </a:bodyPr>
          <a:lstStyle/>
          <a:p>
            <a:r>
              <a:rPr lang="ja-JP" altLang="en-US" sz="1300" b="1" dirty="0">
                <a:latin typeface="メイリオ" panose="020B0604030504040204" pitchFamily="50" charset="-128"/>
                <a:ea typeface="メイリオ" panose="020B0604030504040204" pitchFamily="50" charset="-128"/>
              </a:rPr>
              <a:t>４．意見交換をし、自分の考えを再構築する</a:t>
            </a:r>
            <a:endParaRPr kumimoji="1" lang="ja-JP" altLang="en-US" sz="1300" b="1" dirty="0">
              <a:latin typeface="メイリオ" panose="020B0604030504040204" pitchFamily="50" charset="-128"/>
              <a:ea typeface="メイリオ" panose="020B0604030504040204" pitchFamily="50" charset="-128"/>
            </a:endParaRPr>
          </a:p>
        </p:txBody>
      </p:sp>
      <p:pic>
        <p:nvPicPr>
          <p:cNvPr id="58" name="図 57" descr="黒いバックグラウンドの前に座っている人形&#10;&#10;AI 生成コンテンツは誤りを含む可能性があります。">
            <a:extLst>
              <a:ext uri="{FF2B5EF4-FFF2-40B4-BE49-F238E27FC236}">
                <a16:creationId xmlns:a16="http://schemas.microsoft.com/office/drawing/2014/main" id="{2B6053BF-61E4-369F-720B-68B1D0F35617}"/>
              </a:ext>
            </a:extLst>
          </p:cNvPr>
          <p:cNvPicPr>
            <a:picLocks noChangeAspect="1"/>
          </p:cNvPicPr>
          <p:nvPr/>
        </p:nvPicPr>
        <p:blipFill>
          <a:blip r:embed="rId3" cstate="print">
            <a:extLst>
              <a:ext uri="{28A0092B-C50C-407E-A947-70E740481C1C}">
                <a14:useLocalDpi xmlns:a14="http://schemas.microsoft.com/office/drawing/2010/main" val="0"/>
              </a:ext>
            </a:extLst>
          </a:blip>
          <a:srcRect l="28881" r="20965" b="43796"/>
          <a:stretch>
            <a:fillRect/>
          </a:stretch>
        </p:blipFill>
        <p:spPr>
          <a:xfrm flipH="1">
            <a:off x="4707603" y="2060182"/>
            <a:ext cx="459072" cy="553314"/>
          </a:xfrm>
          <a:prstGeom prst="rect">
            <a:avLst/>
          </a:prstGeom>
        </p:spPr>
      </p:pic>
      <p:sp>
        <p:nvSpPr>
          <p:cNvPr id="72" name="吹き出し: 角を丸めた四角形 71">
            <a:extLst>
              <a:ext uri="{FF2B5EF4-FFF2-40B4-BE49-F238E27FC236}">
                <a16:creationId xmlns:a16="http://schemas.microsoft.com/office/drawing/2014/main" id="{0777C352-B3CD-27FC-E783-81E0C1D34C29}"/>
              </a:ext>
            </a:extLst>
          </p:cNvPr>
          <p:cNvSpPr/>
          <p:nvPr/>
        </p:nvSpPr>
        <p:spPr>
          <a:xfrm>
            <a:off x="4777763" y="5994488"/>
            <a:ext cx="4157339" cy="779598"/>
          </a:xfrm>
          <a:prstGeom prst="wedgeRoundRectCallout">
            <a:avLst>
              <a:gd name="adj1" fmla="val 47969"/>
              <a:gd name="adj2" fmla="val 38786"/>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r>
              <a:rPr lang="ja-JP" altLang="en-US" sz="1100" dirty="0">
                <a:latin typeface="メイリオ" panose="020B0604030504040204" pitchFamily="50" charset="-128"/>
                <a:ea typeface="メイリオ" panose="020B0604030504040204" pitchFamily="50" charset="-128"/>
              </a:rPr>
              <a:t>クラウド上で共有した考えを読み合ったり、伝え合った</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りすることもできます。また、自分の考えと理由を書く</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際に、読んだ英文の内容や表現を引用するなどして書く</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こともできます。</a:t>
            </a:r>
          </a:p>
        </p:txBody>
      </p:sp>
      <p:pic>
        <p:nvPicPr>
          <p:cNvPr id="73" name="Picture 6" descr="女性教師のイラスト（職業）">
            <a:extLst>
              <a:ext uri="{FF2B5EF4-FFF2-40B4-BE49-F238E27FC236}">
                <a16:creationId xmlns:a16="http://schemas.microsoft.com/office/drawing/2014/main" id="{B6DE3BF9-74C9-F453-3373-108566C4A74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458" r="17130" b="54012"/>
          <a:stretch/>
        </p:blipFill>
        <p:spPr bwMode="auto">
          <a:xfrm>
            <a:off x="8403392" y="6154136"/>
            <a:ext cx="521060" cy="460301"/>
          </a:xfrm>
          <a:prstGeom prst="rect">
            <a:avLst/>
          </a:prstGeom>
          <a:noFill/>
          <a:extLst>
            <a:ext uri="{909E8E84-426E-40DD-AFC4-6F175D3DCCD1}">
              <a14:hiddenFill xmlns:a14="http://schemas.microsoft.com/office/drawing/2010/main">
                <a:solidFill>
                  <a:srgbClr val="FFFFFF"/>
                </a:solidFill>
              </a14:hiddenFill>
            </a:ext>
          </a:extLst>
        </p:spPr>
      </p:pic>
      <p:sp>
        <p:nvSpPr>
          <p:cNvPr id="28" name="テキスト ボックス 27">
            <a:extLst>
              <a:ext uri="{FF2B5EF4-FFF2-40B4-BE49-F238E27FC236}">
                <a16:creationId xmlns:a16="http://schemas.microsoft.com/office/drawing/2014/main" id="{3EC9DCE0-219D-6E65-BC9A-701CBD58A05E}"/>
              </a:ext>
            </a:extLst>
          </p:cNvPr>
          <p:cNvSpPr txBox="1"/>
          <p:nvPr/>
        </p:nvSpPr>
        <p:spPr>
          <a:xfrm>
            <a:off x="5020654" y="4648460"/>
            <a:ext cx="3079735" cy="261610"/>
          </a:xfrm>
          <a:prstGeom prst="rect">
            <a:avLst/>
          </a:prstGeom>
          <a:solidFill>
            <a:schemeClr val="bg1"/>
          </a:solidFill>
        </p:spPr>
        <p:txBody>
          <a:bodyPr wrap="square" rtlCol="0">
            <a:spAutoFit/>
          </a:bodyPr>
          <a:lstStyle/>
          <a:p>
            <a:r>
              <a:rPr lang="ja-JP" altLang="en-US" sz="1100" b="1" dirty="0">
                <a:latin typeface="メイリオ" panose="020B0604030504040204" pitchFamily="50" charset="-128"/>
                <a:ea typeface="メイリオ" panose="020B0604030504040204" pitchFamily="50" charset="-128"/>
              </a:rPr>
              <a:t>（生徒が書いた考えとその理由）</a:t>
            </a:r>
            <a:endParaRPr kumimoji="1" lang="ja-JP" altLang="en-US" sz="1100" b="1" dirty="0">
              <a:latin typeface="メイリオ" panose="020B0604030504040204" pitchFamily="50" charset="-128"/>
              <a:ea typeface="メイリオ" panose="020B0604030504040204" pitchFamily="50" charset="-128"/>
            </a:endParaRPr>
          </a:p>
        </p:txBody>
      </p:sp>
      <p:sp>
        <p:nvSpPr>
          <p:cNvPr id="36" name="吹き出し: 角を丸めた四角形 35">
            <a:extLst>
              <a:ext uri="{FF2B5EF4-FFF2-40B4-BE49-F238E27FC236}">
                <a16:creationId xmlns:a16="http://schemas.microsoft.com/office/drawing/2014/main" id="{4F1E0AEF-8D56-D49C-1DA9-23D8C2D8E0A0}"/>
              </a:ext>
            </a:extLst>
          </p:cNvPr>
          <p:cNvSpPr/>
          <p:nvPr/>
        </p:nvSpPr>
        <p:spPr>
          <a:xfrm>
            <a:off x="5205684" y="3617737"/>
            <a:ext cx="3384000" cy="441675"/>
          </a:xfrm>
          <a:prstGeom prst="wedgeRoundRectCallout">
            <a:avLst>
              <a:gd name="adj1" fmla="val -52618"/>
              <a:gd name="adj2" fmla="val -2739"/>
              <a:gd name="adj3" fmla="val 16667"/>
            </a:avLst>
          </a:prstGeom>
          <a:ln/>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lang="ja-JP" altLang="en-US" sz="1050" dirty="0">
                <a:latin typeface="メイリオ" panose="020B0604030504040204" pitchFamily="50" charset="-128"/>
                <a:ea typeface="メイリオ" panose="020B0604030504040204" pitchFamily="50" charset="-128"/>
              </a:rPr>
              <a:t>自分の意見や主張とその理由や根拠の関係を明確にしながら書くことが大切ですね。</a:t>
            </a:r>
            <a:endParaRPr lang="en-US" altLang="ja-JP" sz="1050" dirty="0">
              <a:latin typeface="メイリオ" panose="020B0604030504040204" pitchFamily="50" charset="-128"/>
              <a:ea typeface="メイリオ" panose="020B0604030504040204" pitchFamily="50" charset="-128"/>
            </a:endParaRPr>
          </a:p>
        </p:txBody>
      </p:sp>
      <p:sp>
        <p:nvSpPr>
          <p:cNvPr id="40" name="吹き出し: 角を丸めた四角形 39">
            <a:extLst>
              <a:ext uri="{FF2B5EF4-FFF2-40B4-BE49-F238E27FC236}">
                <a16:creationId xmlns:a16="http://schemas.microsoft.com/office/drawing/2014/main" id="{33176A76-FA57-2C53-7D4E-DD2B77881C8D}"/>
              </a:ext>
            </a:extLst>
          </p:cNvPr>
          <p:cNvSpPr/>
          <p:nvPr/>
        </p:nvSpPr>
        <p:spPr>
          <a:xfrm>
            <a:off x="608082" y="4856528"/>
            <a:ext cx="3383026" cy="468000"/>
          </a:xfrm>
          <a:prstGeom prst="wedgeRoundRectCallout">
            <a:avLst>
              <a:gd name="adj1" fmla="val -53186"/>
              <a:gd name="adj2" fmla="val -7433"/>
              <a:gd name="adj3" fmla="val 16667"/>
            </a:avLst>
          </a:prstGeom>
          <a:ln/>
        </p:spPr>
        <p:style>
          <a:lnRef idx="1">
            <a:schemeClr val="accent4"/>
          </a:lnRef>
          <a:fillRef idx="2">
            <a:schemeClr val="accent4"/>
          </a:fillRef>
          <a:effectRef idx="1">
            <a:schemeClr val="accent4"/>
          </a:effectRef>
          <a:fontRef idx="minor">
            <a:schemeClr val="dk1"/>
          </a:fontRef>
        </p:style>
        <p:txBody>
          <a:bodyPr rtlCol="0" anchor="ctr"/>
          <a:lstStyle/>
          <a:p>
            <a:pPr>
              <a:lnSpc>
                <a:spcPts val="1500"/>
              </a:lnSpc>
            </a:pPr>
            <a:r>
              <a:rPr lang="en-US" altLang="ja-JP" sz="1400" dirty="0"/>
              <a:t>Because… I can find English words I don’t know easily.   </a:t>
            </a:r>
            <a:endParaRPr kumimoji="1" lang="en-US" altLang="ja-JP" sz="600" dirty="0">
              <a:latin typeface="メイリオ" panose="020B0604030504040204" pitchFamily="50" charset="-128"/>
              <a:ea typeface="メイリオ" panose="020B0604030504040204" pitchFamily="50" charset="-128"/>
            </a:endParaRPr>
          </a:p>
        </p:txBody>
      </p:sp>
      <p:sp>
        <p:nvSpPr>
          <p:cNvPr id="50" name="吹き出し: 角を丸めた四角形 49">
            <a:extLst>
              <a:ext uri="{FF2B5EF4-FFF2-40B4-BE49-F238E27FC236}">
                <a16:creationId xmlns:a16="http://schemas.microsoft.com/office/drawing/2014/main" id="{B76F0588-4D65-6963-664A-FE1D25BF1369}"/>
              </a:ext>
            </a:extLst>
          </p:cNvPr>
          <p:cNvSpPr/>
          <p:nvPr/>
        </p:nvSpPr>
        <p:spPr>
          <a:xfrm>
            <a:off x="636195" y="5922014"/>
            <a:ext cx="3354912" cy="288000"/>
          </a:xfrm>
          <a:prstGeom prst="wedgeRoundRectCallout">
            <a:avLst>
              <a:gd name="adj1" fmla="val -53815"/>
              <a:gd name="adj2" fmla="val -19077"/>
              <a:gd name="adj3" fmla="val 16667"/>
            </a:avLst>
          </a:prstGeom>
          <a:ln/>
        </p:spPr>
        <p:style>
          <a:lnRef idx="1">
            <a:schemeClr val="accent4"/>
          </a:lnRef>
          <a:fillRef idx="2">
            <a:schemeClr val="accent4"/>
          </a:fillRef>
          <a:effectRef idx="1">
            <a:schemeClr val="accent4"/>
          </a:effectRef>
          <a:fontRef idx="minor">
            <a:schemeClr val="dk1"/>
          </a:fontRef>
        </p:style>
        <p:txBody>
          <a:bodyPr rtlCol="0" anchor="ctr"/>
          <a:lstStyle/>
          <a:p>
            <a:pPr>
              <a:lnSpc>
                <a:spcPts val="1500"/>
              </a:lnSpc>
            </a:pPr>
            <a:r>
              <a:rPr lang="en-US" altLang="ja-JP" sz="1400" dirty="0"/>
              <a:t>Thank you. Why do you disagree with him?    </a:t>
            </a:r>
          </a:p>
        </p:txBody>
      </p:sp>
      <p:pic>
        <p:nvPicPr>
          <p:cNvPr id="53" name="図 52" descr="おもちゃ, レゴ が含まれている画像&#10;&#10;AI 生成コンテンツは誤りを含む可能性があります。">
            <a:extLst>
              <a:ext uri="{FF2B5EF4-FFF2-40B4-BE49-F238E27FC236}">
                <a16:creationId xmlns:a16="http://schemas.microsoft.com/office/drawing/2014/main" id="{E127E6A7-9DD8-F4A7-4F6D-72501BCCA1BC}"/>
              </a:ext>
            </a:extLst>
          </p:cNvPr>
          <p:cNvPicPr>
            <a:picLocks noChangeAspect="1"/>
          </p:cNvPicPr>
          <p:nvPr/>
        </p:nvPicPr>
        <p:blipFill>
          <a:blip r:embed="rId5" cstate="print">
            <a:extLst>
              <a:ext uri="{28A0092B-C50C-407E-A947-70E740481C1C}">
                <a14:useLocalDpi xmlns:a14="http://schemas.microsoft.com/office/drawing/2010/main" val="0"/>
              </a:ext>
            </a:extLst>
          </a:blip>
          <a:srcRect l="33432" t="1" r="25019" b="45434"/>
          <a:stretch>
            <a:fillRect/>
          </a:stretch>
        </p:blipFill>
        <p:spPr>
          <a:xfrm>
            <a:off x="4074066" y="4328273"/>
            <a:ext cx="394299" cy="499474"/>
          </a:xfrm>
          <a:prstGeom prst="rect">
            <a:avLst/>
          </a:prstGeom>
        </p:spPr>
      </p:pic>
      <p:pic>
        <p:nvPicPr>
          <p:cNvPr id="54" name="図 53" descr="おもちゃ, レゴ が含まれている画像&#10;&#10;AI 生成コンテンツは誤りを含む可能性があります。">
            <a:extLst>
              <a:ext uri="{FF2B5EF4-FFF2-40B4-BE49-F238E27FC236}">
                <a16:creationId xmlns:a16="http://schemas.microsoft.com/office/drawing/2014/main" id="{17CAF7C2-15B7-644C-7D00-B8A2903F8722}"/>
              </a:ext>
            </a:extLst>
          </p:cNvPr>
          <p:cNvPicPr>
            <a:picLocks noChangeAspect="1"/>
          </p:cNvPicPr>
          <p:nvPr/>
        </p:nvPicPr>
        <p:blipFill>
          <a:blip r:embed="rId5" cstate="print">
            <a:extLst>
              <a:ext uri="{28A0092B-C50C-407E-A947-70E740481C1C}">
                <a14:useLocalDpi xmlns:a14="http://schemas.microsoft.com/office/drawing/2010/main" val="0"/>
              </a:ext>
            </a:extLst>
          </a:blip>
          <a:srcRect l="33432" t="1" r="25019" b="45434"/>
          <a:stretch>
            <a:fillRect/>
          </a:stretch>
        </p:blipFill>
        <p:spPr>
          <a:xfrm>
            <a:off x="4083295" y="5169206"/>
            <a:ext cx="394299" cy="499474"/>
          </a:xfrm>
          <a:prstGeom prst="rect">
            <a:avLst/>
          </a:prstGeom>
        </p:spPr>
      </p:pic>
      <p:pic>
        <p:nvPicPr>
          <p:cNvPr id="55" name="図 54" descr="おもちゃ, レゴ が含まれている画像&#10;&#10;AI 生成コンテンツは誤りを含む可能性があります。">
            <a:extLst>
              <a:ext uri="{FF2B5EF4-FFF2-40B4-BE49-F238E27FC236}">
                <a16:creationId xmlns:a16="http://schemas.microsoft.com/office/drawing/2014/main" id="{09586F87-32E2-2FE0-1046-4AEFF51F520F}"/>
              </a:ext>
            </a:extLst>
          </p:cNvPr>
          <p:cNvPicPr>
            <a:picLocks noChangeAspect="1"/>
          </p:cNvPicPr>
          <p:nvPr/>
        </p:nvPicPr>
        <p:blipFill>
          <a:blip r:embed="rId5" cstate="print">
            <a:extLst>
              <a:ext uri="{28A0092B-C50C-407E-A947-70E740481C1C}">
                <a14:useLocalDpi xmlns:a14="http://schemas.microsoft.com/office/drawing/2010/main" val="0"/>
              </a:ext>
            </a:extLst>
          </a:blip>
          <a:srcRect l="33432" t="1" r="25019" b="45434"/>
          <a:stretch>
            <a:fillRect/>
          </a:stretch>
        </p:blipFill>
        <p:spPr>
          <a:xfrm>
            <a:off x="4074066" y="6185602"/>
            <a:ext cx="394299" cy="499474"/>
          </a:xfrm>
          <a:prstGeom prst="rect">
            <a:avLst/>
          </a:prstGeom>
        </p:spPr>
      </p:pic>
      <p:pic>
        <p:nvPicPr>
          <p:cNvPr id="56" name="図 55" descr="おもちゃ, レゴ が含まれている画像&#10;&#10;AI 生成コンテンツは誤りを含む可能性があります。">
            <a:extLst>
              <a:ext uri="{FF2B5EF4-FFF2-40B4-BE49-F238E27FC236}">
                <a16:creationId xmlns:a16="http://schemas.microsoft.com/office/drawing/2014/main" id="{43840DA8-A48A-9715-FFB8-142FFC418095}"/>
              </a:ext>
            </a:extLst>
          </p:cNvPr>
          <p:cNvPicPr>
            <a:picLocks noChangeAspect="1"/>
          </p:cNvPicPr>
          <p:nvPr/>
        </p:nvPicPr>
        <p:blipFill>
          <a:blip r:embed="rId5" cstate="print">
            <a:extLst>
              <a:ext uri="{28A0092B-C50C-407E-A947-70E740481C1C}">
                <a14:useLocalDpi xmlns:a14="http://schemas.microsoft.com/office/drawing/2010/main" val="0"/>
              </a:ext>
            </a:extLst>
          </a:blip>
          <a:srcRect l="33432" t="1" r="25019" b="45434"/>
          <a:stretch>
            <a:fillRect/>
          </a:stretch>
        </p:blipFill>
        <p:spPr>
          <a:xfrm>
            <a:off x="8727302" y="3162897"/>
            <a:ext cx="394299" cy="499474"/>
          </a:xfrm>
          <a:prstGeom prst="rect">
            <a:avLst/>
          </a:prstGeom>
        </p:spPr>
      </p:pic>
      <p:grpSp>
        <p:nvGrpSpPr>
          <p:cNvPr id="5" name="グループ化 4">
            <a:extLst>
              <a:ext uri="{FF2B5EF4-FFF2-40B4-BE49-F238E27FC236}">
                <a16:creationId xmlns:a16="http://schemas.microsoft.com/office/drawing/2014/main" id="{2CF6D3F3-6922-5892-F693-252393B75F06}"/>
              </a:ext>
            </a:extLst>
          </p:cNvPr>
          <p:cNvGrpSpPr/>
          <p:nvPr/>
        </p:nvGrpSpPr>
        <p:grpSpPr>
          <a:xfrm>
            <a:off x="177609" y="2438585"/>
            <a:ext cx="4503632" cy="1197714"/>
            <a:chOff x="177609" y="2447310"/>
            <a:chExt cx="4503632" cy="1197714"/>
          </a:xfrm>
        </p:grpSpPr>
        <p:sp>
          <p:nvSpPr>
            <p:cNvPr id="27" name="テキスト ボックス 26">
              <a:extLst>
                <a:ext uri="{FF2B5EF4-FFF2-40B4-BE49-F238E27FC236}">
                  <a16:creationId xmlns:a16="http://schemas.microsoft.com/office/drawing/2014/main" id="{29BC98E6-7C34-34B3-792D-1D03E1F8796A}"/>
                </a:ext>
              </a:extLst>
            </p:cNvPr>
            <p:cNvSpPr txBox="1"/>
            <p:nvPr/>
          </p:nvSpPr>
          <p:spPr>
            <a:xfrm>
              <a:off x="177609" y="2447310"/>
              <a:ext cx="2282033" cy="261610"/>
            </a:xfrm>
            <a:prstGeom prst="rect">
              <a:avLst/>
            </a:prstGeom>
            <a:solidFill>
              <a:schemeClr val="bg1"/>
            </a:solidFill>
            <a:ln>
              <a:noFill/>
            </a:ln>
          </p:spPr>
          <p:txBody>
            <a:bodyPr wrap="square" rtlCol="0">
              <a:spAutoFit/>
            </a:bodyPr>
            <a:lstStyle/>
            <a:p>
              <a:r>
                <a:rPr lang="ja-JP" altLang="en-US" sz="1100" b="1" dirty="0">
                  <a:latin typeface="メイリオ" panose="020B0604030504040204" pitchFamily="50" charset="-128"/>
                  <a:ea typeface="メイリオ" panose="020B0604030504040204" pitchFamily="50" charset="-128"/>
                </a:rPr>
                <a:t>（生徒が書いた考えとその理由）</a:t>
              </a:r>
              <a:endParaRPr kumimoji="1" lang="ja-JP" altLang="en-US" sz="1100" b="1" dirty="0">
                <a:latin typeface="メイリオ" panose="020B0604030504040204" pitchFamily="50" charset="-128"/>
                <a:ea typeface="メイリオ" panose="020B0604030504040204" pitchFamily="50" charset="-128"/>
              </a:endParaRPr>
            </a:p>
          </p:txBody>
        </p:sp>
        <p:grpSp>
          <p:nvGrpSpPr>
            <p:cNvPr id="2" name="グループ化 1">
              <a:extLst>
                <a:ext uri="{FF2B5EF4-FFF2-40B4-BE49-F238E27FC236}">
                  <a16:creationId xmlns:a16="http://schemas.microsoft.com/office/drawing/2014/main" id="{81C2737E-94F4-01A4-9D40-CC92B6088A28}"/>
                </a:ext>
              </a:extLst>
            </p:cNvPr>
            <p:cNvGrpSpPr/>
            <p:nvPr/>
          </p:nvGrpSpPr>
          <p:grpSpPr>
            <a:xfrm>
              <a:off x="270108" y="2646561"/>
              <a:ext cx="4411133" cy="494407"/>
              <a:chOff x="270108" y="2646561"/>
              <a:chExt cx="4411133" cy="494407"/>
            </a:xfrm>
          </p:grpSpPr>
          <p:grpSp>
            <p:nvGrpSpPr>
              <p:cNvPr id="76" name="グループ化 75">
                <a:extLst>
                  <a:ext uri="{FF2B5EF4-FFF2-40B4-BE49-F238E27FC236}">
                    <a16:creationId xmlns:a16="http://schemas.microsoft.com/office/drawing/2014/main" id="{6F070DD8-71C8-394A-246A-163B81689CB4}"/>
                  </a:ext>
                </a:extLst>
              </p:cNvPr>
              <p:cNvGrpSpPr/>
              <p:nvPr/>
            </p:nvGrpSpPr>
            <p:grpSpPr>
              <a:xfrm>
                <a:off x="270108" y="2646561"/>
                <a:ext cx="4075160" cy="494407"/>
                <a:chOff x="252841" y="2236655"/>
                <a:chExt cx="4075160" cy="494407"/>
              </a:xfrm>
            </p:grpSpPr>
            <p:sp>
              <p:nvSpPr>
                <p:cNvPr id="14" name="正方形/長方形 13">
                  <a:extLst>
                    <a:ext uri="{FF2B5EF4-FFF2-40B4-BE49-F238E27FC236}">
                      <a16:creationId xmlns:a16="http://schemas.microsoft.com/office/drawing/2014/main" id="{61B4FC65-6A19-A8EA-CB84-B309D3309B28}"/>
                    </a:ext>
                  </a:extLst>
                </p:cNvPr>
                <p:cNvSpPr/>
                <p:nvPr/>
              </p:nvSpPr>
              <p:spPr>
                <a:xfrm>
                  <a:off x="252841" y="2361730"/>
                  <a:ext cx="4075160" cy="36933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rPr>
                    <a:t>            Yes, I do.  </a:t>
                  </a:r>
                  <a:endParaRPr kumimoji="1" lang="ja-JP" altLang="en-US" sz="1400" dirty="0">
                    <a:solidFill>
                      <a:schemeClr val="tx1"/>
                    </a:solidFill>
                  </a:endParaRPr>
                </a:p>
              </p:txBody>
            </p:sp>
            <p:pic>
              <p:nvPicPr>
                <p:cNvPr id="22" name="Picture 2">
                  <a:extLst>
                    <a:ext uri="{FF2B5EF4-FFF2-40B4-BE49-F238E27FC236}">
                      <a16:creationId xmlns:a16="http://schemas.microsoft.com/office/drawing/2014/main" id="{53DA7588-146F-E633-EEFE-A39AFBCFA61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7329" y="2236655"/>
                  <a:ext cx="423737" cy="359117"/>
                </a:xfrm>
                <a:prstGeom prst="rect">
                  <a:avLst/>
                </a:prstGeom>
                <a:noFill/>
                <a:extLst>
                  <a:ext uri="{909E8E84-426E-40DD-AFC4-6F175D3DCCD1}">
                    <a14:hiddenFill xmlns:a14="http://schemas.microsoft.com/office/drawing/2010/main">
                      <a:solidFill>
                        <a:srgbClr val="FFFFFF"/>
                      </a:solidFill>
                    </a14:hiddenFill>
                  </a:ext>
                </a:extLst>
              </p:spPr>
            </p:pic>
            <p:pic>
              <p:nvPicPr>
                <p:cNvPr id="35" name="図 34" descr="黒いバックグラウンドの前に座っている人形&#10;&#10;AI 生成コンテンツは誤りを含む可能性があります。">
                  <a:extLst>
                    <a:ext uri="{FF2B5EF4-FFF2-40B4-BE49-F238E27FC236}">
                      <a16:creationId xmlns:a16="http://schemas.microsoft.com/office/drawing/2014/main" id="{02376A60-813A-65B3-9E12-0D78024268F4}"/>
                    </a:ext>
                  </a:extLst>
                </p:cNvPr>
                <p:cNvPicPr>
                  <a:picLocks noChangeAspect="1"/>
                </p:cNvPicPr>
                <p:nvPr/>
              </p:nvPicPr>
              <p:blipFill>
                <a:blip r:embed="rId7" cstate="print">
                  <a:extLst>
                    <a:ext uri="{28A0092B-C50C-407E-A947-70E740481C1C}">
                      <a14:useLocalDpi xmlns:a14="http://schemas.microsoft.com/office/drawing/2010/main" val="0"/>
                    </a:ext>
                  </a:extLst>
                </a:blip>
                <a:srcRect l="28881" r="20965" b="43796"/>
                <a:stretch>
                  <a:fillRect/>
                </a:stretch>
              </p:blipFill>
              <p:spPr>
                <a:xfrm>
                  <a:off x="428380" y="2299789"/>
                  <a:ext cx="306427" cy="369332"/>
                </a:xfrm>
                <a:prstGeom prst="rect">
                  <a:avLst/>
                </a:prstGeom>
                <a:effectLst/>
              </p:spPr>
            </p:pic>
          </p:grpSp>
          <p:sp>
            <p:nvSpPr>
              <p:cNvPr id="47" name="テキスト ボックス 46">
                <a:extLst>
                  <a:ext uri="{FF2B5EF4-FFF2-40B4-BE49-F238E27FC236}">
                    <a16:creationId xmlns:a16="http://schemas.microsoft.com/office/drawing/2014/main" id="{A103353D-8909-0267-139C-9FF254CB4E4A}"/>
                  </a:ext>
                </a:extLst>
              </p:cNvPr>
              <p:cNvSpPr txBox="1"/>
              <p:nvPr/>
            </p:nvSpPr>
            <p:spPr>
              <a:xfrm>
                <a:off x="2984252" y="2866657"/>
                <a:ext cx="1696989" cy="261610"/>
              </a:xfrm>
              <a:prstGeom prst="rect">
                <a:avLst/>
              </a:prstGeom>
              <a:noFill/>
            </p:spPr>
            <p:txBody>
              <a:bodyPr wrap="square" rtlCol="0">
                <a:spAutoFit/>
              </a:bodyPr>
              <a:lstStyle/>
              <a:p>
                <a:r>
                  <a:rPr lang="ja-JP" altLang="en-US" sz="1100" b="1" dirty="0">
                    <a:latin typeface="メイリオ" panose="020B0604030504040204" pitchFamily="50" charset="-128"/>
                    <a:ea typeface="メイリオ" panose="020B0604030504040204" pitchFamily="50" charset="-128"/>
                  </a:rPr>
                  <a:t>（自分の考えのみ）</a:t>
                </a:r>
                <a:endParaRPr kumimoji="1" lang="ja-JP" altLang="en-US" sz="1100" b="1" dirty="0">
                  <a:latin typeface="メイリオ" panose="020B0604030504040204" pitchFamily="50" charset="-128"/>
                  <a:ea typeface="メイリオ" panose="020B0604030504040204" pitchFamily="50" charset="-128"/>
                </a:endParaRPr>
              </a:p>
            </p:txBody>
          </p:sp>
        </p:grpSp>
        <p:grpSp>
          <p:nvGrpSpPr>
            <p:cNvPr id="4" name="グループ化 3">
              <a:extLst>
                <a:ext uri="{FF2B5EF4-FFF2-40B4-BE49-F238E27FC236}">
                  <a16:creationId xmlns:a16="http://schemas.microsoft.com/office/drawing/2014/main" id="{EB7076E4-305B-5F85-489B-5864949D83CA}"/>
                </a:ext>
              </a:extLst>
            </p:cNvPr>
            <p:cNvGrpSpPr/>
            <p:nvPr/>
          </p:nvGrpSpPr>
          <p:grpSpPr>
            <a:xfrm>
              <a:off x="251420" y="3122685"/>
              <a:ext cx="4318361" cy="522339"/>
              <a:chOff x="251420" y="3122685"/>
              <a:chExt cx="4318361" cy="522339"/>
            </a:xfrm>
          </p:grpSpPr>
          <p:sp>
            <p:nvSpPr>
              <p:cNvPr id="18" name="正方形/長方形 17">
                <a:extLst>
                  <a:ext uri="{FF2B5EF4-FFF2-40B4-BE49-F238E27FC236}">
                    <a16:creationId xmlns:a16="http://schemas.microsoft.com/office/drawing/2014/main" id="{FDA8ED70-D44C-AE09-999D-97DC8A8890BA}"/>
                  </a:ext>
                </a:extLst>
              </p:cNvPr>
              <p:cNvSpPr/>
              <p:nvPr/>
            </p:nvSpPr>
            <p:spPr>
              <a:xfrm>
                <a:off x="251420" y="3220062"/>
                <a:ext cx="4075160" cy="42496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solidFill>
                  </a:rPr>
                  <a:t>             I disagree with you.  </a:t>
                </a:r>
              </a:p>
              <a:p>
                <a:r>
                  <a:rPr lang="en-US" altLang="ja-JP" sz="1400" dirty="0">
                    <a:solidFill>
                      <a:schemeClr val="tx1"/>
                    </a:solidFill>
                  </a:rPr>
                  <a:t>             </a:t>
                </a:r>
                <a:r>
                  <a:rPr kumimoji="1" lang="en-US" altLang="ja-JP" sz="1400" dirty="0">
                    <a:solidFill>
                      <a:schemeClr val="tx1"/>
                    </a:solidFill>
                  </a:rPr>
                  <a:t>There is a lot of information on the internet.</a:t>
                </a:r>
                <a:endParaRPr kumimoji="1" lang="ja-JP" altLang="en-US" sz="1400" dirty="0">
                  <a:solidFill>
                    <a:schemeClr val="tx1"/>
                  </a:solidFill>
                </a:endParaRPr>
              </a:p>
            </p:txBody>
          </p:sp>
          <p:pic>
            <p:nvPicPr>
              <p:cNvPr id="26" name="Picture 2">
                <a:extLst>
                  <a:ext uri="{FF2B5EF4-FFF2-40B4-BE49-F238E27FC236}">
                    <a16:creationId xmlns:a16="http://schemas.microsoft.com/office/drawing/2014/main" id="{70D7251F-7369-FDB5-5A6E-07414B7FB89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3997" y="3122685"/>
                <a:ext cx="423737" cy="369332"/>
              </a:xfrm>
              <a:prstGeom prst="rect">
                <a:avLst/>
              </a:prstGeom>
              <a:noFill/>
              <a:extLst>
                <a:ext uri="{909E8E84-426E-40DD-AFC4-6F175D3DCCD1}">
                  <a14:hiddenFill xmlns:a14="http://schemas.microsoft.com/office/drawing/2010/main">
                    <a:solidFill>
                      <a:srgbClr val="FFFFFF"/>
                    </a:solidFill>
                  </a14:hiddenFill>
                </a:ext>
              </a:extLst>
            </p:spPr>
          </p:pic>
          <p:sp>
            <p:nvSpPr>
              <p:cNvPr id="49" name="テキスト ボックス 48">
                <a:extLst>
                  <a:ext uri="{FF2B5EF4-FFF2-40B4-BE49-F238E27FC236}">
                    <a16:creationId xmlns:a16="http://schemas.microsoft.com/office/drawing/2014/main" id="{D3C47984-F1AC-3385-CBED-DE0E35B0BE75}"/>
                  </a:ext>
                </a:extLst>
              </p:cNvPr>
              <p:cNvSpPr txBox="1"/>
              <p:nvPr/>
            </p:nvSpPr>
            <p:spPr>
              <a:xfrm>
                <a:off x="2872793" y="3208980"/>
                <a:ext cx="1696988" cy="261610"/>
              </a:xfrm>
              <a:prstGeom prst="rect">
                <a:avLst/>
              </a:prstGeom>
              <a:noFill/>
            </p:spPr>
            <p:txBody>
              <a:bodyPr wrap="square" rtlCol="0">
                <a:spAutoFit/>
              </a:bodyPr>
              <a:lstStyle/>
              <a:p>
                <a:r>
                  <a:rPr lang="ja-JP" altLang="en-US" sz="1100" b="1" dirty="0">
                    <a:latin typeface="メイリオ" panose="020B0604030504040204" pitchFamily="50" charset="-128"/>
                    <a:ea typeface="メイリオ" panose="020B0604030504040204" pitchFamily="50" charset="-128"/>
                  </a:rPr>
                  <a:t>（理由が明確でない）</a:t>
                </a:r>
                <a:endParaRPr kumimoji="1" lang="ja-JP" altLang="en-US" sz="1100" b="1" dirty="0">
                  <a:latin typeface="メイリオ" panose="020B0604030504040204" pitchFamily="50" charset="-128"/>
                  <a:ea typeface="メイリオ" panose="020B0604030504040204" pitchFamily="50" charset="-128"/>
                </a:endParaRPr>
              </a:p>
            </p:txBody>
          </p:sp>
          <p:pic>
            <p:nvPicPr>
              <p:cNvPr id="64" name="図 63" descr="おもちゃ, レゴ が含まれている画像&#10;&#10;AI 生成コンテンツは誤りを含む可能性があります。">
                <a:extLst>
                  <a:ext uri="{FF2B5EF4-FFF2-40B4-BE49-F238E27FC236}">
                    <a16:creationId xmlns:a16="http://schemas.microsoft.com/office/drawing/2014/main" id="{EA8719BC-E38F-47AF-6098-BE1D69FFC014}"/>
                  </a:ext>
                </a:extLst>
              </p:cNvPr>
              <p:cNvPicPr>
                <a:picLocks noChangeAspect="1"/>
              </p:cNvPicPr>
              <p:nvPr/>
            </p:nvPicPr>
            <p:blipFill>
              <a:blip r:embed="rId8" cstate="print">
                <a:extLst>
                  <a:ext uri="{28A0092B-C50C-407E-A947-70E740481C1C}">
                    <a14:useLocalDpi xmlns:a14="http://schemas.microsoft.com/office/drawing/2010/main" val="0"/>
                  </a:ext>
                </a:extLst>
              </a:blip>
              <a:srcRect l="33432" t="1" r="25019" b="45434"/>
              <a:stretch>
                <a:fillRect/>
              </a:stretch>
            </p:blipFill>
            <p:spPr>
              <a:xfrm>
                <a:off x="486345" y="3158296"/>
                <a:ext cx="292040" cy="369939"/>
              </a:xfrm>
              <a:prstGeom prst="rect">
                <a:avLst/>
              </a:prstGeom>
            </p:spPr>
          </p:pic>
        </p:grpSp>
      </p:grpSp>
      <p:grpSp>
        <p:nvGrpSpPr>
          <p:cNvPr id="65" name="グループ化 64">
            <a:extLst>
              <a:ext uri="{FF2B5EF4-FFF2-40B4-BE49-F238E27FC236}">
                <a16:creationId xmlns:a16="http://schemas.microsoft.com/office/drawing/2014/main" id="{5E84A728-8FBB-7953-E24F-F8EFDBB47933}"/>
              </a:ext>
            </a:extLst>
          </p:cNvPr>
          <p:cNvGrpSpPr/>
          <p:nvPr/>
        </p:nvGrpSpPr>
        <p:grpSpPr>
          <a:xfrm>
            <a:off x="3772585" y="1911161"/>
            <a:ext cx="965553" cy="702257"/>
            <a:chOff x="3790732" y="1815981"/>
            <a:chExt cx="1137862" cy="819171"/>
          </a:xfrm>
        </p:grpSpPr>
        <p:sp>
          <p:nvSpPr>
            <p:cNvPr id="67" name="四角形: 角を丸くする 66">
              <a:extLst>
                <a:ext uri="{FF2B5EF4-FFF2-40B4-BE49-F238E27FC236}">
                  <a16:creationId xmlns:a16="http://schemas.microsoft.com/office/drawing/2014/main" id="{E06F8F0C-E28D-482F-C02C-4CB78F7A32BB}"/>
                </a:ext>
              </a:extLst>
            </p:cNvPr>
            <p:cNvSpPr/>
            <p:nvPr/>
          </p:nvSpPr>
          <p:spPr>
            <a:xfrm>
              <a:off x="3884238" y="1815981"/>
              <a:ext cx="924668" cy="766707"/>
            </a:xfrm>
            <a:prstGeom prst="roundRect">
              <a:avLst>
                <a:gd name="adj" fmla="val 15223"/>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tIns="0" bIns="0" rtlCol="0" anchor="b"/>
            <a:lstStyle>
              <a:defPPr>
                <a:defRPr lang="ja-JP"/>
              </a:defPPr>
              <a:lvl1pPr marL="0" algn="l" defTabSz="914400" rtl="0" eaLnBrk="1" latinLnBrk="0" hangingPunct="1">
                <a:defRPr kumimoji="1" sz="1800" kern="1200">
                  <a:solidFill>
                    <a:schemeClr val="dk1"/>
                  </a:solidFill>
                  <a:latin typeface="+mn-lt"/>
                  <a:ea typeface="+mn-ea"/>
                  <a:cs typeface="+mn-cs"/>
                </a:defRPr>
              </a:lvl1pPr>
              <a:lvl2pPr marL="457200" algn="l" defTabSz="914400" rtl="0" eaLnBrk="1" latinLnBrk="0" hangingPunct="1">
                <a:defRPr kumimoji="1" sz="1800" kern="1200">
                  <a:solidFill>
                    <a:schemeClr val="dk1"/>
                  </a:solidFill>
                  <a:latin typeface="+mn-lt"/>
                  <a:ea typeface="+mn-ea"/>
                  <a:cs typeface="+mn-cs"/>
                </a:defRPr>
              </a:lvl2pPr>
              <a:lvl3pPr marL="914400" algn="l" defTabSz="914400" rtl="0" eaLnBrk="1" latinLnBrk="0" hangingPunct="1">
                <a:defRPr kumimoji="1" sz="1800" kern="1200">
                  <a:solidFill>
                    <a:schemeClr val="dk1"/>
                  </a:solidFill>
                  <a:latin typeface="+mn-lt"/>
                  <a:ea typeface="+mn-ea"/>
                  <a:cs typeface="+mn-cs"/>
                </a:defRPr>
              </a:lvl3pPr>
              <a:lvl4pPr marL="1371600" algn="l" defTabSz="914400" rtl="0" eaLnBrk="1" latinLnBrk="0" hangingPunct="1">
                <a:defRPr kumimoji="1" sz="1800" kern="1200">
                  <a:solidFill>
                    <a:schemeClr val="dk1"/>
                  </a:solidFill>
                  <a:latin typeface="+mn-lt"/>
                  <a:ea typeface="+mn-ea"/>
                  <a:cs typeface="+mn-cs"/>
                </a:defRPr>
              </a:lvl4pPr>
              <a:lvl5pPr marL="1828800" algn="l" defTabSz="914400" rtl="0" eaLnBrk="1" latinLnBrk="0" hangingPunct="1">
                <a:defRPr kumimoji="1" sz="1800" kern="1200">
                  <a:solidFill>
                    <a:schemeClr val="dk1"/>
                  </a:solidFill>
                  <a:latin typeface="+mn-lt"/>
                  <a:ea typeface="+mn-ea"/>
                  <a:cs typeface="+mn-cs"/>
                </a:defRPr>
              </a:lvl5pPr>
              <a:lvl6pPr marL="2286000" algn="l" defTabSz="914400" rtl="0" eaLnBrk="1" latinLnBrk="0" hangingPunct="1">
                <a:defRPr kumimoji="1" sz="1800" kern="1200">
                  <a:solidFill>
                    <a:schemeClr val="dk1"/>
                  </a:solidFill>
                  <a:latin typeface="+mn-lt"/>
                  <a:ea typeface="+mn-ea"/>
                  <a:cs typeface="+mn-cs"/>
                </a:defRPr>
              </a:lvl6pPr>
              <a:lvl7pPr marL="2743200" algn="l" defTabSz="914400" rtl="0" eaLnBrk="1" latinLnBrk="0" hangingPunct="1">
                <a:defRPr kumimoji="1" sz="1800" kern="1200">
                  <a:solidFill>
                    <a:schemeClr val="dk1"/>
                  </a:solidFill>
                  <a:latin typeface="+mn-lt"/>
                  <a:ea typeface="+mn-ea"/>
                  <a:cs typeface="+mn-cs"/>
                </a:defRPr>
              </a:lvl7pPr>
              <a:lvl8pPr marL="3200400" algn="l" defTabSz="914400" rtl="0" eaLnBrk="1" latinLnBrk="0" hangingPunct="1">
                <a:defRPr kumimoji="1" sz="1800" kern="1200">
                  <a:solidFill>
                    <a:schemeClr val="dk1"/>
                  </a:solidFill>
                  <a:latin typeface="+mn-lt"/>
                  <a:ea typeface="+mn-ea"/>
                  <a:cs typeface="+mn-cs"/>
                </a:defRPr>
              </a:lvl8pPr>
              <a:lvl9pPr marL="3657600" algn="l" defTabSz="914400" rtl="0" eaLnBrk="1" latinLnBrk="0" hangingPunct="1">
                <a:defRPr kumimoji="1" sz="1800" kern="1200">
                  <a:solidFill>
                    <a:schemeClr val="dk1"/>
                  </a:solidFill>
                  <a:latin typeface="+mn-lt"/>
                  <a:ea typeface="+mn-ea"/>
                  <a:cs typeface="+mn-cs"/>
                </a:defRPr>
              </a:lvl9pPr>
            </a:lstStyle>
            <a:p>
              <a:pPr algn="ctr"/>
              <a:endParaRPr kumimoji="1" lang="ja-JP" altLang="en-US" sz="1200" b="1" dirty="0">
                <a:solidFill>
                  <a:schemeClr val="tx1"/>
                </a:solidFill>
              </a:endParaRPr>
            </a:p>
          </p:txBody>
        </p:sp>
        <p:pic>
          <p:nvPicPr>
            <p:cNvPr id="74" name="図 73">
              <a:extLst>
                <a:ext uri="{FF2B5EF4-FFF2-40B4-BE49-F238E27FC236}">
                  <a16:creationId xmlns:a16="http://schemas.microsoft.com/office/drawing/2014/main" id="{E0D8D20A-7C63-1DB6-163A-104B2BCAC5AF}"/>
                </a:ext>
              </a:extLst>
            </p:cNvPr>
            <p:cNvPicPr>
              <a:picLocks noChangeAspect="1"/>
            </p:cNvPicPr>
            <p:nvPr/>
          </p:nvPicPr>
          <p:blipFill>
            <a:blip r:embed="rId9"/>
            <a:stretch>
              <a:fillRect/>
            </a:stretch>
          </p:blipFill>
          <p:spPr>
            <a:xfrm>
              <a:off x="3910039" y="1815982"/>
              <a:ext cx="831145" cy="495279"/>
            </a:xfrm>
            <a:prstGeom prst="rect">
              <a:avLst/>
            </a:prstGeom>
          </p:spPr>
        </p:pic>
        <p:sp>
          <p:nvSpPr>
            <p:cNvPr id="75" name="テキスト ボックス 74">
              <a:extLst>
                <a:ext uri="{FF2B5EF4-FFF2-40B4-BE49-F238E27FC236}">
                  <a16:creationId xmlns:a16="http://schemas.microsoft.com/office/drawing/2014/main" id="{599A5060-C6A5-9CFC-B4F2-4037D61FB384}"/>
                </a:ext>
              </a:extLst>
            </p:cNvPr>
            <p:cNvSpPr txBox="1"/>
            <p:nvPr/>
          </p:nvSpPr>
          <p:spPr>
            <a:xfrm>
              <a:off x="3790732" y="2286607"/>
              <a:ext cx="1137862" cy="348545"/>
            </a:xfrm>
            <a:prstGeom prst="rect">
              <a:avLst/>
            </a:prstGeom>
            <a:noFill/>
          </p:spPr>
          <p:txBody>
            <a:bodyPr wrap="square" rtlCol="0">
              <a:spAutoFit/>
            </a:bodyPr>
            <a:lstStyle/>
            <a:p>
              <a:pPr algn="ctr">
                <a:lnSpc>
                  <a:spcPts val="800"/>
                </a:lnSpc>
              </a:pPr>
              <a:r>
                <a:rPr lang="ja-JP" altLang="en-US" sz="700" b="1" dirty="0">
                  <a:latin typeface="メイリオ" panose="020B0604030504040204" pitchFamily="50" charset="-128"/>
                  <a:ea typeface="メイリオ" panose="020B0604030504040204" pitchFamily="50" charset="-128"/>
                </a:rPr>
                <a:t>クラウドを用いた</a:t>
              </a:r>
              <a:endParaRPr lang="en-US" altLang="ja-JP" sz="700" b="1" dirty="0">
                <a:latin typeface="メイリオ" panose="020B0604030504040204" pitchFamily="50" charset="-128"/>
                <a:ea typeface="メイリオ" panose="020B0604030504040204" pitchFamily="50" charset="-128"/>
              </a:endParaRPr>
            </a:p>
            <a:p>
              <a:pPr algn="ctr">
                <a:lnSpc>
                  <a:spcPts val="800"/>
                </a:lnSpc>
              </a:pPr>
              <a:r>
                <a:rPr lang="ja-JP" altLang="en-US" sz="700" b="1" dirty="0">
                  <a:latin typeface="メイリオ" panose="020B0604030504040204" pitchFamily="50" charset="-128"/>
                  <a:ea typeface="メイリオ" panose="020B0604030504040204" pitchFamily="50" charset="-128"/>
                </a:rPr>
                <a:t>他者参照</a:t>
              </a:r>
              <a:endParaRPr lang="en-US" altLang="ja-JP" sz="700" b="1" dirty="0">
                <a:latin typeface="メイリオ" panose="020B0604030504040204" pitchFamily="50" charset="-128"/>
                <a:ea typeface="メイリオ" panose="020B0604030504040204" pitchFamily="50" charset="-128"/>
              </a:endParaRPr>
            </a:p>
          </p:txBody>
        </p:sp>
      </p:grpSp>
      <p:sp>
        <p:nvSpPr>
          <p:cNvPr id="84" name="タイトル 1">
            <a:extLst>
              <a:ext uri="{FF2B5EF4-FFF2-40B4-BE49-F238E27FC236}">
                <a16:creationId xmlns:a16="http://schemas.microsoft.com/office/drawing/2014/main" id="{C3D22F0F-C66B-6494-1077-067C56576A7A}"/>
              </a:ext>
            </a:extLst>
          </p:cNvPr>
          <p:cNvSpPr txBox="1">
            <a:spLocks/>
          </p:cNvSpPr>
          <p:nvPr/>
        </p:nvSpPr>
        <p:spPr>
          <a:xfrm>
            <a:off x="0" y="-29700"/>
            <a:ext cx="9144000" cy="560905"/>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英語 </a:t>
            </a:r>
            <a:r>
              <a:rPr lang="en-US" altLang="ja-JP"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10</a:t>
            </a:r>
            <a:r>
              <a:rPr lang="ja-JP" altLang="en-US"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（２）</a:t>
            </a:r>
            <a:r>
              <a:rPr lang="en-US" altLang="ja-JP"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思考・判断・表現</a:t>
            </a:r>
            <a:r>
              <a:rPr lang="en-US" altLang="ja-JP"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「書くこと」（ウ）授業展開例</a:t>
            </a:r>
          </a:p>
        </p:txBody>
      </p:sp>
      <p:sp>
        <p:nvSpPr>
          <p:cNvPr id="85" name="正方形/長方形 84">
            <a:extLst>
              <a:ext uri="{FF2B5EF4-FFF2-40B4-BE49-F238E27FC236}">
                <a16:creationId xmlns:a16="http://schemas.microsoft.com/office/drawing/2014/main" id="{C50AF941-AC0D-CE46-F566-910F26B0FAA4}"/>
              </a:ext>
            </a:extLst>
          </p:cNvPr>
          <p:cNvSpPr/>
          <p:nvPr/>
        </p:nvSpPr>
        <p:spPr>
          <a:xfrm>
            <a:off x="844818" y="21181"/>
            <a:ext cx="432048" cy="440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87" name="四角形: 角を丸くする 86">
            <a:extLst>
              <a:ext uri="{FF2B5EF4-FFF2-40B4-BE49-F238E27FC236}">
                <a16:creationId xmlns:a16="http://schemas.microsoft.com/office/drawing/2014/main" id="{6DED7348-809A-606E-3EDF-B04EF81BDEC7}"/>
              </a:ext>
            </a:extLst>
          </p:cNvPr>
          <p:cNvSpPr/>
          <p:nvPr/>
        </p:nvSpPr>
        <p:spPr>
          <a:xfrm>
            <a:off x="290677" y="606365"/>
            <a:ext cx="8568000" cy="1252780"/>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pPr>
              <a:lnSpc>
                <a:spcPts val="31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r>
              <a:rPr lang="ja-JP" altLang="en-US" b="1" dirty="0">
                <a:solidFill>
                  <a:srgbClr val="002060"/>
                </a:solidFill>
                <a:latin typeface="メイリオ" panose="020B0604030504040204" pitchFamily="50" charset="-128"/>
                <a:ea typeface="メイリオ" panose="020B0604030504040204" pitchFamily="50" charset="-128"/>
              </a:rPr>
              <a:t>互いの意見を読み合ったり、伝え合ったりすることで、意見交換をし、自分の考えを再構築する活動を行いましょう。</a:t>
            </a:r>
          </a:p>
        </p:txBody>
      </p:sp>
      <p:sp>
        <p:nvSpPr>
          <p:cNvPr id="88" name="四角形: 角を丸くする 87">
            <a:extLst>
              <a:ext uri="{FF2B5EF4-FFF2-40B4-BE49-F238E27FC236}">
                <a16:creationId xmlns:a16="http://schemas.microsoft.com/office/drawing/2014/main" id="{F93DDB08-4C58-8098-8951-E091E8971ACC}"/>
              </a:ext>
            </a:extLst>
          </p:cNvPr>
          <p:cNvSpPr/>
          <p:nvPr/>
        </p:nvSpPr>
        <p:spPr>
          <a:xfrm>
            <a:off x="311010" y="620798"/>
            <a:ext cx="3775611" cy="373202"/>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grpSp>
        <p:nvGrpSpPr>
          <p:cNvPr id="90" name="グループ化 89">
            <a:extLst>
              <a:ext uri="{FF2B5EF4-FFF2-40B4-BE49-F238E27FC236}">
                <a16:creationId xmlns:a16="http://schemas.microsoft.com/office/drawing/2014/main" id="{03FBAE6E-C0E7-EBF7-156B-89393B368919}"/>
              </a:ext>
            </a:extLst>
          </p:cNvPr>
          <p:cNvGrpSpPr/>
          <p:nvPr/>
        </p:nvGrpSpPr>
        <p:grpSpPr>
          <a:xfrm>
            <a:off x="4812983" y="4889355"/>
            <a:ext cx="4091657" cy="1018893"/>
            <a:chOff x="300298" y="2298912"/>
            <a:chExt cx="4091657" cy="1018893"/>
          </a:xfrm>
        </p:grpSpPr>
        <p:sp>
          <p:nvSpPr>
            <p:cNvPr id="91" name="正方形/長方形 90">
              <a:extLst>
                <a:ext uri="{FF2B5EF4-FFF2-40B4-BE49-F238E27FC236}">
                  <a16:creationId xmlns:a16="http://schemas.microsoft.com/office/drawing/2014/main" id="{6B85E219-BF45-88EF-884D-84B77DEFF268}"/>
                </a:ext>
              </a:extLst>
            </p:cNvPr>
            <p:cNvSpPr/>
            <p:nvPr/>
          </p:nvSpPr>
          <p:spPr>
            <a:xfrm>
              <a:off x="316795" y="2882210"/>
              <a:ext cx="4075160" cy="43559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400" dirty="0">
                  <a:solidFill>
                    <a:srgbClr val="FF0000"/>
                  </a:solidFill>
                </a:rPr>
                <a:t>　　　　</a:t>
              </a:r>
              <a:r>
                <a:rPr lang="en-US" altLang="ja-JP" sz="1400" dirty="0">
                  <a:solidFill>
                    <a:schemeClr val="tx1"/>
                  </a:solidFill>
                </a:rPr>
                <a:t>I disagree with you.  </a:t>
              </a:r>
            </a:p>
            <a:p>
              <a:r>
                <a:rPr lang="en-US" altLang="ja-JP" sz="1400" dirty="0">
                  <a:solidFill>
                    <a:schemeClr val="tx1"/>
                  </a:solidFill>
                </a:rPr>
                <a:t>            </a:t>
              </a:r>
              <a:r>
                <a:rPr lang="en-US" altLang="ja-JP" sz="1400" dirty="0">
                  <a:solidFill>
                    <a:srgbClr val="FF0000"/>
                  </a:solidFill>
                </a:rPr>
                <a:t>Some information on the internet is wrong.</a:t>
              </a:r>
              <a:endParaRPr lang="ja-JP" altLang="en-US" sz="1400" dirty="0">
                <a:solidFill>
                  <a:srgbClr val="FF0000"/>
                </a:solidFill>
              </a:endParaRPr>
            </a:p>
          </p:txBody>
        </p:sp>
        <p:pic>
          <p:nvPicPr>
            <p:cNvPr id="92" name="Picture 2">
              <a:extLst>
                <a:ext uri="{FF2B5EF4-FFF2-40B4-BE49-F238E27FC236}">
                  <a16:creationId xmlns:a16="http://schemas.microsoft.com/office/drawing/2014/main" id="{A604BF86-924A-2D9E-9F7A-2C26750C887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0298" y="2298912"/>
              <a:ext cx="423737" cy="359117"/>
            </a:xfrm>
            <a:prstGeom prst="rect">
              <a:avLst/>
            </a:prstGeom>
            <a:noFill/>
            <a:extLst>
              <a:ext uri="{909E8E84-426E-40DD-AFC4-6F175D3DCCD1}">
                <a14:hiddenFill xmlns:a14="http://schemas.microsoft.com/office/drawing/2010/main">
                  <a:solidFill>
                    <a:srgbClr val="FFFFFF"/>
                  </a:solidFill>
                </a14:hiddenFill>
              </a:ext>
            </a:extLst>
          </p:spPr>
        </p:pic>
        <p:pic>
          <p:nvPicPr>
            <p:cNvPr id="93" name="図 92" descr="黒いバックグラウンドの前に座っている人形&#10;&#10;AI 生成コンテンツは誤りを含む可能性があります。">
              <a:extLst>
                <a:ext uri="{FF2B5EF4-FFF2-40B4-BE49-F238E27FC236}">
                  <a16:creationId xmlns:a16="http://schemas.microsoft.com/office/drawing/2014/main" id="{73EE8DFD-FA32-8940-622C-CB241E9916D2}"/>
                </a:ext>
              </a:extLst>
            </p:cNvPr>
            <p:cNvPicPr>
              <a:picLocks noChangeAspect="1"/>
            </p:cNvPicPr>
            <p:nvPr/>
          </p:nvPicPr>
          <p:blipFill>
            <a:blip r:embed="rId7" cstate="print">
              <a:extLst>
                <a:ext uri="{28A0092B-C50C-407E-A947-70E740481C1C}">
                  <a14:useLocalDpi xmlns:a14="http://schemas.microsoft.com/office/drawing/2010/main" val="0"/>
                </a:ext>
              </a:extLst>
            </a:blip>
            <a:srcRect l="28881" r="20965" b="43796"/>
            <a:stretch>
              <a:fillRect/>
            </a:stretch>
          </p:blipFill>
          <p:spPr>
            <a:xfrm>
              <a:off x="500776" y="2370623"/>
              <a:ext cx="306427" cy="369332"/>
            </a:xfrm>
            <a:prstGeom prst="rect">
              <a:avLst/>
            </a:prstGeom>
            <a:effectLst/>
          </p:spPr>
        </p:pic>
      </p:grpSp>
      <p:pic>
        <p:nvPicPr>
          <p:cNvPr id="95" name="Picture 2">
            <a:extLst>
              <a:ext uri="{FF2B5EF4-FFF2-40B4-BE49-F238E27FC236}">
                <a16:creationId xmlns:a16="http://schemas.microsoft.com/office/drawing/2014/main" id="{BDC0ED2F-5FA4-3B42-EECB-88B4A011953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86702" y="5475971"/>
            <a:ext cx="423737" cy="369332"/>
          </a:xfrm>
          <a:prstGeom prst="rect">
            <a:avLst/>
          </a:prstGeom>
          <a:noFill/>
          <a:extLst>
            <a:ext uri="{909E8E84-426E-40DD-AFC4-6F175D3DCCD1}">
              <a14:hiddenFill xmlns:a14="http://schemas.microsoft.com/office/drawing/2010/main">
                <a:solidFill>
                  <a:srgbClr val="FFFFFF"/>
                </a:solidFill>
              </a14:hiddenFill>
            </a:ext>
          </a:extLst>
        </p:spPr>
      </p:pic>
      <p:pic>
        <p:nvPicPr>
          <p:cNvPr id="97" name="図 96" descr="おもちゃ, レゴ が含まれている画像&#10;&#10;AI 生成コンテンツは誤りを含む可能性があります。">
            <a:extLst>
              <a:ext uri="{FF2B5EF4-FFF2-40B4-BE49-F238E27FC236}">
                <a16:creationId xmlns:a16="http://schemas.microsoft.com/office/drawing/2014/main" id="{EBC8EFB9-75E8-E204-CA9B-69AACDD78293}"/>
              </a:ext>
            </a:extLst>
          </p:cNvPr>
          <p:cNvPicPr>
            <a:picLocks noChangeAspect="1"/>
          </p:cNvPicPr>
          <p:nvPr/>
        </p:nvPicPr>
        <p:blipFill>
          <a:blip r:embed="rId8" cstate="print">
            <a:extLst>
              <a:ext uri="{28A0092B-C50C-407E-A947-70E740481C1C}">
                <a14:useLocalDpi xmlns:a14="http://schemas.microsoft.com/office/drawing/2010/main" val="0"/>
              </a:ext>
            </a:extLst>
          </a:blip>
          <a:srcRect l="33432" t="1" r="25019" b="45434"/>
          <a:stretch>
            <a:fillRect/>
          </a:stretch>
        </p:blipFill>
        <p:spPr>
          <a:xfrm>
            <a:off x="5020655" y="5511274"/>
            <a:ext cx="292040" cy="369939"/>
          </a:xfrm>
          <a:prstGeom prst="rect">
            <a:avLst/>
          </a:prstGeom>
        </p:spPr>
      </p:pic>
      <p:pic>
        <p:nvPicPr>
          <p:cNvPr id="98" name="図 97" descr="座る, ボックス, 食品 が含まれている画像&#10;&#10;AI 生成コンテンツは誤りを含む可能性があります。">
            <a:extLst>
              <a:ext uri="{FF2B5EF4-FFF2-40B4-BE49-F238E27FC236}">
                <a16:creationId xmlns:a16="http://schemas.microsoft.com/office/drawing/2014/main" id="{E4085FC5-CE59-95F1-3FDC-21CA895A9B8A}"/>
              </a:ext>
            </a:extLst>
          </p:cNvPr>
          <p:cNvPicPr>
            <a:picLocks noChangeAspect="1"/>
          </p:cNvPicPr>
          <p:nvPr/>
        </p:nvPicPr>
        <p:blipFill>
          <a:blip r:embed="rId10" cstate="print">
            <a:extLst>
              <a:ext uri="{28A0092B-C50C-407E-A947-70E740481C1C}">
                <a14:useLocalDpi xmlns:a14="http://schemas.microsoft.com/office/drawing/2010/main" val="0"/>
              </a:ext>
            </a:extLst>
          </a:blip>
          <a:srcRect l="27472" t="1260" r="19117" b="53065"/>
          <a:stretch>
            <a:fillRect/>
          </a:stretch>
        </p:blipFill>
        <p:spPr>
          <a:xfrm flipH="1">
            <a:off x="64478" y="3774037"/>
            <a:ext cx="451297" cy="447051"/>
          </a:xfrm>
          <a:prstGeom prst="rect">
            <a:avLst/>
          </a:prstGeom>
        </p:spPr>
      </p:pic>
      <p:pic>
        <p:nvPicPr>
          <p:cNvPr id="101" name="図 100" descr="黒いバックグラウンドの前に座っている人形&#10;&#10;AI 生成コンテンツは誤りを含む可能性があります。">
            <a:extLst>
              <a:ext uri="{FF2B5EF4-FFF2-40B4-BE49-F238E27FC236}">
                <a16:creationId xmlns:a16="http://schemas.microsoft.com/office/drawing/2014/main" id="{5EF765AC-F4E8-42F8-806B-247688EB431C}"/>
              </a:ext>
            </a:extLst>
          </p:cNvPr>
          <p:cNvPicPr>
            <a:picLocks noChangeAspect="1"/>
          </p:cNvPicPr>
          <p:nvPr/>
        </p:nvPicPr>
        <p:blipFill>
          <a:blip r:embed="rId3" cstate="print">
            <a:extLst>
              <a:ext uri="{28A0092B-C50C-407E-A947-70E740481C1C}">
                <a14:useLocalDpi xmlns:a14="http://schemas.microsoft.com/office/drawing/2010/main" val="0"/>
              </a:ext>
            </a:extLst>
          </a:blip>
          <a:srcRect l="28881" r="20965" b="43796"/>
          <a:stretch>
            <a:fillRect/>
          </a:stretch>
        </p:blipFill>
        <p:spPr>
          <a:xfrm flipH="1">
            <a:off x="56703" y="4668015"/>
            <a:ext cx="459072" cy="553314"/>
          </a:xfrm>
          <a:prstGeom prst="rect">
            <a:avLst/>
          </a:prstGeom>
        </p:spPr>
      </p:pic>
      <p:pic>
        <p:nvPicPr>
          <p:cNvPr id="102" name="図 101" descr="黒いバックグラウンドの前に座っている人形&#10;&#10;AI 生成コンテンツは誤りを含む可能性があります。">
            <a:extLst>
              <a:ext uri="{FF2B5EF4-FFF2-40B4-BE49-F238E27FC236}">
                <a16:creationId xmlns:a16="http://schemas.microsoft.com/office/drawing/2014/main" id="{4EFE5999-6D91-25F4-07D9-B9D285EB46AD}"/>
              </a:ext>
            </a:extLst>
          </p:cNvPr>
          <p:cNvPicPr>
            <a:picLocks noChangeAspect="1"/>
          </p:cNvPicPr>
          <p:nvPr/>
        </p:nvPicPr>
        <p:blipFill>
          <a:blip r:embed="rId3" cstate="print">
            <a:extLst>
              <a:ext uri="{28A0092B-C50C-407E-A947-70E740481C1C}">
                <a14:useLocalDpi xmlns:a14="http://schemas.microsoft.com/office/drawing/2010/main" val="0"/>
              </a:ext>
            </a:extLst>
          </a:blip>
          <a:srcRect l="28881" r="20965" b="43796"/>
          <a:stretch>
            <a:fillRect/>
          </a:stretch>
        </p:blipFill>
        <p:spPr>
          <a:xfrm flipH="1">
            <a:off x="59948" y="5592443"/>
            <a:ext cx="459072" cy="553314"/>
          </a:xfrm>
          <a:prstGeom prst="rect">
            <a:avLst/>
          </a:prstGeom>
        </p:spPr>
      </p:pic>
      <p:pic>
        <p:nvPicPr>
          <p:cNvPr id="103" name="図 102" descr="座る, ボックス, 食品 が含まれている画像&#10;&#10;AI 生成コンテンツは誤りを含む可能性があります。">
            <a:extLst>
              <a:ext uri="{FF2B5EF4-FFF2-40B4-BE49-F238E27FC236}">
                <a16:creationId xmlns:a16="http://schemas.microsoft.com/office/drawing/2014/main" id="{AE4ECD4B-115D-A267-9F15-8C3578A6AFEE}"/>
              </a:ext>
            </a:extLst>
          </p:cNvPr>
          <p:cNvPicPr>
            <a:picLocks noChangeAspect="1"/>
          </p:cNvPicPr>
          <p:nvPr/>
        </p:nvPicPr>
        <p:blipFill>
          <a:blip r:embed="rId10" cstate="print">
            <a:extLst>
              <a:ext uri="{28A0092B-C50C-407E-A947-70E740481C1C}">
                <a14:useLocalDpi xmlns:a14="http://schemas.microsoft.com/office/drawing/2010/main" val="0"/>
              </a:ext>
            </a:extLst>
          </a:blip>
          <a:srcRect l="27472" t="1260" r="19117" b="53065"/>
          <a:stretch>
            <a:fillRect/>
          </a:stretch>
        </p:blipFill>
        <p:spPr>
          <a:xfrm flipH="1">
            <a:off x="4647963" y="3499771"/>
            <a:ext cx="451297" cy="447051"/>
          </a:xfrm>
          <a:prstGeom prst="rect">
            <a:avLst/>
          </a:prstGeom>
        </p:spPr>
      </p:pic>
      <p:pic>
        <p:nvPicPr>
          <p:cNvPr id="9" name="図 8" descr="白いバックグラウンドの前に座っている人形&#10;&#10;AI 生成コンテンツは誤りを含む可能性があります。">
            <a:extLst>
              <a:ext uri="{FF2B5EF4-FFF2-40B4-BE49-F238E27FC236}">
                <a16:creationId xmlns:a16="http://schemas.microsoft.com/office/drawing/2014/main" id="{53EAF540-2537-E5F7-AAA9-33020923CD2A}"/>
              </a:ext>
            </a:extLst>
          </p:cNvPr>
          <p:cNvPicPr>
            <a:picLocks noChangeAspect="1"/>
          </p:cNvPicPr>
          <p:nvPr/>
        </p:nvPicPr>
        <p:blipFill>
          <a:blip r:embed="rId11" cstate="print">
            <a:extLst>
              <a:ext uri="{28A0092B-C50C-407E-A947-70E740481C1C}">
                <a14:useLocalDpi xmlns:a14="http://schemas.microsoft.com/office/drawing/2010/main" val="0"/>
              </a:ext>
            </a:extLst>
          </a:blip>
          <a:srcRect l="57987" t="13420" r="3044" b="27169"/>
          <a:stretch>
            <a:fillRect/>
          </a:stretch>
        </p:blipFill>
        <p:spPr>
          <a:xfrm>
            <a:off x="8719145" y="2397822"/>
            <a:ext cx="362377" cy="437450"/>
          </a:xfrm>
          <a:prstGeom prst="rect">
            <a:avLst/>
          </a:prstGeom>
        </p:spPr>
      </p:pic>
      <p:sp>
        <p:nvSpPr>
          <p:cNvPr id="12" name="吹き出し: 角を丸めた四角形 11">
            <a:extLst>
              <a:ext uri="{FF2B5EF4-FFF2-40B4-BE49-F238E27FC236}">
                <a16:creationId xmlns:a16="http://schemas.microsoft.com/office/drawing/2014/main" id="{010748B2-EB33-21CB-2BC3-ABCA15E23BF8}"/>
              </a:ext>
            </a:extLst>
          </p:cNvPr>
          <p:cNvSpPr/>
          <p:nvPr/>
        </p:nvSpPr>
        <p:spPr>
          <a:xfrm>
            <a:off x="5196185" y="1996638"/>
            <a:ext cx="3384000" cy="468000"/>
          </a:xfrm>
          <a:prstGeom prst="wedgeRoundRectCallout">
            <a:avLst>
              <a:gd name="adj1" fmla="val -52739"/>
              <a:gd name="adj2" fmla="val 23408"/>
              <a:gd name="adj3" fmla="val 16667"/>
            </a:avLst>
          </a:prstGeom>
          <a:ln/>
        </p:spPr>
        <p:style>
          <a:lnRef idx="1">
            <a:schemeClr val="accent4"/>
          </a:lnRef>
          <a:fillRef idx="2">
            <a:schemeClr val="accent4"/>
          </a:fillRef>
          <a:effectRef idx="1">
            <a:schemeClr val="accent4"/>
          </a:effectRef>
          <a:fontRef idx="minor">
            <a:schemeClr val="dk1"/>
          </a:fontRef>
        </p:style>
        <p:txBody>
          <a:bodyPr rtlCol="0" anchor="ctr"/>
          <a:lstStyle/>
          <a:p>
            <a:pPr algn="just">
              <a:lnSpc>
                <a:spcPts val="1500"/>
              </a:lnSpc>
            </a:pPr>
            <a:r>
              <a:rPr lang="en-US" altLang="ja-JP" sz="1400" dirty="0"/>
              <a:t>I think that having a lot of information is also a good reason to use the internet.</a:t>
            </a:r>
            <a:endParaRPr kumimoji="1" lang="en-US" altLang="ja-JP" sz="600" dirty="0">
              <a:latin typeface="メイリオ" panose="020B0604030504040204" pitchFamily="50" charset="-128"/>
              <a:ea typeface="メイリオ" panose="020B0604030504040204" pitchFamily="50" charset="-128"/>
            </a:endParaRPr>
          </a:p>
        </p:txBody>
      </p:sp>
      <p:sp>
        <p:nvSpPr>
          <p:cNvPr id="13" name="吹き出し: 角を丸めた四角形 12">
            <a:extLst>
              <a:ext uri="{FF2B5EF4-FFF2-40B4-BE49-F238E27FC236}">
                <a16:creationId xmlns:a16="http://schemas.microsoft.com/office/drawing/2014/main" id="{36868C0D-165B-941D-FFE8-6EAEDA443847}"/>
              </a:ext>
            </a:extLst>
          </p:cNvPr>
          <p:cNvSpPr/>
          <p:nvPr/>
        </p:nvSpPr>
        <p:spPr>
          <a:xfrm>
            <a:off x="5205684" y="2557003"/>
            <a:ext cx="3384000" cy="597767"/>
          </a:xfrm>
          <a:prstGeom prst="wedgeRoundRectCallout">
            <a:avLst>
              <a:gd name="adj1" fmla="val 53570"/>
              <a:gd name="adj2" fmla="val -20800"/>
              <a:gd name="adj3" fmla="val 16667"/>
            </a:avLst>
          </a:prstGeom>
          <a:ln/>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lang="en-US" altLang="ja-JP" sz="1400" dirty="0"/>
              <a:t>Good point.  You should explain your reason more clearly. </a:t>
            </a:r>
            <a:r>
              <a:rPr kumimoji="1" lang="en-US" altLang="ja-JP" sz="1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Why do you think “a lot of information”  supports your opinion? </a:t>
            </a:r>
            <a:endParaRPr kumimoji="1" lang="en-US" altLang="ja-JP" sz="600" dirty="0">
              <a:latin typeface="メイリオ" panose="020B0604030504040204" pitchFamily="50" charset="-128"/>
              <a:ea typeface="メイリオ" panose="020B0604030504040204" pitchFamily="50" charset="-128"/>
            </a:endParaRPr>
          </a:p>
        </p:txBody>
      </p:sp>
      <p:sp>
        <p:nvSpPr>
          <p:cNvPr id="16" name="吹き出し: 角を丸めた四角形 15">
            <a:extLst>
              <a:ext uri="{FF2B5EF4-FFF2-40B4-BE49-F238E27FC236}">
                <a16:creationId xmlns:a16="http://schemas.microsoft.com/office/drawing/2014/main" id="{8DE326FB-D98F-03AA-1747-C0D6D5706CF8}"/>
              </a:ext>
            </a:extLst>
          </p:cNvPr>
          <p:cNvSpPr/>
          <p:nvPr/>
        </p:nvSpPr>
        <p:spPr>
          <a:xfrm>
            <a:off x="5196185" y="3247135"/>
            <a:ext cx="3384000" cy="278237"/>
          </a:xfrm>
          <a:prstGeom prst="wedgeRoundRectCallout">
            <a:avLst>
              <a:gd name="adj1" fmla="val 53067"/>
              <a:gd name="adj2" fmla="val 43284"/>
              <a:gd name="adj3" fmla="val 16667"/>
            </a:avLst>
          </a:prstGeom>
          <a:ln/>
        </p:spPr>
        <p:style>
          <a:lnRef idx="1">
            <a:schemeClr val="accent4"/>
          </a:lnRef>
          <a:fillRef idx="2">
            <a:schemeClr val="accent4"/>
          </a:fillRef>
          <a:effectRef idx="1">
            <a:schemeClr val="accent4"/>
          </a:effectRef>
          <a:fontRef idx="minor">
            <a:schemeClr val="dk1"/>
          </a:fontRef>
        </p:style>
        <p:txBody>
          <a:bodyPr rtlCol="0" anchor="ctr"/>
          <a:lstStyle/>
          <a:p>
            <a:pPr>
              <a:lnSpc>
                <a:spcPts val="1500"/>
              </a:lnSpc>
            </a:pPr>
            <a:r>
              <a:rPr lang="en-US" altLang="ja-JP" sz="1400" dirty="0"/>
              <a:t>Because I think some information is wrong. </a:t>
            </a:r>
            <a:endParaRPr kumimoji="1" lang="en-US" altLang="ja-JP" sz="600" dirty="0">
              <a:latin typeface="メイリオ" panose="020B0604030504040204" pitchFamily="50" charset="-128"/>
              <a:ea typeface="メイリオ" panose="020B0604030504040204" pitchFamily="50" charset="-128"/>
            </a:endParaRPr>
          </a:p>
        </p:txBody>
      </p:sp>
      <p:sp>
        <p:nvSpPr>
          <p:cNvPr id="17" name="吹き出し: 角を丸めた四角形 16">
            <a:extLst>
              <a:ext uri="{FF2B5EF4-FFF2-40B4-BE49-F238E27FC236}">
                <a16:creationId xmlns:a16="http://schemas.microsoft.com/office/drawing/2014/main" id="{D0EBEB83-411F-F5F7-3C57-A6D61A9CE10C}"/>
              </a:ext>
            </a:extLst>
          </p:cNvPr>
          <p:cNvSpPr/>
          <p:nvPr/>
        </p:nvSpPr>
        <p:spPr>
          <a:xfrm>
            <a:off x="5209742" y="4151776"/>
            <a:ext cx="3384000" cy="468000"/>
          </a:xfrm>
          <a:prstGeom prst="wedgeRoundRectCallout">
            <a:avLst>
              <a:gd name="adj1" fmla="val -53287"/>
              <a:gd name="adj2" fmla="val -96"/>
              <a:gd name="adj3" fmla="val 16667"/>
            </a:avLst>
          </a:prstGeom>
          <a:ln/>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lang="en-US" altLang="ja-JP" sz="1400" dirty="0"/>
              <a:t>Now, let’s write about your opinion again.  After that, please send it to me.  </a:t>
            </a:r>
            <a:endParaRPr kumimoji="1" lang="en-US" altLang="ja-JP" sz="600" dirty="0">
              <a:latin typeface="メイリオ" panose="020B0604030504040204" pitchFamily="50" charset="-128"/>
              <a:ea typeface="メイリオ" panose="020B0604030504040204" pitchFamily="50" charset="-128"/>
            </a:endParaRPr>
          </a:p>
        </p:txBody>
      </p:sp>
      <p:pic>
        <p:nvPicPr>
          <p:cNvPr id="19" name="図 18" descr="座る, ボックス, 食品 が含まれている画像&#10;&#10;AI 生成コンテンツは誤りを含む可能性があります。">
            <a:extLst>
              <a:ext uri="{FF2B5EF4-FFF2-40B4-BE49-F238E27FC236}">
                <a16:creationId xmlns:a16="http://schemas.microsoft.com/office/drawing/2014/main" id="{5472B3ED-B797-C52C-7F48-6A64831A40B8}"/>
              </a:ext>
            </a:extLst>
          </p:cNvPr>
          <p:cNvPicPr>
            <a:picLocks noChangeAspect="1"/>
          </p:cNvPicPr>
          <p:nvPr/>
        </p:nvPicPr>
        <p:blipFill>
          <a:blip r:embed="rId10" cstate="print">
            <a:extLst>
              <a:ext uri="{28A0092B-C50C-407E-A947-70E740481C1C}">
                <a14:useLocalDpi xmlns:a14="http://schemas.microsoft.com/office/drawing/2010/main" val="0"/>
              </a:ext>
            </a:extLst>
          </a:blip>
          <a:srcRect l="27472" t="1260" r="19117" b="53065"/>
          <a:stretch>
            <a:fillRect/>
          </a:stretch>
        </p:blipFill>
        <p:spPr>
          <a:xfrm flipH="1">
            <a:off x="4635645" y="4285392"/>
            <a:ext cx="451297" cy="447051"/>
          </a:xfrm>
          <a:prstGeom prst="rect">
            <a:avLst/>
          </a:prstGeom>
        </p:spPr>
      </p:pic>
    </p:spTree>
    <p:extLst>
      <p:ext uri="{BB962C8B-B14F-4D97-AF65-F5344CB8AC3E}">
        <p14:creationId xmlns:p14="http://schemas.microsoft.com/office/powerpoint/2010/main" val="3582180730"/>
      </p:ext>
    </p:extLst>
  </p:cSld>
  <p:clrMapOvr>
    <a:masterClrMapping/>
  </p:clrMapOvr>
  <mc:AlternateContent xmlns:mc="http://schemas.openxmlformats.org/markup-compatibility/2006" xmlns:p14="http://schemas.microsoft.com/office/powerpoint/2010/main">
    <mc:Choice Requires="p14">
      <p:transition spd="med" p14:dur="700" advTm="101846">
        <p:fade/>
      </p:transition>
    </mc:Choice>
    <mc:Fallback xmlns="">
      <p:transition spd="med" advTm="101846">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A661E-A06B-C306-2950-315EA220F946}"/>
            </a:ext>
          </a:extLst>
        </p:cNvPr>
        <p:cNvGrpSpPr/>
        <p:nvPr/>
      </p:nvGrpSpPr>
      <p:grpSpPr>
        <a:xfrm>
          <a:off x="0" y="0"/>
          <a:ext cx="0" cy="0"/>
          <a:chOff x="0" y="0"/>
          <a:chExt cx="0" cy="0"/>
        </a:xfrm>
      </p:grpSpPr>
      <p:sp>
        <p:nvSpPr>
          <p:cNvPr id="5" name="タイトル 1">
            <a:extLst>
              <a:ext uri="{FF2B5EF4-FFF2-40B4-BE49-F238E27FC236}">
                <a16:creationId xmlns:a16="http://schemas.microsoft.com/office/drawing/2014/main" id="{345C855D-A48D-D71B-A623-DF9B3A8738BA}"/>
              </a:ext>
            </a:extLst>
          </p:cNvPr>
          <p:cNvSpPr txBox="1">
            <a:spLocks/>
          </p:cNvSpPr>
          <p:nvPr/>
        </p:nvSpPr>
        <p:spPr>
          <a:xfrm>
            <a:off x="-16973" y="-8977"/>
            <a:ext cx="9160973" cy="560905"/>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中学校　英語　設問を取り上げた意図　　</a:t>
            </a:r>
          </a:p>
        </p:txBody>
      </p:sp>
      <p:sp>
        <p:nvSpPr>
          <p:cNvPr id="4" name="吹き出し: 角を丸めた四角形 3">
            <a:extLst>
              <a:ext uri="{FF2B5EF4-FFF2-40B4-BE49-F238E27FC236}">
                <a16:creationId xmlns:a16="http://schemas.microsoft.com/office/drawing/2014/main" id="{840006D1-BE91-5DBF-5B8C-F4ADC5C86E55}"/>
              </a:ext>
            </a:extLst>
          </p:cNvPr>
          <p:cNvSpPr/>
          <p:nvPr/>
        </p:nvSpPr>
        <p:spPr>
          <a:xfrm>
            <a:off x="608146" y="741351"/>
            <a:ext cx="8401412" cy="3047613"/>
          </a:xfrm>
          <a:prstGeom prst="wedgeRoundRectCallout">
            <a:avLst>
              <a:gd name="adj1" fmla="val -52256"/>
              <a:gd name="adj2" fmla="val 439"/>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r>
              <a:rPr lang="en-US" altLang="ja-JP" b="1" dirty="0">
                <a:solidFill>
                  <a:schemeClr val="tx1"/>
                </a:solidFill>
                <a:latin typeface="メイリオ" panose="020B0604030504040204" pitchFamily="50" charset="-128"/>
                <a:ea typeface="メイリオ" panose="020B0604030504040204" pitchFamily="50" charset="-128"/>
              </a:rPr>
              <a:t>〔</a:t>
            </a:r>
            <a:r>
              <a:rPr lang="ja-JP" altLang="en-US" b="1" dirty="0">
                <a:solidFill>
                  <a:schemeClr val="tx1"/>
                </a:solidFill>
                <a:latin typeface="メイリオ" panose="020B0604030504040204" pitchFamily="50" charset="-128"/>
                <a:ea typeface="メイリオ" panose="020B0604030504040204" pitchFamily="50" charset="-128"/>
              </a:rPr>
              <a:t>知識及び技能</a:t>
            </a:r>
            <a:r>
              <a:rPr lang="en-US" altLang="ja-JP" b="1" dirty="0">
                <a:solidFill>
                  <a:schemeClr val="tx1"/>
                </a:solidFill>
                <a:latin typeface="メイリオ" panose="020B0604030504040204" pitchFamily="50" charset="-128"/>
                <a:ea typeface="メイリオ" panose="020B0604030504040204" pitchFamily="50" charset="-128"/>
              </a:rPr>
              <a:t>〕</a:t>
            </a:r>
            <a:r>
              <a:rPr lang="ja-JP" altLang="en-US" b="1" dirty="0">
                <a:solidFill>
                  <a:schemeClr val="tx1"/>
                </a:solidFill>
                <a:latin typeface="メイリオ" panose="020B0604030504040204" pitchFamily="50" charset="-128"/>
                <a:ea typeface="メイリオ" panose="020B0604030504040204" pitchFamily="50" charset="-128"/>
              </a:rPr>
              <a:t>１「</a:t>
            </a:r>
            <a:r>
              <a:rPr lang="ja-JP" altLang="en-US" sz="1800" b="1" dirty="0">
                <a:latin typeface="メイリオ" panose="020B0604030504040204" pitchFamily="50" charset="-128"/>
                <a:ea typeface="メイリオ" panose="020B0604030504040204" pitchFamily="50" charset="-128"/>
              </a:rPr>
              <a:t> 音声や語彙、表現、文法、言語の働きなどの知識を、聞くことによる実際のコミュニケーションにおいて活用できる技能を身に</a:t>
            </a:r>
            <a:r>
              <a:rPr lang="ja-JP" altLang="en-US" b="1" dirty="0">
                <a:solidFill>
                  <a:schemeClr val="tx1"/>
                </a:solidFill>
                <a:latin typeface="メイリオ" panose="020B0604030504040204" pitchFamily="50" charset="-128"/>
                <a:ea typeface="メイリオ" panose="020B0604030504040204" pitchFamily="50" charset="-128"/>
              </a:rPr>
              <a:t>付</a:t>
            </a:r>
            <a:endParaRPr lang="en-US" altLang="ja-JP"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け</a:t>
            </a:r>
            <a:r>
              <a:rPr lang="ja-JP" altLang="en-US" sz="1800" b="1" dirty="0">
                <a:latin typeface="メイリオ" panose="020B0604030504040204" pitchFamily="50" charset="-128"/>
                <a:ea typeface="メイリオ" panose="020B0604030504040204" pitchFamily="50" charset="-128"/>
              </a:rPr>
              <a:t>ているかどうかをみる </a:t>
            </a:r>
            <a:r>
              <a:rPr lang="ja-JP" altLang="en-US" b="1" dirty="0">
                <a:solidFill>
                  <a:schemeClr val="tx1"/>
                </a:solidFill>
                <a:latin typeface="メイリオ" panose="020B0604030504040204" pitchFamily="50" charset="-128"/>
                <a:ea typeface="メイリオ" panose="020B0604030504040204" pitchFamily="50" charset="-128"/>
              </a:rPr>
              <a:t>」問題</a:t>
            </a:r>
            <a:endParaRPr lang="en-US" altLang="ja-JP" b="1" dirty="0">
              <a:solidFill>
                <a:schemeClr val="tx1"/>
              </a:solidFill>
              <a:latin typeface="メイリオ" panose="020B0604030504040204" pitchFamily="50" charset="-128"/>
              <a:ea typeface="メイリオ" panose="020B0604030504040204" pitchFamily="50" charset="-128"/>
            </a:endParaRPr>
          </a:p>
          <a:p>
            <a:r>
              <a:rPr lang="ja-JP" altLang="en-US" sz="1400" b="1" dirty="0">
                <a:solidFill>
                  <a:srgbClr val="FF0000"/>
                </a:solidFill>
                <a:latin typeface="メイリオ" panose="020B0604030504040204" pitchFamily="50" charset="-128"/>
                <a:ea typeface="メイリオ" panose="020B0604030504040204" pitchFamily="50" charset="-128"/>
              </a:rPr>
              <a:t>　</a:t>
            </a:r>
            <a:endParaRPr lang="en-US" altLang="ja-JP" sz="2200" b="1" dirty="0">
              <a:solidFill>
                <a:srgbClr val="FF0000"/>
              </a:solidFill>
              <a:latin typeface="メイリオ" panose="020B0604030504040204" pitchFamily="50" charset="-128"/>
              <a:ea typeface="メイリオ" panose="020B0604030504040204" pitchFamily="50" charset="-128"/>
            </a:endParaRPr>
          </a:p>
          <a:p>
            <a:r>
              <a:rPr lang="ja-JP" altLang="en-US" sz="2200" b="1" dirty="0">
                <a:solidFill>
                  <a:srgbClr val="FF0000"/>
                </a:solidFill>
                <a:latin typeface="メイリオ" panose="020B0604030504040204" pitchFamily="50" charset="-128"/>
                <a:ea typeface="メイリオ" panose="020B0604030504040204" pitchFamily="50" charset="-128"/>
              </a:rPr>
              <a:t>英語の音声や語彙、表現、文法、言語の働きなどの知識を、聞くことによる実際のコミュニケーションにおいて活用する学習の充実が図られていますか。</a:t>
            </a:r>
          </a:p>
          <a:p>
            <a:pPr>
              <a:lnSpc>
                <a:spcPts val="700"/>
              </a:lnSpc>
            </a:pPr>
            <a:endParaRPr lang="en-US" altLang="ja-JP" sz="1600" b="1" dirty="0">
              <a:solidFill>
                <a:srgbClr val="0070C0"/>
              </a:solidFill>
              <a:latin typeface="メイリオ" panose="020B0604030504040204" pitchFamily="50" charset="-128"/>
              <a:ea typeface="メイリオ" panose="020B0604030504040204" pitchFamily="50" charset="-128"/>
            </a:endParaRPr>
          </a:p>
          <a:p>
            <a:r>
              <a:rPr lang="ja-JP" altLang="en-US" sz="1600" b="1" dirty="0">
                <a:solidFill>
                  <a:srgbClr val="0070C0"/>
                </a:solidFill>
                <a:latin typeface="メイリオ" panose="020B0604030504040204" pitchFamily="50" charset="-128"/>
                <a:ea typeface="メイリオ" panose="020B0604030504040204" pitchFamily="50" charset="-128"/>
              </a:rPr>
              <a:t>「授業改善のヒント」では、コミュニケーションを行う目的や場面、状況などを設定し、実際のコミュニケーションにおいて知識を活用しながら、情報を聞き取る場面を取り上げています。</a:t>
            </a:r>
          </a:p>
        </p:txBody>
      </p:sp>
      <p:pic>
        <p:nvPicPr>
          <p:cNvPr id="2" name="Picture 6" descr="女性教師のイラスト（職業）">
            <a:extLst>
              <a:ext uri="{FF2B5EF4-FFF2-40B4-BE49-F238E27FC236}">
                <a16:creationId xmlns:a16="http://schemas.microsoft.com/office/drawing/2014/main" id="{E6AB44EC-C5A9-F76F-A7AC-4C7FCE47DCD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58" r="17130" b="54012"/>
          <a:stretch/>
        </p:blipFill>
        <p:spPr bwMode="auto">
          <a:xfrm>
            <a:off x="78733" y="741121"/>
            <a:ext cx="803144" cy="709493"/>
          </a:xfrm>
          <a:prstGeom prst="rect">
            <a:avLst/>
          </a:prstGeom>
          <a:noFill/>
          <a:extLst>
            <a:ext uri="{909E8E84-426E-40DD-AFC4-6F175D3DCCD1}">
              <a14:hiddenFill xmlns:a14="http://schemas.microsoft.com/office/drawing/2010/main">
                <a:solidFill>
                  <a:srgbClr val="FFFFFF"/>
                </a:solidFill>
              </a14:hiddenFill>
            </a:ext>
          </a:extLst>
        </p:spPr>
      </p:pic>
      <p:sp>
        <p:nvSpPr>
          <p:cNvPr id="6" name="吹き出し: 角を丸めた四角形 5">
            <a:extLst>
              <a:ext uri="{FF2B5EF4-FFF2-40B4-BE49-F238E27FC236}">
                <a16:creationId xmlns:a16="http://schemas.microsoft.com/office/drawing/2014/main" id="{24882862-CA0C-E182-117E-044E63EC91F7}"/>
              </a:ext>
            </a:extLst>
          </p:cNvPr>
          <p:cNvSpPr/>
          <p:nvPr/>
        </p:nvSpPr>
        <p:spPr>
          <a:xfrm>
            <a:off x="602382" y="3914225"/>
            <a:ext cx="8412939" cy="2827143"/>
          </a:xfrm>
          <a:prstGeom prst="wedgeRoundRectCallout">
            <a:avLst>
              <a:gd name="adj1" fmla="val -52139"/>
              <a:gd name="adj2" fmla="val 3041"/>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r>
              <a:rPr lang="en-US" altLang="ja-JP" b="1" dirty="0">
                <a:solidFill>
                  <a:schemeClr val="tx1"/>
                </a:solidFill>
                <a:latin typeface="メイリオ" panose="020B0604030504040204" pitchFamily="50" charset="-128"/>
                <a:ea typeface="メイリオ" panose="020B0604030504040204" pitchFamily="50" charset="-128"/>
              </a:rPr>
              <a:t>〔</a:t>
            </a:r>
            <a:r>
              <a:rPr lang="ja-JP" altLang="en-US" b="1" dirty="0">
                <a:solidFill>
                  <a:schemeClr val="tx1"/>
                </a:solidFill>
                <a:latin typeface="メイリオ" panose="020B0604030504040204" pitchFamily="50" charset="-128"/>
                <a:ea typeface="メイリオ" panose="020B0604030504040204" pitchFamily="50" charset="-128"/>
              </a:rPr>
              <a:t>思考力、判断力、表現力等</a:t>
            </a:r>
            <a:r>
              <a:rPr lang="en-US" altLang="ja-JP" b="1" dirty="0">
                <a:solidFill>
                  <a:schemeClr val="tx1"/>
                </a:solidFill>
                <a:latin typeface="メイリオ" panose="020B0604030504040204" pitchFamily="50" charset="-128"/>
                <a:ea typeface="メイリオ" panose="020B0604030504040204" pitchFamily="50" charset="-128"/>
              </a:rPr>
              <a:t>〕10</a:t>
            </a:r>
            <a:r>
              <a:rPr lang="ja-JP" altLang="en-US" b="1" dirty="0">
                <a:solidFill>
                  <a:schemeClr val="tx1"/>
                </a:solidFill>
                <a:latin typeface="メイリオ" panose="020B0604030504040204" pitchFamily="50" charset="-128"/>
                <a:ea typeface="メイリオ" panose="020B0604030504040204" pitchFamily="50" charset="-128"/>
              </a:rPr>
              <a:t>（２）「</a:t>
            </a:r>
            <a:r>
              <a:rPr lang="ja-JP" altLang="en-US" sz="1800" b="1" dirty="0">
                <a:latin typeface="メイリオ" panose="020B0604030504040204" pitchFamily="50" charset="-128"/>
                <a:ea typeface="メイリオ" panose="020B0604030504040204" pitchFamily="50" charset="-128"/>
              </a:rPr>
              <a:t> </a:t>
            </a:r>
            <a:r>
              <a:rPr lang="ja-JP" altLang="en-US" b="1" dirty="0">
                <a:latin typeface="メイリオ" panose="020B0604030504040204" pitchFamily="50" charset="-128"/>
                <a:ea typeface="メイリオ" panose="020B0604030504040204" pitchFamily="50" charset="-128"/>
              </a:rPr>
              <a:t>社会的な話題に関して読んだことについて、考えとその理由を書くことができるかどうかをみる</a:t>
            </a:r>
            <a:r>
              <a:rPr lang="ja-JP" altLang="en-US" b="1" dirty="0">
                <a:solidFill>
                  <a:schemeClr val="tx1"/>
                </a:solidFill>
                <a:latin typeface="メイリオ" panose="020B0604030504040204" pitchFamily="50" charset="-128"/>
                <a:ea typeface="メイリオ" panose="020B0604030504040204" pitchFamily="50" charset="-128"/>
              </a:rPr>
              <a:t>」問題</a:t>
            </a:r>
            <a:endParaRPr lang="en-US" altLang="ja-JP" b="1" dirty="0">
              <a:solidFill>
                <a:schemeClr val="tx1"/>
              </a:solidFill>
              <a:latin typeface="メイリオ" panose="020B0604030504040204" pitchFamily="50" charset="-128"/>
              <a:ea typeface="メイリオ" panose="020B0604030504040204" pitchFamily="50" charset="-128"/>
            </a:endParaRPr>
          </a:p>
          <a:p>
            <a:endParaRPr lang="en-US" altLang="ja-JP" b="1" dirty="0">
              <a:solidFill>
                <a:schemeClr val="tx1"/>
              </a:solidFill>
              <a:latin typeface="メイリオ" panose="020B0604030504040204" pitchFamily="50" charset="-128"/>
              <a:ea typeface="メイリオ" panose="020B0604030504040204" pitchFamily="50" charset="-128"/>
            </a:endParaRPr>
          </a:p>
          <a:p>
            <a:r>
              <a:rPr lang="ja-JP" altLang="en-US" sz="2200" b="1" dirty="0">
                <a:solidFill>
                  <a:srgbClr val="FF0000"/>
                </a:solidFill>
                <a:latin typeface="メイリオ" panose="020B0604030504040204" pitchFamily="50" charset="-128"/>
                <a:ea typeface="メイリオ" panose="020B0604030504040204" pitchFamily="50" charset="-128"/>
              </a:rPr>
              <a:t>読んで把握した内容に基づき、自分の考えや気持ち、その理由を書いて表現するなど、領域を統合した言語活動を設定していますか。</a:t>
            </a:r>
            <a:endParaRPr lang="en-US" altLang="ja-JP" sz="2200" b="1" dirty="0">
              <a:solidFill>
                <a:srgbClr val="FF0000"/>
              </a:solidFill>
              <a:latin typeface="メイリオ" panose="020B0604030504040204" pitchFamily="50" charset="-128"/>
              <a:ea typeface="メイリオ" panose="020B0604030504040204" pitchFamily="50" charset="-128"/>
            </a:endParaRPr>
          </a:p>
          <a:p>
            <a:pPr>
              <a:lnSpc>
                <a:spcPts val="1100"/>
              </a:lnSpc>
            </a:pPr>
            <a:endParaRPr lang="en-US" altLang="ja-JP" sz="1600" b="1" dirty="0">
              <a:solidFill>
                <a:srgbClr val="0070C0"/>
              </a:solidFill>
              <a:latin typeface="メイリオ" panose="020B0604030504040204" pitchFamily="50" charset="-128"/>
              <a:ea typeface="メイリオ" panose="020B0604030504040204" pitchFamily="50" charset="-128"/>
            </a:endParaRPr>
          </a:p>
          <a:p>
            <a:r>
              <a:rPr lang="ja-JP" altLang="en-US" sz="1600" b="1" dirty="0">
                <a:solidFill>
                  <a:srgbClr val="0070C0"/>
                </a:solidFill>
                <a:latin typeface="メイリオ" panose="020B0604030504040204" pitchFamily="50" charset="-128"/>
                <a:ea typeface="メイリオ" panose="020B0604030504040204" pitchFamily="50" charset="-128"/>
              </a:rPr>
              <a:t>「授業改善のヒント」では、 複数の領域を統合した言語活動として、読んだことについて、自分の考えとその理由を書く場面を取り上げています。</a:t>
            </a:r>
          </a:p>
        </p:txBody>
      </p:sp>
      <p:pic>
        <p:nvPicPr>
          <p:cNvPr id="3" name="Picture 6" descr="女性教師のイラスト（職業）">
            <a:extLst>
              <a:ext uri="{FF2B5EF4-FFF2-40B4-BE49-F238E27FC236}">
                <a16:creationId xmlns:a16="http://schemas.microsoft.com/office/drawing/2014/main" id="{61F72B09-76DB-3F39-1518-262CB9C67C6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58" r="17130" b="54012"/>
          <a:stretch/>
        </p:blipFill>
        <p:spPr bwMode="auto">
          <a:xfrm>
            <a:off x="70608" y="4026048"/>
            <a:ext cx="803144" cy="709493"/>
          </a:xfrm>
          <a:prstGeom prst="rect">
            <a:avLst/>
          </a:prstGeom>
          <a:noFill/>
          <a:extLst>
            <a:ext uri="{909E8E84-426E-40DD-AFC4-6F175D3DCCD1}">
              <a14:hiddenFill xmlns:a14="http://schemas.microsoft.com/office/drawing/2010/main">
                <a:solidFill>
                  <a:srgbClr val="FFFFFF"/>
                </a:solidFill>
              </a14:hiddenFill>
            </a:ext>
          </a:extLst>
        </p:spPr>
      </p:pic>
      <p:sp>
        <p:nvSpPr>
          <p:cNvPr id="7" name="正方形/長方形 6">
            <a:extLst>
              <a:ext uri="{FF2B5EF4-FFF2-40B4-BE49-F238E27FC236}">
                <a16:creationId xmlns:a16="http://schemas.microsoft.com/office/drawing/2014/main" id="{4CC30208-1275-7089-6098-0F22AA671137}"/>
              </a:ext>
            </a:extLst>
          </p:cNvPr>
          <p:cNvSpPr/>
          <p:nvPr/>
        </p:nvSpPr>
        <p:spPr>
          <a:xfrm>
            <a:off x="2642404" y="807836"/>
            <a:ext cx="288032" cy="28803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B94E57AB-061F-D881-1933-37B64B8BFF27}"/>
              </a:ext>
            </a:extLst>
          </p:cNvPr>
          <p:cNvSpPr/>
          <p:nvPr/>
        </p:nvSpPr>
        <p:spPr>
          <a:xfrm>
            <a:off x="4018958" y="4067438"/>
            <a:ext cx="360040" cy="27615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11896301"/>
      </p:ext>
    </p:extLst>
  </p:cSld>
  <p:clrMapOvr>
    <a:masterClrMapping/>
  </p:clrMapOvr>
  <mc:AlternateContent xmlns:mc="http://schemas.openxmlformats.org/markup-compatibility/2006" xmlns:p14="http://schemas.microsoft.com/office/powerpoint/2010/main">
    <mc:Choice Requires="p14">
      <p:transition spd="med" p14:dur="700" advTm="89015">
        <p:fade/>
      </p:transition>
    </mc:Choice>
    <mc:Fallback xmlns="">
      <p:transition spd="med" advTm="89015">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7403C-E999-A05F-20C4-62F63B6C31F6}"/>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A870D9CB-8171-3299-5C8E-567B73197CB9}"/>
              </a:ext>
            </a:extLst>
          </p:cNvPr>
          <p:cNvSpPr txBox="1"/>
          <p:nvPr/>
        </p:nvSpPr>
        <p:spPr>
          <a:xfrm>
            <a:off x="-27330" y="576973"/>
            <a:ext cx="9135834" cy="984885"/>
          </a:xfrm>
          <a:prstGeom prst="rect">
            <a:avLst/>
          </a:prstGeom>
          <a:noFill/>
        </p:spPr>
        <p:txBody>
          <a:bodyPr wrap="square" rtlCol="0">
            <a:spAutoFit/>
          </a:bodyPr>
          <a:lstStyle/>
          <a:p>
            <a:r>
              <a:rPr kumimoji="1" lang="en-US" altLang="ja-JP" sz="2000" b="1" dirty="0">
                <a:latin typeface="メイリオ" panose="020B0604030504040204" pitchFamily="50" charset="-128"/>
                <a:ea typeface="メイリオ" panose="020B0604030504040204" pitchFamily="50" charset="-128"/>
              </a:rPr>
              <a:t>【</a:t>
            </a:r>
            <a:r>
              <a:rPr kumimoji="1" lang="ja-JP" altLang="en-US" sz="2000" b="1" dirty="0">
                <a:latin typeface="メイリオ" panose="020B0604030504040204" pitchFamily="50" charset="-128"/>
                <a:ea typeface="メイリオ" panose="020B0604030504040204" pitchFamily="50" charset="-128"/>
              </a:rPr>
              <a:t>出題の趣旨</a:t>
            </a:r>
            <a:r>
              <a:rPr kumimoji="1" lang="en-US" altLang="ja-JP" sz="2000" b="1" dirty="0">
                <a:latin typeface="メイリオ" panose="020B0604030504040204" pitchFamily="50" charset="-128"/>
                <a:ea typeface="メイリオ" panose="020B0604030504040204" pitchFamily="50" charset="-128"/>
              </a:rPr>
              <a:t>】</a:t>
            </a: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音声や語彙、表現、文法、言語の働きなどの知識を、聞くことによる</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r>
              <a:rPr lang="ja-JP" altLang="en-US" b="1" dirty="0">
                <a:solidFill>
                  <a:prstClr val="black"/>
                </a:solidFill>
                <a:latin typeface="メイリオ" panose="020B0604030504040204" pitchFamily="50" charset="-128"/>
                <a:ea typeface="メイリオ" panose="020B0604030504040204" pitchFamily="50" charset="-128"/>
              </a:rPr>
              <a:t>　　　　　　　 </a:t>
            </a:r>
            <a:r>
              <a:rPr lang="ja-JP" altLang="en-US" sz="1000" b="1" dirty="0">
                <a:solidFill>
                  <a:prstClr val="black"/>
                </a:solidFill>
                <a:latin typeface="メイリオ" panose="020B0604030504040204" pitchFamily="50" charset="-128"/>
                <a:ea typeface="メイリオ" panose="020B0604030504040204" pitchFamily="50" charset="-128"/>
              </a:rPr>
              <a:t> </a:t>
            </a:r>
            <a:r>
              <a:rPr lang="ja-JP" altLang="en-US" b="1" dirty="0">
                <a:solidFill>
                  <a:prstClr val="black"/>
                </a:solidFill>
                <a:latin typeface="メイリオ" panose="020B0604030504040204" pitchFamily="50" charset="-128"/>
                <a:ea typeface="メイリオ" panose="020B0604030504040204" pitchFamily="50" charset="-128"/>
              </a:rPr>
              <a:t> </a:t>
            </a: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実際のコミュニケーションにおいて活用できる技能を身に</a:t>
            </a:r>
            <a:r>
              <a:rPr lang="ja-JP" altLang="en-US" b="1" dirty="0">
                <a:solidFill>
                  <a:prstClr val="black"/>
                </a:solidFill>
                <a:latin typeface="メイリオ" panose="020B0604030504040204" pitchFamily="50" charset="-128"/>
                <a:ea typeface="メイリオ" panose="020B0604030504040204" pitchFamily="50" charset="-128"/>
              </a:rPr>
              <a:t>付けて</a:t>
            </a: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いる</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r>
              <a:rPr lang="en-US" altLang="ja-JP" b="1" dirty="0">
                <a:solidFill>
                  <a:prstClr val="black"/>
                </a:solidFill>
                <a:latin typeface="メイリオ" panose="020B0604030504040204" pitchFamily="50" charset="-128"/>
                <a:ea typeface="メイリオ" panose="020B0604030504040204" pitchFamily="50" charset="-128"/>
              </a:rPr>
              <a:t>                      </a:t>
            </a:r>
            <a:r>
              <a:rPr lang="en-US" altLang="ja-JP" sz="2000" b="1" dirty="0">
                <a:solidFill>
                  <a:prstClr val="black"/>
                </a:solidFill>
                <a:latin typeface="メイリオ" panose="020B0604030504040204" pitchFamily="50" charset="-128"/>
                <a:ea typeface="メイリオ" panose="020B0604030504040204" pitchFamily="50" charset="-128"/>
              </a:rPr>
              <a:t> </a:t>
            </a:r>
            <a:r>
              <a:rPr lang="en-US" altLang="ja-JP" sz="1100" b="1" dirty="0">
                <a:solidFill>
                  <a:prstClr val="black"/>
                </a:solidFill>
                <a:latin typeface="メイリオ" panose="020B0604030504040204" pitchFamily="50" charset="-128"/>
                <a:ea typeface="メイリオ" panose="020B0604030504040204" pitchFamily="50" charset="-128"/>
              </a:rPr>
              <a:t> </a:t>
            </a: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かどうかをみる </a:t>
            </a:r>
            <a:r>
              <a:rPr lang="ja-JP" altLang="en-US" sz="2000" b="1" dirty="0">
                <a:latin typeface="メイリオ" panose="020B0604030504040204" pitchFamily="50" charset="-128"/>
                <a:ea typeface="メイリオ" panose="020B0604030504040204" pitchFamily="50" charset="-128"/>
              </a:rPr>
              <a:t>。</a:t>
            </a:r>
            <a:endParaRPr kumimoji="1" lang="ja-JP" altLang="en-US" sz="2000" b="1" dirty="0">
              <a:latin typeface="メイリオ" panose="020B0604030504040204" pitchFamily="50" charset="-128"/>
              <a:ea typeface="メイリオ" panose="020B0604030504040204" pitchFamily="50" charset="-128"/>
            </a:endParaRPr>
          </a:p>
        </p:txBody>
      </p:sp>
      <p:sp>
        <p:nvSpPr>
          <p:cNvPr id="12" name="角丸四角形 7">
            <a:extLst>
              <a:ext uri="{FF2B5EF4-FFF2-40B4-BE49-F238E27FC236}">
                <a16:creationId xmlns:a16="http://schemas.microsoft.com/office/drawing/2014/main" id="{F7D6654D-37B9-A846-F173-60D1673C3515}"/>
              </a:ext>
            </a:extLst>
          </p:cNvPr>
          <p:cNvSpPr/>
          <p:nvPr/>
        </p:nvSpPr>
        <p:spPr>
          <a:xfrm>
            <a:off x="6420218" y="1484784"/>
            <a:ext cx="2592288" cy="1214814"/>
          </a:xfrm>
          <a:prstGeom prst="roundRect">
            <a:avLst>
              <a:gd name="adj" fmla="val 7999"/>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solidFill>
                  <a:srgbClr val="000000"/>
                </a:solidFill>
                <a:latin typeface="メイリオ" panose="020B0604030504040204" pitchFamily="50" charset="-128"/>
                <a:ea typeface="メイリオ" panose="020B0604030504040204" pitchFamily="50" charset="-128"/>
              </a:rPr>
              <a:t>広島県　</a:t>
            </a:r>
            <a:r>
              <a:rPr lang="en-US" altLang="ja-JP" sz="2400" dirty="0">
                <a:solidFill>
                  <a:schemeClr val="tx1"/>
                </a:solidFill>
                <a:latin typeface="メイリオ" panose="020B0604030504040204" pitchFamily="50" charset="-128"/>
                <a:ea typeface="メイリオ" panose="020B0604030504040204" pitchFamily="50" charset="-128"/>
              </a:rPr>
              <a:t>57.4</a:t>
            </a:r>
            <a:r>
              <a:rPr lang="ja-JP" altLang="en-US" sz="2400" dirty="0">
                <a:solidFill>
                  <a:schemeClr val="tx1"/>
                </a:solidFill>
                <a:latin typeface="メイリオ" panose="020B0604030504040204" pitchFamily="50" charset="-128"/>
                <a:ea typeface="メイリオ" panose="020B0604030504040204" pitchFamily="50" charset="-128"/>
              </a:rPr>
              <a:t>％</a:t>
            </a:r>
            <a:endParaRPr lang="en-US" altLang="ja-JP" sz="2400" dirty="0">
              <a:solidFill>
                <a:schemeClr val="tx1"/>
              </a:solidFill>
              <a:latin typeface="メイリオ" panose="020B0604030504040204" pitchFamily="50" charset="-128"/>
              <a:ea typeface="メイリオ" panose="020B0604030504040204" pitchFamily="50" charset="-128"/>
            </a:endParaRPr>
          </a:p>
          <a:p>
            <a:r>
              <a:rPr lang="ja-JP" altLang="en-US" sz="2400" dirty="0">
                <a:solidFill>
                  <a:schemeClr val="tx1"/>
                </a:solidFill>
                <a:latin typeface="メイリオ" panose="020B0604030504040204" pitchFamily="50" charset="-128"/>
                <a:ea typeface="メイリオ" panose="020B0604030504040204" pitchFamily="50" charset="-128"/>
              </a:rPr>
              <a:t>全　国　</a:t>
            </a:r>
            <a:r>
              <a:rPr lang="en-US" altLang="ja-JP" sz="2400" dirty="0">
                <a:solidFill>
                  <a:schemeClr val="tx1"/>
                </a:solidFill>
                <a:latin typeface="メイリオ" panose="020B0604030504040204" pitchFamily="50" charset="-128"/>
                <a:ea typeface="メイリオ" panose="020B0604030504040204" pitchFamily="50" charset="-128"/>
              </a:rPr>
              <a:t>60.2</a:t>
            </a:r>
            <a:r>
              <a:rPr lang="ja-JP" altLang="en-US" sz="2400" dirty="0">
                <a:solidFill>
                  <a:schemeClr val="tx1"/>
                </a:solidFill>
                <a:latin typeface="メイリオ" panose="020B0604030504040204" pitchFamily="50" charset="-128"/>
                <a:ea typeface="メイリオ" panose="020B0604030504040204" pitchFamily="50" charset="-128"/>
              </a:rPr>
              <a:t>％</a:t>
            </a:r>
            <a:endParaRPr lang="en-US" altLang="ja-JP" sz="2400" dirty="0">
              <a:solidFill>
                <a:schemeClr val="tx1"/>
              </a:solidFill>
              <a:latin typeface="メイリオ" panose="020B0604030504040204" pitchFamily="50" charset="-128"/>
              <a:ea typeface="メイリオ" panose="020B0604030504040204" pitchFamily="50" charset="-128"/>
            </a:endParaRPr>
          </a:p>
          <a:p>
            <a:r>
              <a:rPr kumimoji="1" lang="ja-JP" altLang="en-US" sz="2400" dirty="0">
                <a:solidFill>
                  <a:srgbClr val="000000"/>
                </a:solidFill>
                <a:latin typeface="メイリオ" panose="020B0604030504040204" pitchFamily="50" charset="-128"/>
                <a:ea typeface="メイリオ" panose="020B0604030504040204" pitchFamily="50" charset="-128"/>
              </a:rPr>
              <a:t>　差　  </a:t>
            </a:r>
            <a:r>
              <a:rPr kumimoji="1" lang="ja-JP" altLang="en-US" sz="2400" b="1" dirty="0">
                <a:solidFill>
                  <a:srgbClr val="FF0000"/>
                </a:solidFill>
                <a:latin typeface="メイリオ" panose="020B0604030504040204" pitchFamily="50" charset="-128"/>
                <a:ea typeface="メイリオ" panose="020B0604030504040204" pitchFamily="50" charset="-128"/>
              </a:rPr>
              <a:t>－</a:t>
            </a:r>
            <a:r>
              <a:rPr kumimoji="1" lang="en-US" altLang="ja-JP" sz="2400" b="1" dirty="0">
                <a:solidFill>
                  <a:srgbClr val="FF0000"/>
                </a:solidFill>
                <a:latin typeface="メイリオ" panose="020B0604030504040204" pitchFamily="50" charset="-128"/>
                <a:ea typeface="メイリオ" panose="020B0604030504040204" pitchFamily="50" charset="-128"/>
              </a:rPr>
              <a:t>2.8</a:t>
            </a:r>
            <a:r>
              <a:rPr kumimoji="1" lang="ja-JP" altLang="en-US" sz="2400" b="1" dirty="0">
                <a:solidFill>
                  <a:srgbClr val="FF0000"/>
                </a:solidFill>
                <a:latin typeface="メイリオ" panose="020B0604030504040204" pitchFamily="50" charset="-128"/>
                <a:ea typeface="メイリオ" panose="020B0604030504040204" pitchFamily="50" charset="-128"/>
              </a:rPr>
              <a:t>㌽</a:t>
            </a:r>
            <a:endParaRPr kumimoji="1" lang="ja-JP" altLang="en-US" sz="2400" b="1" dirty="0">
              <a:solidFill>
                <a:srgbClr val="FF0000"/>
              </a:solidFill>
            </a:endParaRPr>
          </a:p>
        </p:txBody>
      </p:sp>
      <p:sp>
        <p:nvSpPr>
          <p:cNvPr id="2" name="タイトル 1">
            <a:extLst>
              <a:ext uri="{FF2B5EF4-FFF2-40B4-BE49-F238E27FC236}">
                <a16:creationId xmlns:a16="http://schemas.microsoft.com/office/drawing/2014/main" id="{34AD40FE-FE51-326B-068C-15160671B81A}"/>
              </a:ext>
            </a:extLst>
          </p:cNvPr>
          <p:cNvSpPr txBox="1">
            <a:spLocks/>
          </p:cNvSpPr>
          <p:nvPr/>
        </p:nvSpPr>
        <p:spPr>
          <a:xfrm>
            <a:off x="-7579" y="0"/>
            <a:ext cx="9151579" cy="561600"/>
          </a:xfrm>
          <a:prstGeom prst="rect">
            <a:avLst/>
          </a:prstGeom>
          <a:solidFill>
            <a:srgbClr val="008000"/>
          </a:solidFill>
        </p:spPr>
        <p:txBody>
          <a:bodyPr vert="horz" wrap="square" lIns="91440" tIns="144000" rIns="91440" bIns="4572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英語 １ 　</a:t>
            </a:r>
            <a:r>
              <a:rPr lang="en-US" altLang="ja-JP"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知識及び技能</a:t>
            </a:r>
            <a:r>
              <a:rPr lang="en-US" altLang="ja-JP"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「聞くこと」</a:t>
            </a:r>
          </a:p>
        </p:txBody>
      </p:sp>
      <p:sp>
        <p:nvSpPr>
          <p:cNvPr id="13" name="正方形/長方形 12">
            <a:extLst>
              <a:ext uri="{FF2B5EF4-FFF2-40B4-BE49-F238E27FC236}">
                <a16:creationId xmlns:a16="http://schemas.microsoft.com/office/drawing/2014/main" id="{326830FA-625C-C590-ABF1-B6A6CAE69E52}"/>
              </a:ext>
            </a:extLst>
          </p:cNvPr>
          <p:cNvSpPr/>
          <p:nvPr/>
        </p:nvSpPr>
        <p:spPr>
          <a:xfrm>
            <a:off x="2411760" y="106747"/>
            <a:ext cx="360040" cy="34352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5FFD1D3A-8F6C-2F27-B61C-CCF0B3EEDC23}"/>
              </a:ext>
            </a:extLst>
          </p:cNvPr>
          <p:cNvSpPr txBox="1"/>
          <p:nvPr/>
        </p:nvSpPr>
        <p:spPr>
          <a:xfrm>
            <a:off x="4869857" y="2836093"/>
            <a:ext cx="4142648"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sz="1400" kern="6000" dirty="0"/>
              <a:t>店員：</a:t>
            </a:r>
            <a:r>
              <a:rPr kumimoji="1" lang="en-US" altLang="ja-JP" sz="1400" kern="6000" dirty="0"/>
              <a:t>Would you like some cake? </a:t>
            </a:r>
          </a:p>
          <a:p>
            <a:r>
              <a:rPr lang="en-US" altLang="ja-JP" sz="1400" kern="6000" dirty="0"/>
              <a:t>          </a:t>
            </a:r>
            <a:r>
              <a:rPr lang="en-US" altLang="ja-JP" sz="500" kern="6000" dirty="0"/>
              <a:t> </a:t>
            </a:r>
            <a:r>
              <a:rPr lang="en-US" altLang="ja-JP" sz="1400" kern="6000" dirty="0"/>
              <a:t> We have cheesecake and chocolate cake today.</a:t>
            </a:r>
            <a:r>
              <a:rPr lang="ja-JP" altLang="en-US" sz="1400" kern="6000" dirty="0"/>
              <a:t> 　</a:t>
            </a:r>
            <a:endParaRPr lang="en-US" altLang="ja-JP" sz="1400" kern="6000" dirty="0"/>
          </a:p>
          <a:p>
            <a:r>
              <a:rPr kumimoji="1" lang="ja-JP" altLang="en-US" sz="1400" kern="6000" dirty="0"/>
              <a:t>　</a:t>
            </a:r>
            <a:r>
              <a:rPr lang="ja-JP" altLang="en-US" sz="1000" kern="6000" dirty="0"/>
              <a:t> </a:t>
            </a:r>
            <a:r>
              <a:rPr lang="ja-JP" altLang="en-US" sz="1400" kern="6000" dirty="0"/>
              <a:t> </a:t>
            </a:r>
            <a:r>
              <a:rPr kumimoji="1" lang="ja-JP" altLang="en-US" sz="1400" kern="6000" dirty="0"/>
              <a:t>客：</a:t>
            </a:r>
            <a:r>
              <a:rPr lang="en-US" altLang="ja-JP" sz="1400" kern="6000" dirty="0"/>
              <a:t>Well, I love cheesecake, but I cannot eat any </a:t>
            </a:r>
          </a:p>
          <a:p>
            <a:r>
              <a:rPr lang="en-US" altLang="ja-JP" sz="1400" kern="6000" dirty="0"/>
              <a:t>            more food. </a:t>
            </a:r>
            <a:r>
              <a:rPr kumimoji="1" lang="en-US" altLang="ja-JP" sz="1400" kern="6000" dirty="0"/>
              <a:t> Can I have a </a:t>
            </a:r>
            <a:r>
              <a:rPr lang="en-US" altLang="ja-JP" sz="1400" kern="6000" dirty="0"/>
              <a:t>cup of coffee?</a:t>
            </a:r>
          </a:p>
          <a:p>
            <a:r>
              <a:rPr kumimoji="1" lang="ja-JP" altLang="en-US" sz="1400" kern="6000" dirty="0"/>
              <a:t>店員：</a:t>
            </a:r>
            <a:r>
              <a:rPr kumimoji="1" lang="ja-JP" altLang="en-US" sz="700" kern="6000" dirty="0"/>
              <a:t> </a:t>
            </a:r>
            <a:r>
              <a:rPr kumimoji="1" lang="en-US" altLang="ja-JP" sz="1400" kern="6000" dirty="0"/>
              <a:t>Of course.  Any sugar and milk?</a:t>
            </a:r>
          </a:p>
          <a:p>
            <a:r>
              <a:rPr lang="ja-JP" altLang="en-US" sz="1400" kern="6000" dirty="0"/>
              <a:t>    </a:t>
            </a:r>
            <a:r>
              <a:rPr lang="ja-JP" altLang="en-US" sz="900" kern="6000" dirty="0"/>
              <a:t> </a:t>
            </a:r>
            <a:r>
              <a:rPr lang="ja-JP" altLang="en-US" sz="1400" kern="6000" dirty="0"/>
              <a:t>客：</a:t>
            </a:r>
            <a:r>
              <a:rPr lang="en-US" altLang="ja-JP" sz="1400" kern="6000" dirty="0"/>
              <a:t>Yes please.</a:t>
            </a:r>
            <a:endParaRPr kumimoji="1" lang="ja-JP" altLang="en-US" sz="1400" kern="6000" dirty="0"/>
          </a:p>
        </p:txBody>
      </p:sp>
      <p:sp>
        <p:nvSpPr>
          <p:cNvPr id="7" name="テキスト ボックス 6">
            <a:extLst>
              <a:ext uri="{FF2B5EF4-FFF2-40B4-BE49-F238E27FC236}">
                <a16:creationId xmlns:a16="http://schemas.microsoft.com/office/drawing/2014/main" id="{6D191F29-6357-4582-C5F5-D56C8789828E}"/>
              </a:ext>
            </a:extLst>
          </p:cNvPr>
          <p:cNvSpPr txBox="1"/>
          <p:nvPr/>
        </p:nvSpPr>
        <p:spPr>
          <a:xfrm>
            <a:off x="55004" y="4245401"/>
            <a:ext cx="8928994" cy="2677656"/>
          </a:xfrm>
          <a:prstGeom prst="rect">
            <a:avLst/>
          </a:prstGeom>
          <a:noFill/>
        </p:spPr>
        <p:txBody>
          <a:bodyPr wrap="square" rtlCol="0">
            <a:spAutoFit/>
          </a:bodyPr>
          <a:lstStyle/>
          <a:p>
            <a:pPr algn="just">
              <a:lnSpc>
                <a:spcPts val="1800"/>
              </a:lnSpc>
            </a:pPr>
            <a:r>
              <a:rPr lang="en-US" altLang="ja-JP" sz="1600" b="1" dirty="0">
                <a:latin typeface="メイリオ" panose="020B0604030504040204" pitchFamily="50" charset="-128"/>
                <a:ea typeface="メイリオ" panose="020B0604030504040204" pitchFamily="50" charset="-128"/>
              </a:rPr>
              <a:t>【</a:t>
            </a:r>
            <a:r>
              <a:rPr lang="ja-JP" altLang="en-US" sz="1600" b="1" dirty="0">
                <a:latin typeface="メイリオ" panose="020B0604030504040204" pitchFamily="50" charset="-128"/>
                <a:ea typeface="メイリオ" panose="020B0604030504040204" pitchFamily="50" charset="-128"/>
              </a:rPr>
              <a:t>解答類型１</a:t>
            </a:r>
            <a:r>
              <a:rPr lang="en-US" altLang="ja-JP" sz="1600" b="1" dirty="0">
                <a:latin typeface="メイリオ" panose="020B0604030504040204" pitchFamily="50" charset="-128"/>
                <a:ea typeface="メイリオ" panose="020B0604030504040204" pitchFamily="50" charset="-128"/>
              </a:rPr>
              <a:t>】</a:t>
            </a:r>
          </a:p>
          <a:p>
            <a:pPr algn="just">
              <a:lnSpc>
                <a:spcPts val="1800"/>
              </a:lnSpc>
            </a:pPr>
            <a:r>
              <a:rPr lang="ja-JP" altLang="en-US" sz="1200" dirty="0">
                <a:latin typeface="メイリオ" panose="020B0604030504040204" pitchFamily="50" charset="-128"/>
                <a:ea typeface="メイリオ" panose="020B0604030504040204" pitchFamily="50" charset="-128"/>
              </a:rPr>
              <a:t>       “ </a:t>
            </a:r>
            <a:r>
              <a:rPr lang="en-US" altLang="ja-JP" sz="1200" dirty="0">
                <a:latin typeface="メイリオ" panose="020B0604030504040204" pitchFamily="50" charset="-128"/>
                <a:ea typeface="メイリオ" panose="020B0604030504040204" pitchFamily="50" charset="-128"/>
              </a:rPr>
              <a:t>I love cheesecake, but I cannot eat any more food. ”</a:t>
            </a:r>
            <a:r>
              <a:rPr lang="ja-JP" altLang="en-US" sz="1200" dirty="0">
                <a:latin typeface="メイリオ" panose="020B0604030504040204" pitchFamily="50" charset="-128"/>
                <a:ea typeface="メイリオ" panose="020B0604030504040204" pitchFamily="50" charset="-128"/>
              </a:rPr>
              <a:t>というチーズケーキを注文しないという情報を聞き取ることが   </a:t>
            </a:r>
            <a:endParaRPr lang="en-US" altLang="ja-JP" sz="1200" dirty="0">
              <a:latin typeface="メイリオ" panose="020B0604030504040204" pitchFamily="50" charset="-128"/>
              <a:ea typeface="メイリオ" panose="020B0604030504040204" pitchFamily="50" charset="-128"/>
            </a:endParaRPr>
          </a:p>
          <a:p>
            <a:r>
              <a:rPr lang="en-US" altLang="ja-JP" sz="1200" dirty="0">
                <a:latin typeface="メイリオ" panose="020B0604030504040204" pitchFamily="50" charset="-128"/>
                <a:ea typeface="メイリオ" panose="020B0604030504040204" pitchFamily="50" charset="-128"/>
              </a:rPr>
              <a:t>      </a:t>
            </a:r>
            <a:r>
              <a:rPr lang="ja-JP" altLang="en-US" sz="1200" dirty="0">
                <a:latin typeface="メイリオ" panose="020B0604030504040204" pitchFamily="50" charset="-128"/>
                <a:ea typeface="メイリオ" panose="020B0604030504040204" pitchFamily="50" charset="-128"/>
              </a:rPr>
              <a:t>できていない。“ </a:t>
            </a:r>
            <a:r>
              <a:rPr lang="en-US" altLang="ja-JP" sz="1200" dirty="0">
                <a:latin typeface="メイリオ" panose="020B0604030504040204" pitchFamily="50" charset="-128"/>
                <a:ea typeface="メイリオ" panose="020B0604030504040204" pitchFamily="50" charset="-128"/>
              </a:rPr>
              <a:t>I love cheesecake. ” </a:t>
            </a:r>
            <a:r>
              <a:rPr lang="ja-JP" altLang="en-US" sz="1200" dirty="0">
                <a:latin typeface="メイリオ" panose="020B0604030504040204" pitchFamily="50" charset="-128"/>
                <a:ea typeface="メイリオ" panose="020B0604030504040204" pitchFamily="50" charset="-128"/>
              </a:rPr>
              <a:t>を聞いて、ケーキを注文すると誤って捉えたり、“ </a:t>
            </a:r>
            <a:r>
              <a:rPr lang="en-US" altLang="ja-JP" sz="1200" dirty="0">
                <a:latin typeface="メイリオ" panose="020B0604030504040204" pitchFamily="50" charset="-128"/>
                <a:ea typeface="メイリオ" panose="020B0604030504040204" pitchFamily="50" charset="-128"/>
              </a:rPr>
              <a:t>I cannot eat any more food. ” </a:t>
            </a:r>
          </a:p>
          <a:p>
            <a:r>
              <a:rPr lang="en-US" altLang="ja-JP" sz="1200" dirty="0">
                <a:latin typeface="メイリオ" panose="020B0604030504040204" pitchFamily="50" charset="-128"/>
                <a:ea typeface="メイリオ" panose="020B0604030504040204" pitchFamily="50" charset="-128"/>
              </a:rPr>
              <a:t>      </a:t>
            </a:r>
            <a:r>
              <a:rPr lang="ja-JP" altLang="en-US" sz="1200" dirty="0">
                <a:latin typeface="メイリオ" panose="020B0604030504040204" pitchFamily="50" charset="-128"/>
                <a:ea typeface="メイリオ" panose="020B0604030504040204" pitchFamily="50" charset="-128"/>
              </a:rPr>
              <a:t>を聞き取ることができていなかったりすると考えられる。</a:t>
            </a:r>
          </a:p>
          <a:p>
            <a:pPr algn="just">
              <a:lnSpc>
                <a:spcPts val="1800"/>
              </a:lnSpc>
            </a:pPr>
            <a:r>
              <a:rPr lang="en-US" altLang="ja-JP" sz="1600" b="1" dirty="0">
                <a:latin typeface="メイリオ" panose="020B0604030504040204" pitchFamily="50" charset="-128"/>
                <a:ea typeface="メイリオ" panose="020B0604030504040204" pitchFamily="50" charset="-128"/>
              </a:rPr>
              <a:t>【</a:t>
            </a:r>
            <a:r>
              <a:rPr lang="ja-JP" altLang="en-US" sz="1600" b="1" dirty="0">
                <a:latin typeface="メイリオ" panose="020B0604030504040204" pitchFamily="50" charset="-128"/>
                <a:ea typeface="メイリオ" panose="020B0604030504040204" pitchFamily="50" charset="-128"/>
              </a:rPr>
              <a:t>解答類型２</a:t>
            </a:r>
            <a:r>
              <a:rPr lang="en-US" altLang="ja-JP" sz="1600" b="1" dirty="0">
                <a:latin typeface="メイリオ" panose="020B0604030504040204" pitchFamily="50" charset="-128"/>
                <a:ea typeface="メイリオ" panose="020B0604030504040204" pitchFamily="50" charset="-128"/>
              </a:rPr>
              <a:t>】</a:t>
            </a:r>
          </a:p>
          <a:p>
            <a:r>
              <a:rPr lang="ja-JP" altLang="en-US" sz="1200" dirty="0">
                <a:latin typeface="メイリオ" panose="020B0604030504040204" pitchFamily="50" charset="-128"/>
                <a:ea typeface="メイリオ" panose="020B0604030504040204" pitchFamily="50" charset="-128"/>
              </a:rPr>
              <a:t>　　 “ </a:t>
            </a:r>
            <a:r>
              <a:rPr lang="en-US" altLang="ja-JP" sz="1200" dirty="0">
                <a:latin typeface="メイリオ" panose="020B0604030504040204" pitchFamily="50" charset="-128"/>
                <a:ea typeface="メイリオ" panose="020B0604030504040204" pitchFamily="50" charset="-128"/>
              </a:rPr>
              <a:t>I love cheesecake, but I cannot eat any more food.”</a:t>
            </a:r>
            <a:r>
              <a:rPr lang="ja-JP" altLang="en-US" sz="1200" dirty="0">
                <a:latin typeface="メイリオ" panose="020B0604030504040204" pitchFamily="50" charset="-128"/>
                <a:ea typeface="メイリオ" panose="020B0604030504040204" pitchFamily="50" charset="-128"/>
              </a:rPr>
              <a:t>というチーズケーキを注文しないという情報を聞き取ることが </a:t>
            </a:r>
            <a:endParaRPr lang="en-US" altLang="ja-JP" sz="1200" dirty="0">
              <a:latin typeface="メイリオ" panose="020B0604030504040204" pitchFamily="50" charset="-128"/>
              <a:ea typeface="メイリオ" panose="020B0604030504040204" pitchFamily="50" charset="-128"/>
            </a:endParaRPr>
          </a:p>
          <a:p>
            <a:r>
              <a:rPr lang="en-US" altLang="ja-JP" sz="1200" dirty="0">
                <a:latin typeface="メイリオ" panose="020B0604030504040204" pitchFamily="50" charset="-128"/>
                <a:ea typeface="メイリオ" panose="020B0604030504040204" pitchFamily="50" charset="-128"/>
              </a:rPr>
              <a:t>      </a:t>
            </a:r>
            <a:r>
              <a:rPr lang="ja-JP" altLang="en-US" sz="1200" dirty="0">
                <a:latin typeface="メイリオ" panose="020B0604030504040204" pitchFamily="50" charset="-128"/>
                <a:ea typeface="メイリオ" panose="020B0604030504040204" pitchFamily="50" charset="-128"/>
              </a:rPr>
              <a:t>できていない。“ </a:t>
            </a:r>
            <a:r>
              <a:rPr lang="en-US" altLang="ja-JP" sz="1200" dirty="0">
                <a:latin typeface="メイリオ" panose="020B0604030504040204" pitchFamily="50" charset="-128"/>
                <a:ea typeface="メイリオ" panose="020B0604030504040204" pitchFamily="50" charset="-128"/>
              </a:rPr>
              <a:t>I love cheesecake. ” </a:t>
            </a:r>
            <a:r>
              <a:rPr lang="ja-JP" altLang="en-US" sz="1200" dirty="0">
                <a:latin typeface="メイリオ" panose="020B0604030504040204" pitchFamily="50" charset="-128"/>
                <a:ea typeface="メイリオ" panose="020B0604030504040204" pitchFamily="50" charset="-128"/>
              </a:rPr>
              <a:t>を聞いて、ケーキを注文すると誤って捉えたり、“ </a:t>
            </a:r>
            <a:r>
              <a:rPr lang="en-US" altLang="ja-JP" sz="1200" dirty="0">
                <a:latin typeface="メイリオ" panose="020B0604030504040204" pitchFamily="50" charset="-128"/>
                <a:ea typeface="メイリオ" panose="020B0604030504040204" pitchFamily="50" charset="-128"/>
              </a:rPr>
              <a:t>I cannot eat any more food. ” </a:t>
            </a:r>
          </a:p>
          <a:p>
            <a:r>
              <a:rPr lang="en-US" altLang="ja-JP" sz="1200" dirty="0">
                <a:latin typeface="メイリオ" panose="020B0604030504040204" pitchFamily="50" charset="-128"/>
                <a:ea typeface="メイリオ" panose="020B0604030504040204" pitchFamily="50" charset="-128"/>
              </a:rPr>
              <a:t>      </a:t>
            </a:r>
            <a:r>
              <a:rPr lang="ja-JP" altLang="en-US" sz="1200" dirty="0">
                <a:latin typeface="メイリオ" panose="020B0604030504040204" pitchFamily="50" charset="-128"/>
                <a:ea typeface="メイリオ" panose="020B0604030504040204" pitchFamily="50" charset="-128"/>
              </a:rPr>
              <a:t>を聞き取ることができていなかったりすると考えられる。さらに、“ </a:t>
            </a:r>
            <a:r>
              <a:rPr lang="en-US" altLang="ja-JP" sz="1200" dirty="0">
                <a:latin typeface="メイリオ" panose="020B0604030504040204" pitchFamily="50" charset="-128"/>
                <a:ea typeface="メイリオ" panose="020B0604030504040204" pitchFamily="50" charset="-128"/>
              </a:rPr>
              <a:t>Any sugar and milk? ” “ Yes, please. ”</a:t>
            </a:r>
            <a:r>
              <a:rPr lang="ja-JP" altLang="en-US" sz="1200" dirty="0">
                <a:latin typeface="メイリオ" panose="020B0604030504040204" pitchFamily="50" charset="-128"/>
                <a:ea typeface="メイリオ" panose="020B0604030504040204" pitchFamily="50" charset="-128"/>
              </a:rPr>
              <a:t>というやり取</a:t>
            </a:r>
            <a:endParaRPr lang="en-US" altLang="ja-JP" sz="1200" dirty="0">
              <a:latin typeface="メイリオ" panose="020B0604030504040204" pitchFamily="50" charset="-128"/>
              <a:ea typeface="メイリオ" panose="020B0604030504040204" pitchFamily="50" charset="-128"/>
            </a:endParaRPr>
          </a:p>
          <a:p>
            <a:r>
              <a:rPr lang="en-US" altLang="ja-JP" sz="1200" dirty="0">
                <a:latin typeface="メイリオ" panose="020B0604030504040204" pitchFamily="50" charset="-128"/>
                <a:ea typeface="メイリオ" panose="020B0604030504040204" pitchFamily="50" charset="-128"/>
              </a:rPr>
              <a:t>      </a:t>
            </a:r>
            <a:r>
              <a:rPr lang="ja-JP" altLang="en-US" sz="1200" dirty="0">
                <a:latin typeface="メイリオ" panose="020B0604030504040204" pitchFamily="50" charset="-128"/>
                <a:ea typeface="メイリオ" panose="020B0604030504040204" pitchFamily="50" charset="-128"/>
              </a:rPr>
              <a:t>りから砂糖とミルクを注文するという情報を聞き取ることもできていない。</a:t>
            </a:r>
          </a:p>
          <a:p>
            <a:pPr algn="just">
              <a:lnSpc>
                <a:spcPts val="1800"/>
              </a:lnSpc>
            </a:pPr>
            <a:r>
              <a:rPr lang="en-US" altLang="ja-JP" sz="1600" b="1" dirty="0">
                <a:latin typeface="メイリオ" panose="020B0604030504040204" pitchFamily="50" charset="-128"/>
                <a:ea typeface="メイリオ" panose="020B0604030504040204" pitchFamily="50" charset="-128"/>
              </a:rPr>
              <a:t>【</a:t>
            </a:r>
            <a:r>
              <a:rPr lang="ja-JP" altLang="en-US" sz="1600" b="1" dirty="0">
                <a:latin typeface="メイリオ" panose="020B0604030504040204" pitchFamily="50" charset="-128"/>
                <a:ea typeface="メイリオ" panose="020B0604030504040204" pitchFamily="50" charset="-128"/>
              </a:rPr>
              <a:t>解答類型４</a:t>
            </a:r>
            <a:r>
              <a:rPr lang="en-US" altLang="ja-JP" sz="1600" b="1" dirty="0">
                <a:latin typeface="メイリオ" panose="020B0604030504040204" pitchFamily="50" charset="-128"/>
                <a:ea typeface="メイリオ" panose="020B0604030504040204" pitchFamily="50" charset="-128"/>
              </a:rPr>
              <a:t>】</a:t>
            </a:r>
          </a:p>
          <a:p>
            <a:r>
              <a:rPr lang="ja-JP" altLang="en-US" sz="1200" dirty="0">
                <a:latin typeface="メイリオ" panose="020B0604030504040204" pitchFamily="50" charset="-128"/>
                <a:ea typeface="メイリオ" panose="020B0604030504040204" pitchFamily="50" charset="-128"/>
              </a:rPr>
              <a:t>      “ </a:t>
            </a:r>
            <a:r>
              <a:rPr lang="en-US" altLang="ja-JP" sz="1200" dirty="0">
                <a:latin typeface="メイリオ" panose="020B0604030504040204" pitchFamily="50" charset="-128"/>
                <a:ea typeface="メイリオ" panose="020B0604030504040204" pitchFamily="50" charset="-128"/>
              </a:rPr>
              <a:t>I love cheesecake, but I cannot eat any more food. ” </a:t>
            </a:r>
            <a:r>
              <a:rPr lang="ja-JP" altLang="en-US" sz="1200" dirty="0">
                <a:latin typeface="メイリオ" panose="020B0604030504040204" pitchFamily="50" charset="-128"/>
                <a:ea typeface="メイリオ" panose="020B0604030504040204" pitchFamily="50" charset="-128"/>
              </a:rPr>
              <a:t>からチーズケーキを注文しないという情報を聞き取ることはで</a:t>
            </a:r>
            <a:endParaRPr lang="en-US" altLang="ja-JP" sz="1200" dirty="0">
              <a:latin typeface="メイリオ" panose="020B0604030504040204" pitchFamily="50" charset="-128"/>
              <a:ea typeface="メイリオ" panose="020B0604030504040204" pitchFamily="50" charset="-128"/>
            </a:endParaRPr>
          </a:p>
          <a:p>
            <a:r>
              <a:rPr lang="en-US" altLang="ja-JP" sz="1200" dirty="0">
                <a:latin typeface="メイリオ" panose="020B0604030504040204" pitchFamily="50" charset="-128"/>
                <a:ea typeface="メイリオ" panose="020B0604030504040204" pitchFamily="50" charset="-128"/>
              </a:rPr>
              <a:t>      </a:t>
            </a:r>
            <a:r>
              <a:rPr lang="ja-JP" altLang="en-US" sz="1200" dirty="0">
                <a:latin typeface="メイリオ" panose="020B0604030504040204" pitchFamily="50" charset="-128"/>
                <a:ea typeface="メイリオ" panose="020B0604030504040204" pitchFamily="50" charset="-128"/>
              </a:rPr>
              <a:t>きている。しかし、“ </a:t>
            </a:r>
            <a:r>
              <a:rPr lang="en-US" altLang="ja-JP" sz="1200" dirty="0">
                <a:latin typeface="メイリオ" panose="020B0604030504040204" pitchFamily="50" charset="-128"/>
                <a:ea typeface="メイリオ" panose="020B0604030504040204" pitchFamily="50" charset="-128"/>
              </a:rPr>
              <a:t>Any sugar and milk? ” “ Yes, please. ” </a:t>
            </a:r>
            <a:r>
              <a:rPr lang="ja-JP" altLang="en-US" sz="1200" dirty="0">
                <a:latin typeface="メイリオ" panose="020B0604030504040204" pitchFamily="50" charset="-128"/>
                <a:ea typeface="メイリオ" panose="020B0604030504040204" pitchFamily="50" charset="-128"/>
              </a:rPr>
              <a:t>というやり取りから砂糖とミルクを注文するという情報を</a:t>
            </a:r>
            <a:endParaRPr lang="en-US" altLang="ja-JP" sz="1200" dirty="0">
              <a:latin typeface="メイリオ" panose="020B0604030504040204" pitchFamily="50" charset="-128"/>
              <a:ea typeface="メイリオ" panose="020B0604030504040204" pitchFamily="50" charset="-128"/>
            </a:endParaRPr>
          </a:p>
          <a:p>
            <a:r>
              <a:rPr lang="en-US" altLang="ja-JP" sz="1200" dirty="0">
                <a:latin typeface="メイリオ" panose="020B0604030504040204" pitchFamily="50" charset="-128"/>
                <a:ea typeface="メイリオ" panose="020B0604030504040204" pitchFamily="50" charset="-128"/>
              </a:rPr>
              <a:t>      </a:t>
            </a:r>
            <a:r>
              <a:rPr lang="ja-JP" altLang="en-US" sz="1200" dirty="0">
                <a:latin typeface="メイリオ" panose="020B0604030504040204" pitchFamily="50" charset="-128"/>
                <a:ea typeface="メイリオ" panose="020B0604030504040204" pitchFamily="50" charset="-128"/>
              </a:rPr>
              <a:t>聞き取ることはできていない。 </a:t>
            </a:r>
          </a:p>
        </p:txBody>
      </p:sp>
      <p:grpSp>
        <p:nvGrpSpPr>
          <p:cNvPr id="4" name="グループ化 3">
            <a:extLst>
              <a:ext uri="{FF2B5EF4-FFF2-40B4-BE49-F238E27FC236}">
                <a16:creationId xmlns:a16="http://schemas.microsoft.com/office/drawing/2014/main" id="{9989F8EE-58C4-8CB3-E71D-C7B0C9D1CBAF}"/>
              </a:ext>
            </a:extLst>
          </p:cNvPr>
          <p:cNvGrpSpPr/>
          <p:nvPr/>
        </p:nvGrpSpPr>
        <p:grpSpPr>
          <a:xfrm>
            <a:off x="131494" y="1535768"/>
            <a:ext cx="4663365" cy="2677656"/>
            <a:chOff x="136163" y="1560655"/>
            <a:chExt cx="4902420" cy="2747337"/>
          </a:xfrm>
        </p:grpSpPr>
        <p:sp>
          <p:nvSpPr>
            <p:cNvPr id="8" name="正方形/長方形 7">
              <a:extLst>
                <a:ext uri="{FF2B5EF4-FFF2-40B4-BE49-F238E27FC236}">
                  <a16:creationId xmlns:a16="http://schemas.microsoft.com/office/drawing/2014/main" id="{00E65F25-E741-6F00-2C59-70585DABC295}"/>
                </a:ext>
              </a:extLst>
            </p:cNvPr>
            <p:cNvSpPr/>
            <p:nvPr/>
          </p:nvSpPr>
          <p:spPr>
            <a:xfrm>
              <a:off x="136163" y="1560655"/>
              <a:ext cx="4902420" cy="274733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t>問題</a:t>
              </a:r>
            </a:p>
          </p:txBody>
        </p:sp>
        <p:pic>
          <p:nvPicPr>
            <p:cNvPr id="10" name="図 9">
              <a:extLst>
                <a:ext uri="{FF2B5EF4-FFF2-40B4-BE49-F238E27FC236}">
                  <a16:creationId xmlns:a16="http://schemas.microsoft.com/office/drawing/2014/main" id="{AD6C18C4-B15E-1CB8-85D6-409B55AD1BA6}"/>
                </a:ext>
              </a:extLst>
            </p:cNvPr>
            <p:cNvPicPr>
              <a:picLocks noChangeAspect="1"/>
            </p:cNvPicPr>
            <p:nvPr/>
          </p:nvPicPr>
          <p:blipFill>
            <a:blip r:embed="rId3"/>
            <a:stretch>
              <a:fillRect/>
            </a:stretch>
          </p:blipFill>
          <p:spPr>
            <a:xfrm>
              <a:off x="215006" y="1662709"/>
              <a:ext cx="4745693" cy="2501267"/>
            </a:xfrm>
            <a:prstGeom prst="rect">
              <a:avLst/>
            </a:prstGeom>
          </p:spPr>
        </p:pic>
      </p:grpSp>
    </p:spTree>
    <p:extLst>
      <p:ext uri="{BB962C8B-B14F-4D97-AF65-F5344CB8AC3E}">
        <p14:creationId xmlns:p14="http://schemas.microsoft.com/office/powerpoint/2010/main" val="4230257794"/>
      </p:ext>
    </p:extLst>
  </p:cSld>
  <p:clrMapOvr>
    <a:masterClrMapping/>
  </p:clrMapOvr>
  <mc:AlternateContent xmlns:mc="http://schemas.openxmlformats.org/markup-compatibility/2006" xmlns:p14="http://schemas.microsoft.com/office/powerpoint/2010/main">
    <mc:Choice Requires="p14">
      <p:transition spd="med" p14:dur="700" advTm="35065">
        <p:fade/>
      </p:transition>
    </mc:Choice>
    <mc:Fallback xmlns="">
      <p:transition spd="med" advTm="35065">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996C7-EE63-DD2C-E295-091B3ED4CAD6}"/>
            </a:ext>
          </a:extLst>
        </p:cNvPr>
        <p:cNvGrpSpPr/>
        <p:nvPr/>
      </p:nvGrpSpPr>
      <p:grpSpPr>
        <a:xfrm>
          <a:off x="0" y="0"/>
          <a:ext cx="0" cy="0"/>
          <a:chOff x="0" y="0"/>
          <a:chExt cx="0" cy="0"/>
        </a:xfrm>
      </p:grpSpPr>
      <p:sp>
        <p:nvSpPr>
          <p:cNvPr id="8" name="四角形: 角を丸くする 7">
            <a:extLst>
              <a:ext uri="{FF2B5EF4-FFF2-40B4-BE49-F238E27FC236}">
                <a16:creationId xmlns:a16="http://schemas.microsoft.com/office/drawing/2014/main" id="{90E9D3A6-433A-1BDA-3F25-FE428D2551F8}"/>
              </a:ext>
            </a:extLst>
          </p:cNvPr>
          <p:cNvSpPr/>
          <p:nvPr/>
        </p:nvSpPr>
        <p:spPr>
          <a:xfrm>
            <a:off x="107504" y="4112413"/>
            <a:ext cx="1332147" cy="1304751"/>
          </a:xfrm>
          <a:prstGeom prst="roundRect">
            <a:avLst>
              <a:gd name="adj" fmla="val 904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en-US" altLang="ja-JP" sz="1200" b="1" dirty="0">
              <a:solidFill>
                <a:schemeClr val="tx2"/>
              </a:solidFill>
              <a:latin typeface="メイリオ" panose="020B0604030504040204" pitchFamily="50" charset="-128"/>
              <a:ea typeface="メイリオ" panose="020B0604030504040204" pitchFamily="50" charset="-128"/>
            </a:endParaRPr>
          </a:p>
          <a:p>
            <a:endParaRPr lang="en-US" altLang="ja-JP" sz="1200" b="1" dirty="0">
              <a:solidFill>
                <a:schemeClr val="tx2"/>
              </a:solidFill>
              <a:latin typeface="メイリオ" panose="020B0604030504040204" pitchFamily="50" charset="-128"/>
              <a:ea typeface="メイリオ" panose="020B0604030504040204" pitchFamily="50" charset="-128"/>
            </a:endParaRPr>
          </a:p>
          <a:p>
            <a:endParaRPr kumimoji="1" lang="en-US" altLang="ja-JP" sz="1600" b="1" dirty="0">
              <a:solidFill>
                <a:schemeClr val="tx2"/>
              </a:solidFill>
              <a:latin typeface="メイリオ" panose="020B0604030504040204" pitchFamily="50" charset="-128"/>
              <a:ea typeface="メイリオ" panose="020B0604030504040204" pitchFamily="50" charset="-128"/>
            </a:endParaRPr>
          </a:p>
          <a:p>
            <a:endParaRPr lang="en-US" altLang="ja-JP" sz="1600" b="1" dirty="0">
              <a:solidFill>
                <a:schemeClr val="tx2"/>
              </a:solidFill>
              <a:latin typeface="メイリオ" panose="020B0604030504040204" pitchFamily="50" charset="-128"/>
              <a:ea typeface="メイリオ" panose="020B0604030504040204" pitchFamily="50" charset="-128"/>
            </a:endParaRPr>
          </a:p>
          <a:p>
            <a:endParaRPr kumimoji="1" lang="en-US" altLang="ja-JP" sz="1600" b="1" dirty="0">
              <a:solidFill>
                <a:schemeClr val="tx2"/>
              </a:solidFill>
              <a:latin typeface="メイリオ" panose="020B0604030504040204" pitchFamily="50" charset="-128"/>
              <a:ea typeface="メイリオ" panose="020B0604030504040204" pitchFamily="50" charset="-128"/>
            </a:endParaRPr>
          </a:p>
          <a:p>
            <a:pPr algn="ctr"/>
            <a:r>
              <a:rPr lang="ja-JP" altLang="en-US" sz="3200" b="1" dirty="0">
                <a:solidFill>
                  <a:schemeClr val="tx2"/>
                </a:solidFill>
                <a:latin typeface="メイリオ" panose="020B0604030504040204" pitchFamily="50" charset="-128"/>
                <a:ea typeface="メイリオ" panose="020B0604030504040204" pitchFamily="50" charset="-128"/>
              </a:rPr>
              <a:t>１</a:t>
            </a:r>
            <a:endParaRPr lang="en-US" altLang="ja-JP" sz="3200" b="1" dirty="0">
              <a:solidFill>
                <a:schemeClr val="tx2"/>
              </a:solidFill>
              <a:latin typeface="メイリオ" panose="020B0604030504040204" pitchFamily="50" charset="-128"/>
              <a:ea typeface="メイリオ" panose="020B0604030504040204" pitchFamily="50" charset="-128"/>
            </a:endParaRPr>
          </a:p>
          <a:p>
            <a:endParaRPr kumimoji="1" lang="en-US" altLang="ja-JP" sz="1200" b="1" dirty="0">
              <a:solidFill>
                <a:schemeClr val="tx2"/>
              </a:solidFill>
              <a:latin typeface="メイリオ" panose="020B0604030504040204" pitchFamily="50" charset="-128"/>
              <a:ea typeface="メイリオ" panose="020B0604030504040204" pitchFamily="50" charset="-128"/>
            </a:endParaRPr>
          </a:p>
          <a:p>
            <a:endParaRPr kumimoji="1" lang="en-US" altLang="ja-JP" sz="1200" b="1" dirty="0">
              <a:solidFill>
                <a:schemeClr val="tx2"/>
              </a:solidFill>
              <a:latin typeface="メイリオ" panose="020B0604030504040204" pitchFamily="50" charset="-128"/>
              <a:ea typeface="メイリオ" panose="020B0604030504040204" pitchFamily="50" charset="-128"/>
            </a:endParaRPr>
          </a:p>
        </p:txBody>
      </p:sp>
      <p:graphicFrame>
        <p:nvGraphicFramePr>
          <p:cNvPr id="7" name="表 6">
            <a:extLst>
              <a:ext uri="{FF2B5EF4-FFF2-40B4-BE49-F238E27FC236}">
                <a16:creationId xmlns:a16="http://schemas.microsoft.com/office/drawing/2014/main" id="{871B3157-C30B-473E-16F9-647D55AB2D88}"/>
              </a:ext>
            </a:extLst>
          </p:cNvPr>
          <p:cNvGraphicFramePr>
            <a:graphicFrameLocks noGrp="1"/>
          </p:cNvGraphicFramePr>
          <p:nvPr>
            <p:extLst>
              <p:ext uri="{D42A27DB-BD31-4B8C-83A1-F6EECF244321}">
                <p14:modId xmlns:p14="http://schemas.microsoft.com/office/powerpoint/2010/main" val="3681648691"/>
              </p:ext>
            </p:extLst>
          </p:nvPr>
        </p:nvGraphicFramePr>
        <p:xfrm>
          <a:off x="143507" y="1131895"/>
          <a:ext cx="8892991" cy="2858902"/>
        </p:xfrm>
        <a:graphic>
          <a:graphicData uri="http://schemas.openxmlformats.org/drawingml/2006/table">
            <a:tbl>
              <a:tblPr firstRow="1" bandRow="1">
                <a:tableStyleId>{5940675A-B579-460E-94D1-54222C63F5DA}</a:tableStyleId>
              </a:tblPr>
              <a:tblGrid>
                <a:gridCol w="396044">
                  <a:extLst>
                    <a:ext uri="{9D8B030D-6E8A-4147-A177-3AD203B41FA5}">
                      <a16:colId xmlns:a16="http://schemas.microsoft.com/office/drawing/2014/main" val="497881674"/>
                    </a:ext>
                  </a:extLst>
                </a:gridCol>
                <a:gridCol w="5328592">
                  <a:extLst>
                    <a:ext uri="{9D8B030D-6E8A-4147-A177-3AD203B41FA5}">
                      <a16:colId xmlns:a16="http://schemas.microsoft.com/office/drawing/2014/main" val="3061564528"/>
                    </a:ext>
                  </a:extLst>
                </a:gridCol>
                <a:gridCol w="633671">
                  <a:extLst>
                    <a:ext uri="{9D8B030D-6E8A-4147-A177-3AD203B41FA5}">
                      <a16:colId xmlns:a16="http://schemas.microsoft.com/office/drawing/2014/main" val="3024050227"/>
                    </a:ext>
                  </a:extLst>
                </a:gridCol>
                <a:gridCol w="633671">
                  <a:extLst>
                    <a:ext uri="{9D8B030D-6E8A-4147-A177-3AD203B41FA5}">
                      <a16:colId xmlns:a16="http://schemas.microsoft.com/office/drawing/2014/main" val="3508318739"/>
                    </a:ext>
                  </a:extLst>
                </a:gridCol>
                <a:gridCol w="633671">
                  <a:extLst>
                    <a:ext uri="{9D8B030D-6E8A-4147-A177-3AD203B41FA5}">
                      <a16:colId xmlns:a16="http://schemas.microsoft.com/office/drawing/2014/main" val="2557356096"/>
                    </a:ext>
                  </a:extLst>
                </a:gridCol>
                <a:gridCol w="633671">
                  <a:extLst>
                    <a:ext uri="{9D8B030D-6E8A-4147-A177-3AD203B41FA5}">
                      <a16:colId xmlns:a16="http://schemas.microsoft.com/office/drawing/2014/main" val="193483412"/>
                    </a:ext>
                  </a:extLst>
                </a:gridCol>
                <a:gridCol w="633671">
                  <a:extLst>
                    <a:ext uri="{9D8B030D-6E8A-4147-A177-3AD203B41FA5}">
                      <a16:colId xmlns:a16="http://schemas.microsoft.com/office/drawing/2014/main" val="345310821"/>
                    </a:ext>
                  </a:extLst>
                </a:gridCol>
              </a:tblGrid>
              <a:tr h="1030102">
                <a:tc gridSpan="2">
                  <a:txBody>
                    <a:bodyPr/>
                    <a:lstStyle/>
                    <a:p>
                      <a:r>
                        <a:rPr kumimoji="1" lang="ja-JP" altLang="en-US" sz="1400" dirty="0"/>
                        <a:t>　　　　　　</a:t>
                      </a:r>
                    </a:p>
                  </a:txBody>
                  <a:tcPr/>
                </a:tc>
                <a:tc hMerge="1">
                  <a:txBody>
                    <a:bodyPr/>
                    <a:lstStyle/>
                    <a:p>
                      <a:endParaRPr kumimoji="1" lang="ja-JP" altLang="en-US"/>
                    </a:p>
                  </a:txBody>
                  <a:tcPr/>
                </a:tc>
                <a:tc>
                  <a:txBody>
                    <a:bodyPr/>
                    <a:lstStyle/>
                    <a:p>
                      <a:pPr algn="ctr"/>
                      <a:r>
                        <a:rPr kumimoji="1" lang="ja-JP" altLang="en-US" sz="1400" dirty="0"/>
                        <a:t>正　答</a:t>
                      </a:r>
                    </a:p>
                  </a:txBody>
                  <a:tcPr vert="eaVert"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全国（％）</a:t>
                      </a:r>
                    </a:p>
                  </a:txBody>
                  <a:tcPr vert="eaVert"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県（％）</a:t>
                      </a:r>
                    </a:p>
                  </a:txBody>
                  <a:tcPr vert="eaVert"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自校（％）</a:t>
                      </a:r>
                    </a:p>
                  </a:txBody>
                  <a:tcPr vert="eaVert"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自校（人）</a:t>
                      </a:r>
                    </a:p>
                  </a:txBody>
                  <a:tcPr vert="eaVert" anchor="ctr"/>
                </a:tc>
                <a:extLst>
                  <a:ext uri="{0D108BD9-81ED-4DB2-BD59-A6C34878D82A}">
                    <a16:rowId xmlns:a16="http://schemas.microsoft.com/office/drawing/2014/main" val="620879162"/>
                  </a:ext>
                </a:extLst>
              </a:tr>
              <a:tr h="211177">
                <a:tc>
                  <a:txBody>
                    <a:bodyPr/>
                    <a:lstStyle/>
                    <a:p>
                      <a:pPr algn="ctr"/>
                      <a:r>
                        <a:rPr kumimoji="1" lang="ja-JP" altLang="en-US" sz="1400" dirty="0"/>
                        <a:t>１</a:t>
                      </a:r>
                    </a:p>
                  </a:txBody>
                  <a:tcPr anchor="ctr">
                    <a:solidFill>
                      <a:schemeClr val="accent5">
                        <a:lumMod val="20000"/>
                        <a:lumOff val="80000"/>
                        <a:alpha val="95000"/>
                      </a:schemeClr>
                    </a:solidFill>
                  </a:tcPr>
                </a:tc>
                <a:tc>
                  <a:txBody>
                    <a:bodyPr/>
                    <a:lstStyle/>
                    <a:p>
                      <a:pPr algn="just"/>
                      <a:r>
                        <a:rPr kumimoji="1" lang="ja-JP" altLang="en-US" sz="1400" dirty="0"/>
                        <a:t>１　と解答しているもの。</a:t>
                      </a:r>
                    </a:p>
                  </a:txBody>
                  <a:tcPr>
                    <a:solidFill>
                      <a:schemeClr val="accent5">
                        <a:lumMod val="20000"/>
                        <a:lumOff val="80000"/>
                        <a:alpha val="95000"/>
                      </a:schemeClr>
                    </a:solidFill>
                  </a:tcPr>
                </a:tc>
                <a:tc>
                  <a:txBody>
                    <a:bodyPr/>
                    <a:lstStyle/>
                    <a:p>
                      <a:pPr algn="ctr"/>
                      <a:endParaRPr kumimoji="1" lang="ja-JP" altLang="en-US" sz="1400" dirty="0"/>
                    </a:p>
                  </a:txBody>
                  <a:tcPr anchor="ctr">
                    <a:solidFill>
                      <a:schemeClr val="accent5">
                        <a:lumMod val="20000"/>
                        <a:lumOff val="80000"/>
                        <a:alpha val="95000"/>
                      </a:schemeClr>
                    </a:solidFill>
                  </a:tcPr>
                </a:tc>
                <a:tc>
                  <a:txBody>
                    <a:bodyPr/>
                    <a:lstStyle/>
                    <a:p>
                      <a:pPr marL="0" indent="0" algn="ctr"/>
                      <a:r>
                        <a:rPr kumimoji="1" lang="en-US" altLang="ja-JP" sz="1400" dirty="0">
                          <a:solidFill>
                            <a:schemeClr val="tx1"/>
                          </a:solidFill>
                        </a:rPr>
                        <a:t>38.1</a:t>
                      </a:r>
                      <a:endParaRPr kumimoji="1" lang="ja-JP" altLang="en-US" sz="1400" dirty="0">
                        <a:solidFill>
                          <a:schemeClr val="tx1"/>
                        </a:solidFill>
                      </a:endParaRPr>
                    </a:p>
                  </a:txBody>
                  <a:tcPr anchor="ctr">
                    <a:solidFill>
                      <a:schemeClr val="accent5">
                        <a:lumMod val="20000"/>
                        <a:lumOff val="80000"/>
                        <a:alpha val="95000"/>
                      </a:schemeClr>
                    </a:solidFill>
                  </a:tcPr>
                </a:tc>
                <a:tc>
                  <a:txBody>
                    <a:bodyPr/>
                    <a:lstStyle/>
                    <a:p>
                      <a:pPr marL="0" indent="0" algn="ctr"/>
                      <a:r>
                        <a:rPr kumimoji="1" lang="en-US" altLang="ja-JP" sz="1400" dirty="0">
                          <a:solidFill>
                            <a:schemeClr val="tx1"/>
                          </a:solidFill>
                        </a:rPr>
                        <a:t>40.8</a:t>
                      </a:r>
                      <a:endParaRPr kumimoji="1" lang="ja-JP" altLang="en-US" sz="1400" dirty="0">
                        <a:solidFill>
                          <a:schemeClr val="tx1"/>
                        </a:solidFill>
                      </a:endParaRPr>
                    </a:p>
                  </a:txBody>
                  <a:tcPr anchor="ctr">
                    <a:solidFill>
                      <a:schemeClr val="accent5">
                        <a:lumMod val="20000"/>
                        <a:lumOff val="80000"/>
                        <a:alpha val="95000"/>
                      </a:schemeClr>
                    </a:solidFill>
                  </a:tcPr>
                </a:tc>
                <a:tc>
                  <a:txBody>
                    <a:bodyPr/>
                    <a:lstStyle/>
                    <a:p>
                      <a:pPr algn="ctr"/>
                      <a:endParaRPr kumimoji="1" lang="ja-JP" altLang="en-US" sz="1400" dirty="0"/>
                    </a:p>
                  </a:txBody>
                  <a:tcPr anchor="ctr">
                    <a:solidFill>
                      <a:schemeClr val="accent5">
                        <a:lumMod val="20000"/>
                        <a:lumOff val="80000"/>
                        <a:alpha val="95000"/>
                      </a:schemeClr>
                    </a:solidFill>
                  </a:tcPr>
                </a:tc>
                <a:tc>
                  <a:txBody>
                    <a:bodyPr/>
                    <a:lstStyle/>
                    <a:p>
                      <a:pPr algn="ctr"/>
                      <a:endParaRPr kumimoji="1" lang="ja-JP" altLang="en-US" sz="1400" dirty="0"/>
                    </a:p>
                  </a:txBody>
                  <a:tcPr anchor="ctr">
                    <a:solidFill>
                      <a:schemeClr val="accent5">
                        <a:lumMod val="20000"/>
                        <a:lumOff val="80000"/>
                        <a:alpha val="95000"/>
                      </a:schemeClr>
                    </a:solidFill>
                  </a:tcPr>
                </a:tc>
                <a:extLst>
                  <a:ext uri="{0D108BD9-81ED-4DB2-BD59-A6C34878D82A}">
                    <a16:rowId xmlns:a16="http://schemas.microsoft.com/office/drawing/2014/main" val="8223435"/>
                  </a:ext>
                </a:extLst>
              </a:tr>
              <a:tr h="211177">
                <a:tc>
                  <a:txBody>
                    <a:bodyPr/>
                    <a:lstStyle/>
                    <a:p>
                      <a:pPr marL="0" indent="0" algn="ctr"/>
                      <a:r>
                        <a:rPr kumimoji="1" lang="ja-JP" altLang="en-US" sz="1400" dirty="0"/>
                        <a:t>２</a:t>
                      </a:r>
                    </a:p>
                  </a:txBody>
                  <a:tcPr anchor="ctr"/>
                </a:tc>
                <a:tc>
                  <a:txBody>
                    <a:bodyPr/>
                    <a:lstStyle/>
                    <a:p>
                      <a:pPr algn="just"/>
                      <a:r>
                        <a:rPr kumimoji="1" lang="ja-JP" altLang="en-US" sz="1400" dirty="0"/>
                        <a:t>２　と解答しているもの。</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rPr>
                        <a:t>1.3</a:t>
                      </a:r>
                      <a:endParaRPr kumimoji="1" lang="ja-JP" altLang="en-US" sz="1400" dirty="0">
                        <a:solidFill>
                          <a:schemeClr val="tx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rPr>
                        <a:t>1.3</a:t>
                      </a:r>
                      <a:endParaRPr kumimoji="1" lang="ja-JP" altLang="en-US" sz="1400" dirty="0">
                        <a:solidFill>
                          <a:schemeClr val="tx1"/>
                        </a:solidFill>
                      </a:endParaRPr>
                    </a:p>
                  </a:txBody>
                  <a:tcPr anchor="ctr"/>
                </a:tc>
                <a:tc>
                  <a:txBody>
                    <a:bodyPr/>
                    <a:lstStyle/>
                    <a:p>
                      <a:pPr algn="ctr"/>
                      <a:endParaRPr kumimoji="1" lang="ja-JP" altLang="en-US" sz="1400" dirty="0"/>
                    </a:p>
                  </a:txBody>
                  <a:tcPr anchor="ctr"/>
                </a:tc>
                <a:tc>
                  <a:txBody>
                    <a:bodyPr/>
                    <a:lstStyle/>
                    <a:p>
                      <a:pPr algn="ctr"/>
                      <a:endParaRPr kumimoji="1" lang="ja-JP" altLang="en-US" sz="1400" dirty="0"/>
                    </a:p>
                  </a:txBody>
                  <a:tcPr anchor="ctr"/>
                </a:tc>
                <a:extLst>
                  <a:ext uri="{0D108BD9-81ED-4DB2-BD59-A6C34878D82A}">
                    <a16:rowId xmlns:a16="http://schemas.microsoft.com/office/drawing/2014/main" val="219737149"/>
                  </a:ext>
                </a:extLst>
              </a:tr>
              <a:tr h="192841">
                <a:tc>
                  <a:txBody>
                    <a:bodyPr/>
                    <a:lstStyle/>
                    <a:p>
                      <a:pPr algn="ctr"/>
                      <a:r>
                        <a:rPr kumimoji="1" lang="ja-JP" altLang="en-US" sz="1400" dirty="0"/>
                        <a:t>３</a:t>
                      </a:r>
                    </a:p>
                  </a:txBody>
                  <a:tcPr anchor="ctr">
                    <a:solidFill>
                      <a:schemeClr val="accent2">
                        <a:lumMod val="20000"/>
                        <a:lumOff val="80000"/>
                      </a:schemeClr>
                    </a:solidFill>
                  </a:tcPr>
                </a:tc>
                <a:tc>
                  <a:txBody>
                    <a:bodyPr/>
                    <a:lstStyle/>
                    <a:p>
                      <a:pPr algn="just"/>
                      <a:r>
                        <a:rPr kumimoji="1" lang="ja-JP" altLang="en-US" sz="1400" dirty="0"/>
                        <a:t>３　と解答しているもの。</a:t>
                      </a:r>
                    </a:p>
                  </a:txBody>
                  <a:tcP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t>◎</a:t>
                      </a: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rPr>
                        <a:t>60.2</a:t>
                      </a:r>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rPr>
                        <a:t>57.4</a:t>
                      </a:r>
                    </a:p>
                  </a:txBody>
                  <a:tcPr anchor="ctr">
                    <a:solidFill>
                      <a:schemeClr val="accent2">
                        <a:lumMod val="20000"/>
                        <a:lumOff val="80000"/>
                      </a:schemeClr>
                    </a:solidFill>
                  </a:tcPr>
                </a:tc>
                <a:tc>
                  <a:txBody>
                    <a:bodyPr/>
                    <a:lstStyle/>
                    <a:p>
                      <a:pPr algn="ctr"/>
                      <a:endParaRPr kumimoji="1" lang="ja-JP" altLang="en-US" sz="1400" dirty="0"/>
                    </a:p>
                  </a:txBody>
                  <a:tcPr anchor="ctr">
                    <a:solidFill>
                      <a:schemeClr val="accent2">
                        <a:lumMod val="20000"/>
                        <a:lumOff val="80000"/>
                      </a:schemeClr>
                    </a:solidFill>
                  </a:tcPr>
                </a:tc>
                <a:tc>
                  <a:txBody>
                    <a:bodyPr/>
                    <a:lstStyle/>
                    <a:p>
                      <a:pPr algn="ctr"/>
                      <a:endParaRPr kumimoji="1" lang="ja-JP" altLang="en-US" sz="1400" dirty="0"/>
                    </a:p>
                  </a:txBody>
                  <a:tcPr anchor="ctr">
                    <a:solidFill>
                      <a:schemeClr val="accent2">
                        <a:lumMod val="20000"/>
                        <a:lumOff val="80000"/>
                      </a:schemeClr>
                    </a:solidFill>
                  </a:tcPr>
                </a:tc>
                <a:extLst>
                  <a:ext uri="{0D108BD9-81ED-4DB2-BD59-A6C34878D82A}">
                    <a16:rowId xmlns:a16="http://schemas.microsoft.com/office/drawing/2014/main" val="1580398011"/>
                  </a:ext>
                </a:extLst>
              </a:tr>
              <a:tr h="211177">
                <a:tc>
                  <a:txBody>
                    <a:bodyPr/>
                    <a:lstStyle/>
                    <a:p>
                      <a:pPr algn="ctr"/>
                      <a:r>
                        <a:rPr kumimoji="1" lang="ja-JP" altLang="en-US" sz="1400" dirty="0"/>
                        <a:t>４</a:t>
                      </a:r>
                    </a:p>
                  </a:txBody>
                  <a:tcPr anchor="ctr">
                    <a:noFill/>
                  </a:tcPr>
                </a:tc>
                <a:tc>
                  <a:txBody>
                    <a:bodyPr/>
                    <a:lstStyle/>
                    <a:p>
                      <a:pPr algn="just"/>
                      <a:r>
                        <a:rPr kumimoji="1" lang="ja-JP" altLang="en-US" sz="1400" dirty="0"/>
                        <a:t>４　と解答しているもの。</a:t>
                      </a: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rPr>
                        <a:t>0.3</a:t>
                      </a: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rPr>
                        <a:t>0.3</a:t>
                      </a:r>
                    </a:p>
                  </a:txBody>
                  <a:tcPr anchor="ctr">
                    <a:noFill/>
                  </a:tcPr>
                </a:tc>
                <a:tc>
                  <a:txBody>
                    <a:bodyPr/>
                    <a:lstStyle/>
                    <a:p>
                      <a:pPr algn="ctr"/>
                      <a:endParaRPr kumimoji="1" lang="ja-JP" altLang="en-US" sz="1400" dirty="0"/>
                    </a:p>
                  </a:txBody>
                  <a:tcPr anchor="ctr">
                    <a:noFill/>
                  </a:tcPr>
                </a:tc>
                <a:tc>
                  <a:txBody>
                    <a:bodyPr/>
                    <a:lstStyle/>
                    <a:p>
                      <a:pPr algn="ctr"/>
                      <a:endParaRPr kumimoji="1" lang="ja-JP" altLang="en-US" sz="1400" dirty="0"/>
                    </a:p>
                  </a:txBody>
                  <a:tcPr anchor="ctr">
                    <a:noFill/>
                  </a:tcPr>
                </a:tc>
                <a:extLst>
                  <a:ext uri="{0D108BD9-81ED-4DB2-BD59-A6C34878D82A}">
                    <a16:rowId xmlns:a16="http://schemas.microsoft.com/office/drawing/2014/main" val="3730291628"/>
                  </a:ext>
                </a:extLst>
              </a:tr>
              <a:tr h="211177">
                <a:tc>
                  <a:txBody>
                    <a:bodyPr/>
                    <a:lstStyle/>
                    <a:p>
                      <a:pPr algn="ctr"/>
                      <a:r>
                        <a:rPr kumimoji="1" lang="en-US" altLang="ja-JP" sz="1400" dirty="0">
                          <a:latin typeface="+mn-ea"/>
                          <a:ea typeface="+mn-ea"/>
                        </a:rPr>
                        <a:t>99</a:t>
                      </a:r>
                      <a:endParaRPr kumimoji="1" lang="ja-JP" altLang="en-US" sz="1400" dirty="0">
                        <a:latin typeface="+mn-ea"/>
                        <a:ea typeface="+mn-ea"/>
                      </a:endParaRPr>
                    </a:p>
                  </a:txBody>
                  <a:tcPr anchor="ctr">
                    <a:noFill/>
                  </a:tcPr>
                </a:tc>
                <a:tc>
                  <a:txBody>
                    <a:bodyPr/>
                    <a:lstStyle/>
                    <a:p>
                      <a:pPr algn="just"/>
                      <a:r>
                        <a:rPr kumimoji="1" lang="ja-JP" altLang="en-US" sz="1400" dirty="0"/>
                        <a:t>上記以外の回答</a:t>
                      </a: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rPr>
                        <a:t>0.0</a:t>
                      </a: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rPr>
                        <a:t>0.0</a:t>
                      </a:r>
                    </a:p>
                  </a:txBody>
                  <a:tcPr anchor="ctr">
                    <a:noFill/>
                  </a:tcPr>
                </a:tc>
                <a:tc>
                  <a:txBody>
                    <a:bodyPr/>
                    <a:lstStyle/>
                    <a:p>
                      <a:pPr algn="ctr"/>
                      <a:endParaRPr kumimoji="1" lang="ja-JP" altLang="en-US" sz="1400" dirty="0"/>
                    </a:p>
                  </a:txBody>
                  <a:tcPr anchor="ctr">
                    <a:noFill/>
                  </a:tcPr>
                </a:tc>
                <a:tc>
                  <a:txBody>
                    <a:bodyPr/>
                    <a:lstStyle/>
                    <a:p>
                      <a:pPr algn="ctr"/>
                      <a:endParaRPr kumimoji="1" lang="ja-JP" altLang="en-US" sz="1400" dirty="0"/>
                    </a:p>
                  </a:txBody>
                  <a:tcPr anchor="ctr">
                    <a:noFill/>
                  </a:tcPr>
                </a:tc>
                <a:extLst>
                  <a:ext uri="{0D108BD9-81ED-4DB2-BD59-A6C34878D82A}">
                    <a16:rowId xmlns:a16="http://schemas.microsoft.com/office/drawing/2014/main" val="2246673864"/>
                  </a:ext>
                </a:extLst>
              </a:tr>
              <a:tr h="231531">
                <a:tc>
                  <a:txBody>
                    <a:bodyPr/>
                    <a:lstStyle/>
                    <a:p>
                      <a:pPr algn="ctr"/>
                      <a:r>
                        <a:rPr kumimoji="1" lang="ja-JP" altLang="en-US" sz="1400" dirty="0"/>
                        <a:t>０</a:t>
                      </a:r>
                    </a:p>
                  </a:txBody>
                  <a:tcPr anchor="ctr"/>
                </a:tc>
                <a:tc>
                  <a:txBody>
                    <a:bodyPr/>
                    <a:lstStyle/>
                    <a:p>
                      <a:pPr algn="just"/>
                      <a:r>
                        <a:rPr kumimoji="1" lang="ja-JP" altLang="en-US" sz="1400" dirty="0"/>
                        <a:t>無解答</a:t>
                      </a:r>
                    </a:p>
                  </a:txBody>
                  <a:tcPr/>
                </a:tc>
                <a:tc>
                  <a:txBody>
                    <a:bodyPr/>
                    <a:lstStyle/>
                    <a:p>
                      <a:pPr algn="ctr"/>
                      <a:endParaRPr kumimoji="1" lang="ja-JP" altLang="en-US" sz="1400" dirty="0"/>
                    </a:p>
                  </a:txBody>
                  <a:tcPr anchor="ctr"/>
                </a:tc>
                <a:tc>
                  <a:txBody>
                    <a:bodyPr/>
                    <a:lstStyle/>
                    <a:p>
                      <a:pPr algn="ctr"/>
                      <a:r>
                        <a:rPr kumimoji="1" lang="en-US" altLang="ja-JP" sz="1400" dirty="0">
                          <a:solidFill>
                            <a:schemeClr val="tx1"/>
                          </a:solidFill>
                        </a:rPr>
                        <a:t>0.2</a:t>
                      </a:r>
                      <a:endParaRPr kumimoji="1" lang="ja-JP" altLang="en-US" sz="1400" dirty="0">
                        <a:solidFill>
                          <a:schemeClr val="tx1"/>
                        </a:solidFill>
                      </a:endParaRPr>
                    </a:p>
                  </a:txBody>
                  <a:tcPr anchor="ctr"/>
                </a:tc>
                <a:tc>
                  <a:txBody>
                    <a:bodyPr/>
                    <a:lstStyle/>
                    <a:p>
                      <a:pPr algn="ctr"/>
                      <a:r>
                        <a:rPr kumimoji="1" lang="en-US" altLang="ja-JP" sz="1400" dirty="0">
                          <a:solidFill>
                            <a:schemeClr val="tx1"/>
                          </a:solidFill>
                        </a:rPr>
                        <a:t>0.2</a:t>
                      </a:r>
                      <a:endParaRPr kumimoji="1" lang="ja-JP" altLang="en-US" sz="1400" dirty="0">
                        <a:solidFill>
                          <a:schemeClr val="tx1"/>
                        </a:solidFill>
                      </a:endParaRPr>
                    </a:p>
                  </a:txBody>
                  <a:tcPr anchor="ctr"/>
                </a:tc>
                <a:tc>
                  <a:txBody>
                    <a:bodyPr/>
                    <a:lstStyle/>
                    <a:p>
                      <a:pPr algn="ctr"/>
                      <a:endParaRPr kumimoji="1" lang="ja-JP" altLang="en-US" sz="1400" dirty="0"/>
                    </a:p>
                  </a:txBody>
                  <a:tcPr anchor="ctr"/>
                </a:tc>
                <a:tc>
                  <a:txBody>
                    <a:bodyPr/>
                    <a:lstStyle/>
                    <a:p>
                      <a:pPr algn="ctr"/>
                      <a:endParaRPr kumimoji="1" lang="ja-JP" altLang="en-US" sz="1400" dirty="0"/>
                    </a:p>
                  </a:txBody>
                  <a:tcPr anchor="ctr"/>
                </a:tc>
                <a:extLst>
                  <a:ext uri="{0D108BD9-81ED-4DB2-BD59-A6C34878D82A}">
                    <a16:rowId xmlns:a16="http://schemas.microsoft.com/office/drawing/2014/main" val="333400974"/>
                  </a:ext>
                </a:extLst>
              </a:tr>
            </a:tbl>
          </a:graphicData>
        </a:graphic>
      </p:graphicFrame>
      <p:sp>
        <p:nvSpPr>
          <p:cNvPr id="17" name="四角形: 角を丸くする 16">
            <a:extLst>
              <a:ext uri="{FF2B5EF4-FFF2-40B4-BE49-F238E27FC236}">
                <a16:creationId xmlns:a16="http://schemas.microsoft.com/office/drawing/2014/main" id="{9BCAC0D4-4873-CDD9-D34C-030F57D6416F}"/>
              </a:ext>
            </a:extLst>
          </p:cNvPr>
          <p:cNvSpPr/>
          <p:nvPr/>
        </p:nvSpPr>
        <p:spPr>
          <a:xfrm>
            <a:off x="107505" y="4121020"/>
            <a:ext cx="1332147" cy="423440"/>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t"/>
          <a:lstStyle/>
          <a:p>
            <a:pPr algn="ctr">
              <a:lnSpc>
                <a:spcPts val="1400"/>
              </a:lnSpc>
            </a:pPr>
            <a:r>
              <a:rPr lang="ja-JP" altLang="en-US" sz="1400" b="1" dirty="0">
                <a:solidFill>
                  <a:schemeClr val="bg1"/>
                </a:solidFill>
                <a:latin typeface="メイリオ" panose="020B0604030504040204" pitchFamily="50" charset="-128"/>
                <a:ea typeface="メイリオ" panose="020B0604030504040204" pitchFamily="50" charset="-128"/>
              </a:rPr>
              <a:t>反応率の</a:t>
            </a:r>
            <a:endParaRPr lang="en-US" altLang="ja-JP" sz="1400" b="1" dirty="0">
              <a:solidFill>
                <a:schemeClr val="bg1"/>
              </a:solidFill>
              <a:latin typeface="メイリオ" panose="020B0604030504040204" pitchFamily="50" charset="-128"/>
              <a:ea typeface="メイリオ" panose="020B0604030504040204" pitchFamily="50" charset="-128"/>
            </a:endParaRPr>
          </a:p>
          <a:p>
            <a:pPr algn="ctr">
              <a:lnSpc>
                <a:spcPts val="1400"/>
              </a:lnSpc>
            </a:pPr>
            <a:r>
              <a:rPr lang="ja-JP" altLang="en-US" sz="1400" b="1" dirty="0">
                <a:solidFill>
                  <a:schemeClr val="bg1"/>
                </a:solidFill>
                <a:latin typeface="メイリオ" panose="020B0604030504040204" pitchFamily="50" charset="-128"/>
                <a:ea typeface="メイリオ" panose="020B0604030504040204" pitchFamily="50" charset="-128"/>
              </a:rPr>
              <a:t>高い誤答</a:t>
            </a:r>
            <a:endParaRPr kumimoji="1" lang="ja-JP" altLang="en-US" sz="1400" b="1" dirty="0">
              <a:solidFill>
                <a:schemeClr val="bg1"/>
              </a:solidFill>
              <a:latin typeface="メイリオ" panose="020B0604030504040204" pitchFamily="50" charset="-128"/>
              <a:ea typeface="メイリオ" panose="020B0604030504040204" pitchFamily="50" charset="-128"/>
            </a:endParaRPr>
          </a:p>
        </p:txBody>
      </p:sp>
      <p:sp>
        <p:nvSpPr>
          <p:cNvPr id="19" name="四角形: 角を丸くする 18">
            <a:extLst>
              <a:ext uri="{FF2B5EF4-FFF2-40B4-BE49-F238E27FC236}">
                <a16:creationId xmlns:a16="http://schemas.microsoft.com/office/drawing/2014/main" id="{C3F11CDB-3363-6C1E-489A-C289878DF15C}"/>
              </a:ext>
            </a:extLst>
          </p:cNvPr>
          <p:cNvSpPr/>
          <p:nvPr/>
        </p:nvSpPr>
        <p:spPr>
          <a:xfrm>
            <a:off x="2195736" y="4112413"/>
            <a:ext cx="6840760" cy="1908876"/>
          </a:xfrm>
          <a:prstGeom prst="roundRect">
            <a:avLst>
              <a:gd name="adj" fmla="val 904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just">
              <a:lnSpc>
                <a:spcPts val="2000"/>
              </a:lnSpc>
            </a:pPr>
            <a:r>
              <a:rPr lang="ja-JP" altLang="en-US" b="1" dirty="0">
                <a:solidFill>
                  <a:schemeClr val="tx2"/>
                </a:solidFill>
                <a:latin typeface="メイリオ" panose="020B0604030504040204" pitchFamily="50" charset="-128"/>
                <a:ea typeface="メイリオ" panose="020B0604030504040204" pitchFamily="50" charset="-128"/>
              </a:rPr>
              <a:t>音声や語彙、表現、文法、言語の働きなどの知識を実際のコミュニケーションと結び付け、正しく情報を聞き取ることができていないと考えられます。</a:t>
            </a:r>
            <a:r>
              <a:rPr kumimoji="1" lang="ja-JP" altLang="en-US" b="1" dirty="0">
                <a:solidFill>
                  <a:schemeClr val="tx2"/>
                </a:solidFill>
                <a:latin typeface="メイリオ" panose="020B0604030504040204" pitchFamily="50" charset="-128"/>
                <a:ea typeface="メイリオ" panose="020B0604030504040204" pitchFamily="50" charset="-128"/>
              </a:rPr>
              <a:t>言語材料と言語活動とを関連付け、実際のコミュニケーションにおいて活用できるようにすることが大切です。</a:t>
            </a:r>
          </a:p>
        </p:txBody>
      </p:sp>
      <p:sp>
        <p:nvSpPr>
          <p:cNvPr id="23" name="四角形: 角を丸くする 22">
            <a:extLst>
              <a:ext uri="{FF2B5EF4-FFF2-40B4-BE49-F238E27FC236}">
                <a16:creationId xmlns:a16="http://schemas.microsoft.com/office/drawing/2014/main" id="{26E9508C-0102-5D5D-FE14-FEA23F3BFB16}"/>
              </a:ext>
            </a:extLst>
          </p:cNvPr>
          <p:cNvSpPr/>
          <p:nvPr/>
        </p:nvSpPr>
        <p:spPr>
          <a:xfrm>
            <a:off x="2195736" y="4114964"/>
            <a:ext cx="6840760" cy="414832"/>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2600"/>
              </a:lnSpc>
            </a:pPr>
            <a:r>
              <a:rPr lang="ja-JP" altLang="en-US" b="1" dirty="0">
                <a:solidFill>
                  <a:schemeClr val="bg1"/>
                </a:solidFill>
                <a:latin typeface="メイリオ" panose="020B0604030504040204" pitchFamily="50" charset="-128"/>
                <a:ea typeface="メイリオ" panose="020B0604030504040204" pitchFamily="50" charset="-128"/>
              </a:rPr>
              <a:t>こんなところにつまずいていませんか？</a:t>
            </a:r>
            <a:endParaRPr kumimoji="1" lang="ja-JP" altLang="en-US" b="1" dirty="0">
              <a:solidFill>
                <a:schemeClr val="bg1"/>
              </a:solidFill>
              <a:latin typeface="メイリオ" panose="020B0604030504040204" pitchFamily="50" charset="-128"/>
              <a:ea typeface="メイリオ" panose="020B0604030504040204" pitchFamily="50" charset="-128"/>
            </a:endParaRPr>
          </a:p>
        </p:txBody>
      </p:sp>
      <p:sp>
        <p:nvSpPr>
          <p:cNvPr id="2" name="タイトル 1">
            <a:extLst>
              <a:ext uri="{FF2B5EF4-FFF2-40B4-BE49-F238E27FC236}">
                <a16:creationId xmlns:a16="http://schemas.microsoft.com/office/drawing/2014/main" id="{5B9BEFF0-D62E-C674-2373-EC4F802ABC62}"/>
              </a:ext>
            </a:extLst>
          </p:cNvPr>
          <p:cNvSpPr txBox="1">
            <a:spLocks/>
          </p:cNvSpPr>
          <p:nvPr/>
        </p:nvSpPr>
        <p:spPr>
          <a:xfrm>
            <a:off x="0" y="-33991"/>
            <a:ext cx="9144000" cy="561600"/>
          </a:xfrm>
          <a:prstGeom prst="rect">
            <a:avLst/>
          </a:prstGeom>
          <a:solidFill>
            <a:srgbClr val="008000"/>
          </a:solidFill>
        </p:spPr>
        <p:txBody>
          <a:bodyPr vert="horz" wrap="square" lIns="91440" tIns="144000" rIns="91440" bIns="4572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英語 １ </a:t>
            </a:r>
            <a:r>
              <a:rPr lang="en-US" altLang="ja-JP"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知識及び技能</a:t>
            </a:r>
            <a:r>
              <a:rPr lang="en-US" altLang="ja-JP"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「聞くこと」解答類型分析シート</a:t>
            </a:r>
          </a:p>
        </p:txBody>
      </p:sp>
      <p:sp>
        <p:nvSpPr>
          <p:cNvPr id="12" name="矢印: 右 11">
            <a:extLst>
              <a:ext uri="{FF2B5EF4-FFF2-40B4-BE49-F238E27FC236}">
                <a16:creationId xmlns:a16="http://schemas.microsoft.com/office/drawing/2014/main" id="{20091A63-DBA8-8A48-0A32-6EADF63F94DA}"/>
              </a:ext>
            </a:extLst>
          </p:cNvPr>
          <p:cNvSpPr/>
          <p:nvPr/>
        </p:nvSpPr>
        <p:spPr>
          <a:xfrm>
            <a:off x="1520661" y="4529796"/>
            <a:ext cx="594063" cy="590729"/>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05DCF693-00B2-03F2-E62F-54C809C1DF70}"/>
              </a:ext>
            </a:extLst>
          </p:cNvPr>
          <p:cNvSpPr txBox="1"/>
          <p:nvPr/>
        </p:nvSpPr>
        <p:spPr>
          <a:xfrm>
            <a:off x="54233" y="4584777"/>
            <a:ext cx="936104" cy="276999"/>
          </a:xfrm>
          <a:prstGeom prst="rect">
            <a:avLst/>
          </a:prstGeom>
          <a:noFill/>
        </p:spPr>
        <p:txBody>
          <a:bodyPr wrap="square" rtlCol="0">
            <a:spAutoFit/>
          </a:bodyPr>
          <a:lstStyle/>
          <a:p>
            <a:pPr algn="ctr"/>
            <a:r>
              <a:rPr lang="ja-JP" altLang="en-US" sz="1200" b="1" dirty="0">
                <a:solidFill>
                  <a:schemeClr val="tx2"/>
                </a:solidFill>
                <a:latin typeface="メイリオ" panose="020B0604030504040204" pitchFamily="50" charset="-128"/>
                <a:ea typeface="メイリオ" panose="020B0604030504040204" pitchFamily="50" charset="-128"/>
              </a:rPr>
              <a:t>類型番号</a:t>
            </a:r>
          </a:p>
        </p:txBody>
      </p:sp>
      <p:sp>
        <p:nvSpPr>
          <p:cNvPr id="3" name="吹き出し: 角を丸めた四角形 2">
            <a:extLst>
              <a:ext uri="{FF2B5EF4-FFF2-40B4-BE49-F238E27FC236}">
                <a16:creationId xmlns:a16="http://schemas.microsoft.com/office/drawing/2014/main" id="{CC8B5B39-A1A9-E863-ECA5-3987426DAA00}"/>
              </a:ext>
            </a:extLst>
          </p:cNvPr>
          <p:cNvSpPr/>
          <p:nvPr/>
        </p:nvSpPr>
        <p:spPr>
          <a:xfrm>
            <a:off x="2267744" y="6115745"/>
            <a:ext cx="5620084" cy="635253"/>
          </a:xfrm>
          <a:prstGeom prst="wedgeRoundRectCallout">
            <a:avLst>
              <a:gd name="adj1" fmla="val 53996"/>
              <a:gd name="adj2" fmla="val 34240"/>
              <a:gd name="adj3" fmla="val 16667"/>
            </a:avLst>
          </a:prstGeom>
        </p:spPr>
        <p:style>
          <a:lnRef idx="2">
            <a:schemeClr val="accent6"/>
          </a:lnRef>
          <a:fillRef idx="1">
            <a:schemeClr val="lt1"/>
          </a:fillRef>
          <a:effectRef idx="0">
            <a:schemeClr val="accent6"/>
          </a:effectRef>
          <a:fontRef idx="minor">
            <a:schemeClr val="dk1"/>
          </a:fontRef>
        </p:style>
        <p:txBody>
          <a:bodyPr rtlCol="0" anchor="b"/>
          <a:lstStyle/>
          <a:p>
            <a:r>
              <a:rPr lang="ja-JP" altLang="en-US" sz="1600" dirty="0">
                <a:solidFill>
                  <a:schemeClr val="tx1"/>
                </a:solidFill>
                <a:latin typeface="メイリオ" panose="020B0604030504040204" pitchFamily="50" charset="-128"/>
                <a:ea typeface="メイリオ" panose="020B0604030504040204" pitchFamily="50" charset="-128"/>
              </a:rPr>
              <a:t>自校の反応率は、全国や広島県と比べてどうでしょうか。</a:t>
            </a:r>
            <a:endParaRPr lang="en-US" altLang="ja-JP" sz="1600" dirty="0">
              <a:solidFill>
                <a:schemeClr val="tx1"/>
              </a:solidFill>
              <a:latin typeface="メイリオ" panose="020B0604030504040204" pitchFamily="50" charset="-128"/>
              <a:ea typeface="メイリオ" panose="020B0604030504040204" pitchFamily="50" charset="-128"/>
            </a:endParaRPr>
          </a:p>
          <a:p>
            <a:r>
              <a:rPr lang="ja-JP" altLang="en-US" sz="1600" dirty="0">
                <a:solidFill>
                  <a:schemeClr val="tx1"/>
                </a:solidFill>
                <a:latin typeface="メイリオ" panose="020B0604030504040204" pitchFamily="50" charset="-128"/>
                <a:ea typeface="メイリオ" panose="020B0604030504040204" pitchFamily="50" charset="-128"/>
              </a:rPr>
              <a:t>特徴的な傾向があれば、その要因も考えてみましょう。</a:t>
            </a:r>
          </a:p>
        </p:txBody>
      </p:sp>
      <p:sp>
        <p:nvSpPr>
          <p:cNvPr id="5" name="吹き出し: 角を丸めた四角形 4">
            <a:extLst>
              <a:ext uri="{FF2B5EF4-FFF2-40B4-BE49-F238E27FC236}">
                <a16:creationId xmlns:a16="http://schemas.microsoft.com/office/drawing/2014/main" id="{614439BE-B277-178B-63EA-DB11EFA55671}"/>
              </a:ext>
            </a:extLst>
          </p:cNvPr>
          <p:cNvSpPr/>
          <p:nvPr/>
        </p:nvSpPr>
        <p:spPr>
          <a:xfrm>
            <a:off x="7020272" y="592896"/>
            <a:ext cx="1879128" cy="414832"/>
          </a:xfrm>
          <a:prstGeom prst="wedgeRoundRectCallout">
            <a:avLst>
              <a:gd name="adj1" fmla="val 24981"/>
              <a:gd name="adj2" fmla="val 99594"/>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ts val="1700"/>
              </a:lnSpc>
            </a:pPr>
            <a:r>
              <a:rPr lang="ja-JP" altLang="en-US" sz="1200" dirty="0">
                <a:solidFill>
                  <a:schemeClr val="tx1"/>
                </a:solidFill>
                <a:latin typeface="メイリオ" panose="020B0604030504040204" pitchFamily="50" charset="-128"/>
                <a:ea typeface="メイリオ" panose="020B0604030504040204" pitchFamily="50" charset="-128"/>
              </a:rPr>
              <a:t>自校の反応率と人数を</a:t>
            </a:r>
            <a:endParaRPr lang="en-US" altLang="ja-JP" sz="1200" dirty="0">
              <a:solidFill>
                <a:schemeClr val="tx1"/>
              </a:solidFill>
              <a:latin typeface="メイリオ" panose="020B0604030504040204" pitchFamily="50" charset="-128"/>
              <a:ea typeface="メイリオ" panose="020B0604030504040204" pitchFamily="50" charset="-128"/>
            </a:endParaRPr>
          </a:p>
          <a:p>
            <a:pPr algn="ctr">
              <a:lnSpc>
                <a:spcPts val="1100"/>
              </a:lnSpc>
            </a:pPr>
            <a:r>
              <a:rPr lang="ja-JP" altLang="en-US" sz="1200" dirty="0">
                <a:solidFill>
                  <a:schemeClr val="tx1"/>
                </a:solidFill>
                <a:latin typeface="メイリオ" panose="020B0604030504040204" pitchFamily="50" charset="-128"/>
                <a:ea typeface="メイリオ" panose="020B0604030504040204" pitchFamily="50" charset="-128"/>
              </a:rPr>
              <a:t>入力してみましょう。</a:t>
            </a:r>
          </a:p>
        </p:txBody>
      </p:sp>
      <p:pic>
        <p:nvPicPr>
          <p:cNvPr id="6" name="Picture 6" descr="女性教師のイラスト（職業）">
            <a:extLst>
              <a:ext uri="{FF2B5EF4-FFF2-40B4-BE49-F238E27FC236}">
                <a16:creationId xmlns:a16="http://schemas.microsoft.com/office/drawing/2014/main" id="{FE93D424-67CE-89FE-E07B-211FD20CEEF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58" r="17130" b="54012"/>
          <a:stretch/>
        </p:blipFill>
        <p:spPr bwMode="auto">
          <a:xfrm>
            <a:off x="8096256" y="6115745"/>
            <a:ext cx="803144" cy="709493"/>
          </a:xfrm>
          <a:prstGeom prst="rect">
            <a:avLst/>
          </a:prstGeom>
          <a:noFill/>
          <a:extLst>
            <a:ext uri="{909E8E84-426E-40DD-AFC4-6F175D3DCCD1}">
              <a14:hiddenFill xmlns:a14="http://schemas.microsoft.com/office/drawing/2010/main">
                <a:solidFill>
                  <a:srgbClr val="FFFFFF"/>
                </a:solidFill>
              </a14:hiddenFill>
            </a:ext>
          </a:extLst>
        </p:spPr>
      </p:pic>
      <p:sp>
        <p:nvSpPr>
          <p:cNvPr id="18" name="正方形/長方形 17">
            <a:extLst>
              <a:ext uri="{FF2B5EF4-FFF2-40B4-BE49-F238E27FC236}">
                <a16:creationId xmlns:a16="http://schemas.microsoft.com/office/drawing/2014/main" id="{916AF2EA-8784-FE3D-3EEB-B50CCA1F17F2}"/>
              </a:ext>
            </a:extLst>
          </p:cNvPr>
          <p:cNvSpPr/>
          <p:nvPr/>
        </p:nvSpPr>
        <p:spPr>
          <a:xfrm>
            <a:off x="1170179" y="42651"/>
            <a:ext cx="432048" cy="440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03829594"/>
      </p:ext>
    </p:extLst>
  </p:cSld>
  <p:clrMapOvr>
    <a:masterClrMapping/>
  </p:clrMapOvr>
  <mc:AlternateContent xmlns:mc="http://schemas.openxmlformats.org/markup-compatibility/2006" xmlns:p14="http://schemas.microsoft.com/office/powerpoint/2010/main">
    <mc:Choice Requires="p14">
      <p:transition spd="med" p14:dur="700" advTm="87312">
        <p:fade/>
      </p:transition>
    </mc:Choice>
    <mc:Fallback xmlns="">
      <p:transition spd="med" advTm="87312">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97F56-5936-01BF-3932-8115F33AFC96}"/>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A8C78A26-1FF3-F99C-8E02-435B7F80F9FD}"/>
              </a:ext>
            </a:extLst>
          </p:cNvPr>
          <p:cNvSpPr txBox="1">
            <a:spLocks/>
          </p:cNvSpPr>
          <p:nvPr/>
        </p:nvSpPr>
        <p:spPr>
          <a:xfrm>
            <a:off x="-14357" y="-29680"/>
            <a:ext cx="9172714" cy="561600"/>
          </a:xfrm>
          <a:prstGeom prst="rect">
            <a:avLst/>
          </a:prstGeom>
          <a:solidFill>
            <a:srgbClr val="008000"/>
          </a:solidFill>
        </p:spPr>
        <p:txBody>
          <a:bodyPr vert="horz" wrap="square" lIns="91440" tIns="144000" rIns="91440" bIns="4572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英語 １ </a:t>
            </a:r>
            <a:r>
              <a:rPr lang="en-US" altLang="ja-JP"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知識及び技能</a:t>
            </a:r>
            <a:r>
              <a:rPr lang="en-US" altLang="ja-JP"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「聞くこと」授業展開例</a:t>
            </a:r>
          </a:p>
        </p:txBody>
      </p:sp>
      <p:sp>
        <p:nvSpPr>
          <p:cNvPr id="3" name="正方形/長方形 2">
            <a:extLst>
              <a:ext uri="{FF2B5EF4-FFF2-40B4-BE49-F238E27FC236}">
                <a16:creationId xmlns:a16="http://schemas.microsoft.com/office/drawing/2014/main" id="{59EDCC25-A6F4-20B4-E2BA-1C8BD9A26623}"/>
              </a:ext>
            </a:extLst>
          </p:cNvPr>
          <p:cNvSpPr/>
          <p:nvPr/>
        </p:nvSpPr>
        <p:spPr>
          <a:xfrm>
            <a:off x="1773429" y="55351"/>
            <a:ext cx="432048" cy="440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6F43E7E8-2567-28D0-607E-9C06472CC051}"/>
              </a:ext>
            </a:extLst>
          </p:cNvPr>
          <p:cNvSpPr txBox="1"/>
          <p:nvPr/>
        </p:nvSpPr>
        <p:spPr>
          <a:xfrm>
            <a:off x="679645" y="1268760"/>
            <a:ext cx="8064000"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nchor="b">
            <a:spAutoFit/>
          </a:bodyPr>
          <a:lstStyle/>
          <a:p>
            <a:r>
              <a:rPr kumimoji="1" lang="ja-JP" altLang="en-US" sz="1600" b="1" dirty="0">
                <a:latin typeface="メイリオ" panose="020B0604030504040204" pitchFamily="50" charset="-128"/>
                <a:ea typeface="メイリオ" panose="020B0604030504040204" pitchFamily="50" charset="-128"/>
              </a:rPr>
              <a:t>１．</a:t>
            </a:r>
            <a:r>
              <a:rPr lang="ja-JP" altLang="en-US" sz="1600" b="1" dirty="0">
                <a:latin typeface="メイリオ" panose="020B0604030504040204" pitchFamily="50" charset="-128"/>
                <a:ea typeface="メイリオ" panose="020B0604030504040204" pitchFamily="50" charset="-128"/>
              </a:rPr>
              <a:t>コミュニケーションを行う目的や場面、状況などを把握する</a:t>
            </a:r>
            <a:endParaRPr kumimoji="1" lang="ja-JP" altLang="en-US" sz="1600" b="1" dirty="0">
              <a:latin typeface="メイリオ" panose="020B0604030504040204" pitchFamily="50" charset="-128"/>
              <a:ea typeface="メイリオ" panose="020B0604030504040204" pitchFamily="50" charset="-128"/>
            </a:endParaRPr>
          </a:p>
        </p:txBody>
      </p:sp>
      <p:sp>
        <p:nvSpPr>
          <p:cNvPr id="28" name="四角形: 角を丸くする 27">
            <a:extLst>
              <a:ext uri="{FF2B5EF4-FFF2-40B4-BE49-F238E27FC236}">
                <a16:creationId xmlns:a16="http://schemas.microsoft.com/office/drawing/2014/main" id="{7DB4D455-861D-46A2-BA22-8B90A8DB7756}"/>
              </a:ext>
            </a:extLst>
          </p:cNvPr>
          <p:cNvSpPr/>
          <p:nvPr/>
        </p:nvSpPr>
        <p:spPr>
          <a:xfrm>
            <a:off x="706622" y="1757242"/>
            <a:ext cx="8064000" cy="864000"/>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600" b="1" u="sng" dirty="0">
              <a:solidFill>
                <a:srgbClr val="002060"/>
              </a:solidFill>
              <a:latin typeface="メイリオ" panose="020B0604030504040204" pitchFamily="50" charset="-128"/>
              <a:ea typeface="メイリオ" panose="020B0604030504040204" pitchFamily="50" charset="-128"/>
            </a:endParaRPr>
          </a:p>
          <a:p>
            <a:pPr>
              <a:lnSpc>
                <a:spcPts val="3100"/>
              </a:lnSpc>
            </a:pPr>
            <a:endParaRPr lang="en-US" altLang="ja-JP" sz="1600" b="1" u="sng" dirty="0">
              <a:solidFill>
                <a:srgbClr val="002060"/>
              </a:solidFill>
              <a:latin typeface="メイリオ" panose="020B0604030504040204" pitchFamily="50" charset="-128"/>
              <a:ea typeface="メイリオ" panose="020B0604030504040204" pitchFamily="50" charset="-128"/>
            </a:endParaRPr>
          </a:p>
          <a:p>
            <a:r>
              <a:rPr lang="ja-JP" altLang="en-US" sz="1400" b="1" dirty="0">
                <a:solidFill>
                  <a:srgbClr val="002060"/>
                </a:solidFill>
                <a:latin typeface="メイリオ" panose="020B0604030504040204" pitchFamily="50" charset="-128"/>
                <a:ea typeface="メイリオ" panose="020B0604030504040204" pitchFamily="50" charset="-128"/>
              </a:rPr>
              <a:t>「聞くこと」の活動を行う際には、教師や</a:t>
            </a:r>
            <a:r>
              <a:rPr lang="en-US" altLang="ja-JP" sz="1400" b="1" dirty="0">
                <a:solidFill>
                  <a:srgbClr val="002060"/>
                </a:solidFill>
                <a:latin typeface="メイリオ" panose="020B0604030504040204" pitchFamily="50" charset="-128"/>
                <a:ea typeface="メイリオ" panose="020B0604030504040204" pitchFamily="50" charset="-128"/>
              </a:rPr>
              <a:t>ALT</a:t>
            </a:r>
            <a:r>
              <a:rPr lang="ja-JP" altLang="en-US" sz="1400" b="1" dirty="0">
                <a:solidFill>
                  <a:srgbClr val="002060"/>
                </a:solidFill>
                <a:latin typeface="メイリオ" panose="020B0604030504040204" pitchFamily="50" charset="-128"/>
                <a:ea typeface="メイリオ" panose="020B0604030504040204" pitchFamily="50" charset="-128"/>
              </a:rPr>
              <a:t>の話を聞いたり、質問に答えたりしながら、コミュニケーションを行う目的や場面、状況などを把握する活動を取り入れましょう。</a:t>
            </a:r>
            <a:endParaRPr lang="ja-JP" altLang="en-US" sz="1600" b="1" dirty="0">
              <a:solidFill>
                <a:srgbClr val="002060"/>
              </a:solidFill>
              <a:latin typeface="メイリオ" panose="020B0604030504040204" pitchFamily="50" charset="-128"/>
              <a:ea typeface="メイリオ" panose="020B0604030504040204" pitchFamily="50" charset="-128"/>
            </a:endParaRPr>
          </a:p>
        </p:txBody>
      </p:sp>
      <p:sp>
        <p:nvSpPr>
          <p:cNvPr id="29" name="四角形: 角を丸くする 28">
            <a:extLst>
              <a:ext uri="{FF2B5EF4-FFF2-40B4-BE49-F238E27FC236}">
                <a16:creationId xmlns:a16="http://schemas.microsoft.com/office/drawing/2014/main" id="{E16D1F7D-005D-4EAC-940E-886AE18628AC}"/>
              </a:ext>
            </a:extLst>
          </p:cNvPr>
          <p:cNvSpPr/>
          <p:nvPr/>
        </p:nvSpPr>
        <p:spPr>
          <a:xfrm>
            <a:off x="701556" y="1759471"/>
            <a:ext cx="3362393" cy="338554"/>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600" b="1" dirty="0">
                <a:solidFill>
                  <a:schemeClr val="bg1"/>
                </a:solidFill>
                <a:latin typeface="メイリオ" panose="020B0604030504040204" pitchFamily="50" charset="-128"/>
                <a:ea typeface="メイリオ" panose="020B0604030504040204" pitchFamily="50" charset="-128"/>
              </a:rPr>
              <a:t>こんな授業を！授業改善のヒント</a:t>
            </a:r>
          </a:p>
        </p:txBody>
      </p:sp>
      <p:sp>
        <p:nvSpPr>
          <p:cNvPr id="8" name="正方形/長方形 7">
            <a:extLst>
              <a:ext uri="{FF2B5EF4-FFF2-40B4-BE49-F238E27FC236}">
                <a16:creationId xmlns:a16="http://schemas.microsoft.com/office/drawing/2014/main" id="{33834886-1181-427B-9093-BAD01738F9DB}"/>
              </a:ext>
            </a:extLst>
          </p:cNvPr>
          <p:cNvSpPr/>
          <p:nvPr/>
        </p:nvSpPr>
        <p:spPr>
          <a:xfrm>
            <a:off x="-324544" y="692696"/>
            <a:ext cx="6372249" cy="523220"/>
          </a:xfrm>
          <a:prstGeom prst="rect">
            <a:avLst/>
          </a:prstGeom>
          <a:noFill/>
        </p:spPr>
        <p:txBody>
          <a:bodyPr wrap="square" lIns="91440" tIns="45720" rIns="91440" bIns="45720">
            <a:spAutoFit/>
          </a:bodyPr>
          <a:lstStyle/>
          <a:p>
            <a:pPr algn="ctr"/>
            <a:r>
              <a:rPr lang="ja-JP" altLang="en-US" sz="2800" dirty="0">
                <a:ln w="0"/>
                <a:solidFill>
                  <a:schemeClr val="accent1"/>
                </a:solidFill>
                <a:effectLst>
                  <a:outerShdw blurRad="38100" dist="25400" dir="5400000" algn="ctr" rotWithShape="0">
                    <a:srgbClr val="6E747A">
                      <a:alpha val="43000"/>
                    </a:srgbClr>
                  </a:outerShdw>
                </a:effectLst>
                <a:latin typeface="メイリオ" panose="020B0604030504040204" pitchFamily="50" charset="-128"/>
                <a:ea typeface="メイリオ" panose="020B0604030504040204" pitchFamily="50" charset="-128"/>
              </a:rPr>
              <a:t>「学習過程」を意識した授業づくり</a:t>
            </a:r>
            <a:endParaRPr lang="ja-JP" altLang="en-US" sz="2800" b="0" cap="none" spc="0" dirty="0">
              <a:ln w="0"/>
              <a:solidFill>
                <a:schemeClr val="accent1"/>
              </a:solidFill>
              <a:effectLst>
                <a:outerShdw blurRad="38100" dist="25400" dir="5400000" algn="ctr" rotWithShape="0">
                  <a:srgbClr val="6E747A">
                    <a:alpha val="43000"/>
                  </a:srgbClr>
                </a:outerShdw>
              </a:effectLst>
              <a:latin typeface="メイリオ" panose="020B0604030504040204" pitchFamily="50" charset="-128"/>
              <a:ea typeface="メイリオ" panose="020B0604030504040204" pitchFamily="50" charset="-128"/>
            </a:endParaRPr>
          </a:p>
        </p:txBody>
      </p:sp>
      <p:sp>
        <p:nvSpPr>
          <p:cNvPr id="11" name="矢印: 下 10">
            <a:extLst>
              <a:ext uri="{FF2B5EF4-FFF2-40B4-BE49-F238E27FC236}">
                <a16:creationId xmlns:a16="http://schemas.microsoft.com/office/drawing/2014/main" id="{945CEFBD-5D1D-45E1-8557-9A61388E9E09}"/>
              </a:ext>
            </a:extLst>
          </p:cNvPr>
          <p:cNvSpPr/>
          <p:nvPr/>
        </p:nvSpPr>
        <p:spPr>
          <a:xfrm>
            <a:off x="99845" y="1268760"/>
            <a:ext cx="484632" cy="5518854"/>
          </a:xfrm>
          <a:prstGeom prst="downArrow">
            <a:avLst/>
          </a:prstGeom>
          <a:gradFill>
            <a:gsLst>
              <a:gs pos="15000">
                <a:srgbClr val="FFCCCC"/>
              </a:gs>
              <a:gs pos="71000">
                <a:schemeClr val="accent1">
                  <a:lumMod val="45000"/>
                  <a:lumOff val="55000"/>
                </a:schemeClr>
              </a:gs>
              <a:gs pos="100000">
                <a:schemeClr val="accent1">
                  <a:lumMod val="30000"/>
                  <a:lumOff val="70000"/>
                </a:schemeClr>
              </a:gs>
            </a:gsLst>
            <a:lin ang="5400000" scaled="1"/>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33" name="テキスト ボックス 32">
            <a:extLst>
              <a:ext uri="{FF2B5EF4-FFF2-40B4-BE49-F238E27FC236}">
                <a16:creationId xmlns:a16="http://schemas.microsoft.com/office/drawing/2014/main" id="{525183B9-F4C2-43A5-BA5C-5F2B3BEB32E1}"/>
              </a:ext>
            </a:extLst>
          </p:cNvPr>
          <p:cNvSpPr txBox="1"/>
          <p:nvPr/>
        </p:nvSpPr>
        <p:spPr>
          <a:xfrm>
            <a:off x="679489" y="2771170"/>
            <a:ext cx="8064000"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nchor="b">
            <a:spAutoFit/>
          </a:bodyPr>
          <a:lstStyle/>
          <a:p>
            <a:r>
              <a:rPr lang="ja-JP" altLang="en-US" sz="1600" b="1" dirty="0">
                <a:latin typeface="メイリオ" panose="020B0604030504040204" pitchFamily="50" charset="-128"/>
                <a:ea typeface="メイリオ" panose="020B0604030504040204" pitchFamily="50" charset="-128"/>
              </a:rPr>
              <a:t>２．英語を聞く</a:t>
            </a:r>
            <a:endParaRPr lang="en-US" altLang="ja-JP" sz="1600" b="1" dirty="0">
              <a:latin typeface="メイリオ" panose="020B0604030504040204" pitchFamily="50" charset="-128"/>
              <a:ea typeface="メイリオ" panose="020B0604030504040204" pitchFamily="50" charset="-128"/>
            </a:endParaRPr>
          </a:p>
        </p:txBody>
      </p:sp>
      <p:sp>
        <p:nvSpPr>
          <p:cNvPr id="34" name="テキスト ボックス 33">
            <a:extLst>
              <a:ext uri="{FF2B5EF4-FFF2-40B4-BE49-F238E27FC236}">
                <a16:creationId xmlns:a16="http://schemas.microsoft.com/office/drawing/2014/main" id="{985FEDEB-0502-4D9C-8F56-7995CC17072E}"/>
              </a:ext>
            </a:extLst>
          </p:cNvPr>
          <p:cNvSpPr txBox="1"/>
          <p:nvPr/>
        </p:nvSpPr>
        <p:spPr>
          <a:xfrm>
            <a:off x="679489" y="3259652"/>
            <a:ext cx="8064000"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nchor="b">
            <a:spAutoFit/>
          </a:bodyPr>
          <a:lstStyle/>
          <a:p>
            <a:r>
              <a:rPr lang="ja-JP" altLang="en-US" sz="1600" b="1" dirty="0">
                <a:latin typeface="メイリオ" panose="020B0604030504040204" pitchFamily="50" charset="-128"/>
                <a:ea typeface="メイリオ" panose="020B0604030504040204" pitchFamily="50" charset="-128"/>
              </a:rPr>
              <a:t>３．聞き取った情報を確認する</a:t>
            </a:r>
            <a:endParaRPr lang="en-US" altLang="ja-JP" sz="1600" b="1" dirty="0">
              <a:latin typeface="メイリオ" panose="020B0604030504040204" pitchFamily="50" charset="-128"/>
              <a:ea typeface="メイリオ" panose="020B0604030504040204" pitchFamily="50" charset="-128"/>
            </a:endParaRPr>
          </a:p>
        </p:txBody>
      </p:sp>
      <p:grpSp>
        <p:nvGrpSpPr>
          <p:cNvPr id="2" name="グループ化 1">
            <a:extLst>
              <a:ext uri="{FF2B5EF4-FFF2-40B4-BE49-F238E27FC236}">
                <a16:creationId xmlns:a16="http://schemas.microsoft.com/office/drawing/2014/main" id="{98DCD662-5CA9-4B84-8DDD-81AD5E3A3195}"/>
              </a:ext>
            </a:extLst>
          </p:cNvPr>
          <p:cNvGrpSpPr/>
          <p:nvPr/>
        </p:nvGrpSpPr>
        <p:grpSpPr>
          <a:xfrm>
            <a:off x="685691" y="3748134"/>
            <a:ext cx="8064000" cy="864000"/>
            <a:chOff x="685691" y="3904538"/>
            <a:chExt cx="8069549" cy="864000"/>
          </a:xfrm>
        </p:grpSpPr>
        <p:sp>
          <p:nvSpPr>
            <p:cNvPr id="35" name="四角形: 角を丸くする 34">
              <a:extLst>
                <a:ext uri="{FF2B5EF4-FFF2-40B4-BE49-F238E27FC236}">
                  <a16:creationId xmlns:a16="http://schemas.microsoft.com/office/drawing/2014/main" id="{3C44117F-FE01-49DA-8564-4E44FF2E6EC3}"/>
                </a:ext>
              </a:extLst>
            </p:cNvPr>
            <p:cNvSpPr/>
            <p:nvPr/>
          </p:nvSpPr>
          <p:spPr>
            <a:xfrm>
              <a:off x="685691" y="3904538"/>
              <a:ext cx="8069549" cy="864000"/>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600" b="1" u="sng" dirty="0">
                <a:solidFill>
                  <a:srgbClr val="002060"/>
                </a:solidFill>
                <a:latin typeface="メイリオ" panose="020B0604030504040204" pitchFamily="50" charset="-128"/>
                <a:ea typeface="メイリオ" panose="020B0604030504040204" pitchFamily="50" charset="-128"/>
              </a:endParaRPr>
            </a:p>
            <a:p>
              <a:pPr>
                <a:lnSpc>
                  <a:spcPts val="3100"/>
                </a:lnSpc>
              </a:pPr>
              <a:endParaRPr lang="en-US" altLang="ja-JP" sz="1600" b="1" u="sng" dirty="0">
                <a:solidFill>
                  <a:srgbClr val="002060"/>
                </a:solidFill>
                <a:latin typeface="メイリオ" panose="020B0604030504040204" pitchFamily="50" charset="-128"/>
                <a:ea typeface="メイリオ" panose="020B0604030504040204" pitchFamily="50" charset="-128"/>
              </a:endParaRPr>
            </a:p>
            <a:p>
              <a:r>
                <a:rPr lang="ja-JP" altLang="en-US" sz="1400" b="1" dirty="0">
                  <a:solidFill>
                    <a:srgbClr val="002060"/>
                  </a:solidFill>
                  <a:latin typeface="メイリオ" panose="020B0604030504040204" pitchFamily="50" charset="-128"/>
                  <a:ea typeface="メイリオ" panose="020B0604030504040204" pitchFamily="50" charset="-128"/>
                </a:rPr>
                <a:t>「聞くこと」の活動を行う際には、聞き取った情報を確認するとともに、英語の音声や語彙、表現、文法、言語の働きなどに着目する活動を取り入れましょう。</a:t>
              </a:r>
            </a:p>
          </p:txBody>
        </p:sp>
        <p:sp>
          <p:nvSpPr>
            <p:cNvPr id="37" name="四角形: 角を丸くする 36">
              <a:extLst>
                <a:ext uri="{FF2B5EF4-FFF2-40B4-BE49-F238E27FC236}">
                  <a16:creationId xmlns:a16="http://schemas.microsoft.com/office/drawing/2014/main" id="{E06022A5-88D0-4174-B22E-DF84D148277F}"/>
                </a:ext>
              </a:extLst>
            </p:cNvPr>
            <p:cNvSpPr/>
            <p:nvPr/>
          </p:nvSpPr>
          <p:spPr>
            <a:xfrm>
              <a:off x="685691" y="3926915"/>
              <a:ext cx="3310245" cy="314271"/>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600" b="1" dirty="0">
                  <a:solidFill>
                    <a:schemeClr val="bg1"/>
                  </a:solidFill>
                  <a:latin typeface="メイリオ" panose="020B0604030504040204" pitchFamily="50" charset="-128"/>
                  <a:ea typeface="メイリオ" panose="020B0604030504040204" pitchFamily="50" charset="-128"/>
                </a:rPr>
                <a:t>こんな授業を！授業改善のヒント</a:t>
              </a:r>
            </a:p>
          </p:txBody>
        </p:sp>
      </p:grpSp>
      <p:sp>
        <p:nvSpPr>
          <p:cNvPr id="45" name="テキスト ボックス 44">
            <a:extLst>
              <a:ext uri="{FF2B5EF4-FFF2-40B4-BE49-F238E27FC236}">
                <a16:creationId xmlns:a16="http://schemas.microsoft.com/office/drawing/2014/main" id="{D13B9AB0-FB7C-47C1-B80B-8A953FB910DE}"/>
              </a:ext>
            </a:extLst>
          </p:cNvPr>
          <p:cNvSpPr txBox="1"/>
          <p:nvPr/>
        </p:nvSpPr>
        <p:spPr>
          <a:xfrm>
            <a:off x="706622" y="4762062"/>
            <a:ext cx="8064000"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ja-JP" altLang="en-US" sz="1600" b="1" dirty="0">
                <a:latin typeface="メイリオ" panose="020B0604030504040204" pitchFamily="50" charset="-128"/>
                <a:ea typeface="メイリオ" panose="020B0604030504040204" pitchFamily="50" charset="-128"/>
              </a:rPr>
              <a:t>４．再び、英語を聞く</a:t>
            </a:r>
            <a:endParaRPr lang="en-US" altLang="ja-JP" sz="1600" b="1" dirty="0">
              <a:latin typeface="メイリオ" panose="020B0604030504040204" pitchFamily="50" charset="-128"/>
              <a:ea typeface="メイリオ" panose="020B0604030504040204" pitchFamily="50" charset="-128"/>
            </a:endParaRPr>
          </a:p>
        </p:txBody>
      </p:sp>
      <p:sp>
        <p:nvSpPr>
          <p:cNvPr id="48" name="テキスト ボックス 47">
            <a:extLst>
              <a:ext uri="{FF2B5EF4-FFF2-40B4-BE49-F238E27FC236}">
                <a16:creationId xmlns:a16="http://schemas.microsoft.com/office/drawing/2014/main" id="{FDEDB175-ABD6-4903-8865-00E56F2AD954}"/>
              </a:ext>
            </a:extLst>
          </p:cNvPr>
          <p:cNvSpPr txBox="1"/>
          <p:nvPr/>
        </p:nvSpPr>
        <p:spPr>
          <a:xfrm>
            <a:off x="706622" y="5250544"/>
            <a:ext cx="8064000"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nchor="b">
            <a:spAutoFit/>
          </a:bodyPr>
          <a:lstStyle/>
          <a:p>
            <a:r>
              <a:rPr lang="ja-JP" altLang="en-US" sz="1600" b="1" dirty="0">
                <a:latin typeface="メイリオ" panose="020B0604030504040204" pitchFamily="50" charset="-128"/>
                <a:ea typeface="メイリオ" panose="020B0604030504040204" pitchFamily="50" charset="-128"/>
              </a:rPr>
              <a:t>５．学んだことを他の場面や状況で活用する </a:t>
            </a:r>
            <a:endParaRPr lang="en-US" altLang="ja-JP" sz="1600" b="1" dirty="0">
              <a:latin typeface="メイリオ" panose="020B0604030504040204" pitchFamily="50" charset="-128"/>
              <a:ea typeface="メイリオ" panose="020B0604030504040204" pitchFamily="50" charset="-128"/>
            </a:endParaRPr>
          </a:p>
        </p:txBody>
      </p:sp>
      <p:grpSp>
        <p:nvGrpSpPr>
          <p:cNvPr id="4" name="グループ化 3">
            <a:extLst>
              <a:ext uri="{FF2B5EF4-FFF2-40B4-BE49-F238E27FC236}">
                <a16:creationId xmlns:a16="http://schemas.microsoft.com/office/drawing/2014/main" id="{93102F6F-FFF4-5587-F82E-090211323B1D}"/>
              </a:ext>
            </a:extLst>
          </p:cNvPr>
          <p:cNvGrpSpPr/>
          <p:nvPr/>
        </p:nvGrpSpPr>
        <p:grpSpPr>
          <a:xfrm>
            <a:off x="706622" y="5739024"/>
            <a:ext cx="8064000" cy="864000"/>
            <a:chOff x="685691" y="3976546"/>
            <a:chExt cx="8064000" cy="886473"/>
          </a:xfrm>
        </p:grpSpPr>
        <p:sp>
          <p:nvSpPr>
            <p:cNvPr id="5" name="四角形: 角を丸くする 4">
              <a:extLst>
                <a:ext uri="{FF2B5EF4-FFF2-40B4-BE49-F238E27FC236}">
                  <a16:creationId xmlns:a16="http://schemas.microsoft.com/office/drawing/2014/main" id="{DDB9426B-0434-BCA6-0D7F-F39622F8AE2F}"/>
                </a:ext>
              </a:extLst>
            </p:cNvPr>
            <p:cNvSpPr/>
            <p:nvPr/>
          </p:nvSpPr>
          <p:spPr>
            <a:xfrm>
              <a:off x="685691" y="3976546"/>
              <a:ext cx="8064000" cy="886473"/>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600" b="1" u="sng" dirty="0">
                <a:solidFill>
                  <a:srgbClr val="002060"/>
                </a:solidFill>
                <a:latin typeface="メイリオ" panose="020B0604030504040204" pitchFamily="50" charset="-128"/>
                <a:ea typeface="メイリオ" panose="020B0604030504040204" pitchFamily="50" charset="-128"/>
              </a:endParaRPr>
            </a:p>
            <a:p>
              <a:pPr>
                <a:lnSpc>
                  <a:spcPts val="3100"/>
                </a:lnSpc>
              </a:pPr>
              <a:endParaRPr lang="en-US" altLang="ja-JP" sz="1600" b="1" u="sng" dirty="0">
                <a:solidFill>
                  <a:srgbClr val="002060"/>
                </a:solidFill>
                <a:latin typeface="メイリオ" panose="020B0604030504040204" pitchFamily="50" charset="-128"/>
                <a:ea typeface="メイリオ" panose="020B0604030504040204" pitchFamily="50" charset="-128"/>
              </a:endParaRPr>
            </a:p>
            <a:p>
              <a:r>
                <a:rPr lang="ja-JP" altLang="en-US" sz="1400" b="1" dirty="0">
                  <a:solidFill>
                    <a:srgbClr val="002060"/>
                  </a:solidFill>
                  <a:latin typeface="メイリオ" panose="020B0604030504040204" pitchFamily="50" charset="-128"/>
                  <a:ea typeface="メイリオ" panose="020B0604030504040204" pitchFamily="50" charset="-128"/>
                </a:rPr>
                <a:t>「聞くこと」の活動を行った後は、学んだことを他の場面や状況で活用できるような活動を取り入れましょう。</a:t>
              </a:r>
              <a:endParaRPr kumimoji="1" lang="ja-JP" altLang="en-US" sz="1600" b="1" dirty="0">
                <a:latin typeface="メイリオ" panose="020B0604030504040204" pitchFamily="50" charset="-128"/>
                <a:ea typeface="メイリオ" panose="020B0604030504040204" pitchFamily="50" charset="-128"/>
              </a:endParaRPr>
            </a:p>
          </p:txBody>
        </p:sp>
        <p:sp>
          <p:nvSpPr>
            <p:cNvPr id="7" name="四角形: 角を丸くする 6">
              <a:extLst>
                <a:ext uri="{FF2B5EF4-FFF2-40B4-BE49-F238E27FC236}">
                  <a16:creationId xmlns:a16="http://schemas.microsoft.com/office/drawing/2014/main" id="{94A20E5A-15FE-6B70-6585-2DF0CD747BAE}"/>
                </a:ext>
              </a:extLst>
            </p:cNvPr>
            <p:cNvSpPr/>
            <p:nvPr/>
          </p:nvSpPr>
          <p:spPr>
            <a:xfrm>
              <a:off x="685691" y="3999186"/>
              <a:ext cx="3310245" cy="314271"/>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600" b="1" dirty="0">
                  <a:solidFill>
                    <a:schemeClr val="bg1"/>
                  </a:solidFill>
                  <a:latin typeface="メイリオ" panose="020B0604030504040204" pitchFamily="50" charset="-128"/>
                  <a:ea typeface="メイリオ" panose="020B0604030504040204" pitchFamily="50" charset="-128"/>
                </a:rPr>
                <a:t>こんな授業を！授業改善のヒント</a:t>
              </a:r>
            </a:p>
          </p:txBody>
        </p:sp>
      </p:grpSp>
    </p:spTree>
    <p:extLst>
      <p:ext uri="{BB962C8B-B14F-4D97-AF65-F5344CB8AC3E}">
        <p14:creationId xmlns:p14="http://schemas.microsoft.com/office/powerpoint/2010/main" val="512830101"/>
      </p:ext>
    </p:extLst>
  </p:cSld>
  <p:clrMapOvr>
    <a:masterClrMapping/>
  </p:clrMapOvr>
  <mc:AlternateContent xmlns:mc="http://schemas.openxmlformats.org/markup-compatibility/2006" xmlns:p14="http://schemas.microsoft.com/office/powerpoint/2010/main">
    <mc:Choice Requires="p14">
      <p:transition spd="med" p14:dur="700" advTm="18859">
        <p:fade/>
      </p:transition>
    </mc:Choice>
    <mc:Fallback xmlns="">
      <p:transition spd="med" advTm="18859">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9D27C-A4BE-A082-B118-805EF6C9F2E2}"/>
            </a:ext>
          </a:extLst>
        </p:cNvPr>
        <p:cNvGrpSpPr/>
        <p:nvPr/>
      </p:nvGrpSpPr>
      <p:grpSpPr>
        <a:xfrm>
          <a:off x="0" y="0"/>
          <a:ext cx="0" cy="0"/>
          <a:chOff x="0" y="0"/>
          <a:chExt cx="0" cy="0"/>
        </a:xfrm>
      </p:grpSpPr>
      <p:grpSp>
        <p:nvGrpSpPr>
          <p:cNvPr id="12" name="グループ化 11">
            <a:extLst>
              <a:ext uri="{FF2B5EF4-FFF2-40B4-BE49-F238E27FC236}">
                <a16:creationId xmlns:a16="http://schemas.microsoft.com/office/drawing/2014/main" id="{20679E5D-30C2-80D7-34C7-866324EC8660}"/>
              </a:ext>
            </a:extLst>
          </p:cNvPr>
          <p:cNvGrpSpPr/>
          <p:nvPr/>
        </p:nvGrpSpPr>
        <p:grpSpPr>
          <a:xfrm>
            <a:off x="306717" y="622508"/>
            <a:ext cx="8568000" cy="1252780"/>
            <a:chOff x="306717" y="622508"/>
            <a:chExt cx="8568000" cy="1252780"/>
          </a:xfrm>
        </p:grpSpPr>
        <p:sp>
          <p:nvSpPr>
            <p:cNvPr id="4" name="四角形: 角を丸くする 3">
              <a:extLst>
                <a:ext uri="{FF2B5EF4-FFF2-40B4-BE49-F238E27FC236}">
                  <a16:creationId xmlns:a16="http://schemas.microsoft.com/office/drawing/2014/main" id="{3945082D-0E80-AF12-5FD7-C198F946D1AD}"/>
                </a:ext>
              </a:extLst>
            </p:cNvPr>
            <p:cNvSpPr/>
            <p:nvPr/>
          </p:nvSpPr>
          <p:spPr>
            <a:xfrm>
              <a:off x="306717" y="622508"/>
              <a:ext cx="8568000" cy="1252780"/>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pPr>
                <a:lnSpc>
                  <a:spcPts val="31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r>
                <a:rPr lang="ja-JP" altLang="en-US" b="1" dirty="0">
                  <a:solidFill>
                    <a:srgbClr val="002060"/>
                  </a:solidFill>
                  <a:latin typeface="メイリオ" panose="020B0604030504040204" pitchFamily="50" charset="-128"/>
                  <a:ea typeface="メイリオ" panose="020B0604030504040204" pitchFamily="50" charset="-128"/>
                </a:rPr>
                <a:t>「聞くこと」の活動を行う際には、教師やＡＬＴの話を聞いたり、質問に答えたりしながら、コミュニケーションを行う目的や場面、状況などを把握する活動を行いましょう。</a:t>
              </a:r>
            </a:p>
          </p:txBody>
        </p:sp>
        <p:sp>
          <p:nvSpPr>
            <p:cNvPr id="2" name="四角形: 角を丸くする 1">
              <a:extLst>
                <a:ext uri="{FF2B5EF4-FFF2-40B4-BE49-F238E27FC236}">
                  <a16:creationId xmlns:a16="http://schemas.microsoft.com/office/drawing/2014/main" id="{72C37D13-15FE-106F-A027-DC63DBBCE0A1}"/>
                </a:ext>
              </a:extLst>
            </p:cNvPr>
            <p:cNvSpPr/>
            <p:nvPr/>
          </p:nvSpPr>
          <p:spPr>
            <a:xfrm>
              <a:off x="325975" y="638665"/>
              <a:ext cx="3775611" cy="373202"/>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grpSp>
      <p:sp>
        <p:nvSpPr>
          <p:cNvPr id="9" name="吹き出し: 角を丸めた四角形 8">
            <a:extLst>
              <a:ext uri="{FF2B5EF4-FFF2-40B4-BE49-F238E27FC236}">
                <a16:creationId xmlns:a16="http://schemas.microsoft.com/office/drawing/2014/main" id="{E371796A-F612-B6C5-D5F9-E65BA8B28209}"/>
              </a:ext>
            </a:extLst>
          </p:cNvPr>
          <p:cNvSpPr/>
          <p:nvPr/>
        </p:nvSpPr>
        <p:spPr>
          <a:xfrm>
            <a:off x="610902" y="2402519"/>
            <a:ext cx="3414061" cy="324000"/>
          </a:xfrm>
          <a:prstGeom prst="wedgeRoundRectCallout">
            <a:avLst>
              <a:gd name="adj1" fmla="val -53744"/>
              <a:gd name="adj2" fmla="val 16381"/>
              <a:gd name="adj3" fmla="val 16667"/>
            </a:avLst>
          </a:prstGeom>
          <a:ln/>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lang="en-US" altLang="ja-JP" sz="1400" dirty="0"/>
              <a:t>Do you usually go to a fast-food restaurant?</a:t>
            </a:r>
            <a:endParaRPr kumimoji="1" lang="en-US" altLang="ja-JP" sz="7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3D371DCB-7527-D86C-08B4-BE3C78A789CC}"/>
              </a:ext>
            </a:extLst>
          </p:cNvPr>
          <p:cNvSpPr txBox="1"/>
          <p:nvPr/>
        </p:nvSpPr>
        <p:spPr>
          <a:xfrm>
            <a:off x="48352" y="1972781"/>
            <a:ext cx="4485400" cy="29238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kumimoji="1" lang="ja-JP" altLang="en-US" sz="1300" b="1" spc="-150" dirty="0">
                <a:latin typeface="メイリオ" panose="020B0604030504040204" pitchFamily="50" charset="-128"/>
                <a:ea typeface="メイリオ" panose="020B0604030504040204" pitchFamily="50" charset="-128"/>
              </a:rPr>
              <a:t>１．</a:t>
            </a:r>
            <a:r>
              <a:rPr lang="ja-JP" altLang="en-US" sz="1300" b="1" spc="-150" dirty="0">
                <a:latin typeface="メイリオ" panose="020B0604030504040204" pitchFamily="50" charset="-128"/>
                <a:ea typeface="メイリオ" panose="020B0604030504040204" pitchFamily="50" charset="-128"/>
              </a:rPr>
              <a:t>コミュニケーションを行う目的や場面、状況などを把握する</a:t>
            </a:r>
            <a:endParaRPr kumimoji="1" lang="ja-JP" altLang="en-US" sz="1300" b="1" spc="-150" dirty="0">
              <a:latin typeface="メイリオ" panose="020B0604030504040204" pitchFamily="50" charset="-128"/>
              <a:ea typeface="メイリオ" panose="020B0604030504040204" pitchFamily="50" charset="-128"/>
            </a:endParaRPr>
          </a:p>
        </p:txBody>
      </p:sp>
      <p:sp>
        <p:nvSpPr>
          <p:cNvPr id="40" name="吹き出し: 角を丸めた四角形 39">
            <a:extLst>
              <a:ext uri="{FF2B5EF4-FFF2-40B4-BE49-F238E27FC236}">
                <a16:creationId xmlns:a16="http://schemas.microsoft.com/office/drawing/2014/main" id="{ED246592-30C0-4EF1-5D25-6F64660AF983}"/>
              </a:ext>
            </a:extLst>
          </p:cNvPr>
          <p:cNvSpPr/>
          <p:nvPr/>
        </p:nvSpPr>
        <p:spPr>
          <a:xfrm>
            <a:off x="610902" y="2863869"/>
            <a:ext cx="3414061" cy="324000"/>
          </a:xfrm>
          <a:prstGeom prst="wedgeRoundRectCallout">
            <a:avLst>
              <a:gd name="adj1" fmla="val 53042"/>
              <a:gd name="adj2" fmla="val -9225"/>
              <a:gd name="adj3" fmla="val 16667"/>
            </a:avLst>
          </a:prstGeom>
          <a:ln/>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nSpc>
                <a:spcPts val="1500"/>
              </a:lnSpc>
            </a:pPr>
            <a:r>
              <a:rPr lang="en-US" altLang="ja-JP" sz="1400" dirty="0"/>
              <a:t>Yes. I go there on weekends with my family.</a:t>
            </a:r>
            <a:endParaRPr kumimoji="1" lang="en-US" altLang="ja-JP" sz="600" dirty="0">
              <a:latin typeface="メイリオ" panose="020B0604030504040204" pitchFamily="50" charset="-128"/>
              <a:ea typeface="メイリオ" panose="020B0604030504040204" pitchFamily="50" charset="-128"/>
            </a:endParaRPr>
          </a:p>
        </p:txBody>
      </p:sp>
      <p:sp>
        <p:nvSpPr>
          <p:cNvPr id="42" name="吹き出し: 角を丸めた四角形 41">
            <a:extLst>
              <a:ext uri="{FF2B5EF4-FFF2-40B4-BE49-F238E27FC236}">
                <a16:creationId xmlns:a16="http://schemas.microsoft.com/office/drawing/2014/main" id="{6A554B5F-023A-07C2-1F97-094C5C788097}"/>
              </a:ext>
            </a:extLst>
          </p:cNvPr>
          <p:cNvSpPr/>
          <p:nvPr/>
        </p:nvSpPr>
        <p:spPr>
          <a:xfrm>
            <a:off x="617815" y="3325219"/>
            <a:ext cx="3407148" cy="324000"/>
          </a:xfrm>
          <a:prstGeom prst="wedgeRoundRectCallout">
            <a:avLst>
              <a:gd name="adj1" fmla="val -54229"/>
              <a:gd name="adj2" fmla="val 10523"/>
              <a:gd name="adj3" fmla="val 16667"/>
            </a:avLst>
          </a:prstGeom>
          <a:ln/>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lang="en-US" altLang="ja-JP" sz="1400" dirty="0"/>
              <a:t>What do you usually order there? </a:t>
            </a:r>
            <a:endParaRPr kumimoji="1" lang="en-US" altLang="ja-JP" sz="700" dirty="0">
              <a:latin typeface="メイリオ" panose="020B0604030504040204" pitchFamily="50" charset="-128"/>
              <a:ea typeface="メイリオ" panose="020B0604030504040204" pitchFamily="50" charset="-128"/>
            </a:endParaRPr>
          </a:p>
        </p:txBody>
      </p:sp>
      <p:sp>
        <p:nvSpPr>
          <p:cNvPr id="43" name="吹き出し: 角を丸めた四角形 42">
            <a:extLst>
              <a:ext uri="{FF2B5EF4-FFF2-40B4-BE49-F238E27FC236}">
                <a16:creationId xmlns:a16="http://schemas.microsoft.com/office/drawing/2014/main" id="{53CDB27B-3139-C439-496B-8DE195B0360E}"/>
              </a:ext>
            </a:extLst>
          </p:cNvPr>
          <p:cNvSpPr/>
          <p:nvPr/>
        </p:nvSpPr>
        <p:spPr>
          <a:xfrm>
            <a:off x="617814" y="3786569"/>
            <a:ext cx="3407147" cy="432000"/>
          </a:xfrm>
          <a:prstGeom prst="wedgeRoundRectCallout">
            <a:avLst>
              <a:gd name="adj1" fmla="val 53308"/>
              <a:gd name="adj2" fmla="val -616"/>
              <a:gd name="adj3" fmla="val 16667"/>
            </a:avLst>
          </a:prstGeom>
          <a:ln/>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nSpc>
                <a:spcPts val="1500"/>
              </a:lnSpc>
            </a:pPr>
            <a:r>
              <a:rPr lang="en-US" altLang="ja-JP" sz="1400" dirty="0"/>
              <a:t> I usually order a hamburger and a chicken set.</a:t>
            </a:r>
            <a:endParaRPr kumimoji="1" lang="en-US" altLang="ja-JP" sz="500" dirty="0">
              <a:latin typeface="メイリオ" panose="020B0604030504040204" pitchFamily="50" charset="-128"/>
              <a:ea typeface="メイリオ" panose="020B0604030504040204" pitchFamily="50" charset="-128"/>
            </a:endParaRPr>
          </a:p>
        </p:txBody>
      </p:sp>
      <p:sp>
        <p:nvSpPr>
          <p:cNvPr id="44" name="吹き出し: 角を丸めた四角形 43">
            <a:extLst>
              <a:ext uri="{FF2B5EF4-FFF2-40B4-BE49-F238E27FC236}">
                <a16:creationId xmlns:a16="http://schemas.microsoft.com/office/drawing/2014/main" id="{A870011E-9053-9384-C872-D1607718D7CF}"/>
              </a:ext>
            </a:extLst>
          </p:cNvPr>
          <p:cNvSpPr/>
          <p:nvPr/>
        </p:nvSpPr>
        <p:spPr>
          <a:xfrm>
            <a:off x="614165" y="4355919"/>
            <a:ext cx="2229639" cy="324000"/>
          </a:xfrm>
          <a:prstGeom prst="wedgeRoundRectCallout">
            <a:avLst>
              <a:gd name="adj1" fmla="val -55501"/>
              <a:gd name="adj2" fmla="val 21490"/>
              <a:gd name="adj3" fmla="val 16667"/>
            </a:avLst>
          </a:prstGeom>
          <a:ln/>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lang="en-US" altLang="ja-JP" sz="1400" dirty="0"/>
              <a:t>Wow!  You eat a lot. </a:t>
            </a:r>
            <a:endParaRPr kumimoji="1" lang="en-US" altLang="ja-JP" sz="700" dirty="0">
              <a:latin typeface="メイリオ" panose="020B0604030504040204" pitchFamily="50" charset="-128"/>
              <a:ea typeface="メイリオ" panose="020B0604030504040204" pitchFamily="50" charset="-128"/>
            </a:endParaRPr>
          </a:p>
        </p:txBody>
      </p:sp>
      <p:sp>
        <p:nvSpPr>
          <p:cNvPr id="46" name="吹き出し: 角を丸めた四角形 45">
            <a:extLst>
              <a:ext uri="{FF2B5EF4-FFF2-40B4-BE49-F238E27FC236}">
                <a16:creationId xmlns:a16="http://schemas.microsoft.com/office/drawing/2014/main" id="{DF2208BC-E7B0-39B1-1667-88FE934E87C6}"/>
              </a:ext>
            </a:extLst>
          </p:cNvPr>
          <p:cNvSpPr/>
          <p:nvPr/>
        </p:nvSpPr>
        <p:spPr>
          <a:xfrm>
            <a:off x="1918335" y="4817269"/>
            <a:ext cx="2110362" cy="324000"/>
          </a:xfrm>
          <a:prstGeom prst="wedgeRoundRectCallout">
            <a:avLst>
              <a:gd name="adj1" fmla="val 55778"/>
              <a:gd name="adj2" fmla="val 49417"/>
              <a:gd name="adj3" fmla="val 16667"/>
            </a:avLst>
          </a:prstGeom>
          <a:ln/>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nSpc>
                <a:spcPts val="1500"/>
              </a:lnSpc>
            </a:pPr>
            <a:r>
              <a:rPr lang="en-US" altLang="ja-JP" sz="1400" dirty="0"/>
              <a:t> And fried potatoes.</a:t>
            </a:r>
            <a:endParaRPr kumimoji="1" lang="en-US" altLang="ja-JP" sz="500" dirty="0">
              <a:latin typeface="メイリオ" panose="020B0604030504040204" pitchFamily="50" charset="-128"/>
              <a:ea typeface="メイリオ" panose="020B0604030504040204" pitchFamily="50" charset="-128"/>
            </a:endParaRPr>
          </a:p>
        </p:txBody>
      </p:sp>
      <p:sp>
        <p:nvSpPr>
          <p:cNvPr id="47" name="吹き出し: 角を丸めた四角形 46">
            <a:extLst>
              <a:ext uri="{FF2B5EF4-FFF2-40B4-BE49-F238E27FC236}">
                <a16:creationId xmlns:a16="http://schemas.microsoft.com/office/drawing/2014/main" id="{D9FB8BDB-E1BD-D355-B04C-3121C35ABA75}"/>
              </a:ext>
            </a:extLst>
          </p:cNvPr>
          <p:cNvSpPr/>
          <p:nvPr/>
        </p:nvSpPr>
        <p:spPr>
          <a:xfrm>
            <a:off x="673091" y="5278619"/>
            <a:ext cx="3351870" cy="432000"/>
          </a:xfrm>
          <a:prstGeom prst="wedgeRoundRectCallout">
            <a:avLst>
              <a:gd name="adj1" fmla="val -54422"/>
              <a:gd name="adj2" fmla="val -5652"/>
              <a:gd name="adj3" fmla="val 16667"/>
            </a:avLst>
          </a:prstGeom>
          <a:ln/>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lang="en-US" altLang="ja-JP" sz="1400" dirty="0"/>
              <a:t>Ah, you mean fries. Many people just say "fries" instead of fried potatoes.  </a:t>
            </a:r>
            <a:endParaRPr kumimoji="1" lang="en-US" altLang="ja-JP" sz="600" dirty="0">
              <a:latin typeface="メイリオ" panose="020B0604030504040204" pitchFamily="50" charset="-128"/>
              <a:ea typeface="メイリオ" panose="020B0604030504040204" pitchFamily="50" charset="-128"/>
            </a:endParaRPr>
          </a:p>
        </p:txBody>
      </p:sp>
      <p:sp>
        <p:nvSpPr>
          <p:cNvPr id="18" name="吹き出し: 角を丸めた四角形 17">
            <a:extLst>
              <a:ext uri="{FF2B5EF4-FFF2-40B4-BE49-F238E27FC236}">
                <a16:creationId xmlns:a16="http://schemas.microsoft.com/office/drawing/2014/main" id="{CBE60CB5-825D-2013-EA3B-8931CFF64A1C}"/>
              </a:ext>
            </a:extLst>
          </p:cNvPr>
          <p:cNvSpPr/>
          <p:nvPr/>
        </p:nvSpPr>
        <p:spPr>
          <a:xfrm>
            <a:off x="5241098" y="2078691"/>
            <a:ext cx="3540942" cy="994927"/>
          </a:xfrm>
          <a:prstGeom prst="wedgeRoundRectCallout">
            <a:avLst>
              <a:gd name="adj1" fmla="val -53489"/>
              <a:gd name="adj2" fmla="val 3992"/>
              <a:gd name="adj3" fmla="val 16667"/>
            </a:avLst>
          </a:prstGeom>
          <a:ln/>
        </p:spPr>
        <p:style>
          <a:lnRef idx="1">
            <a:schemeClr val="accent6"/>
          </a:lnRef>
          <a:fillRef idx="2">
            <a:schemeClr val="accent6"/>
          </a:fillRef>
          <a:effectRef idx="1">
            <a:schemeClr val="accent6"/>
          </a:effectRef>
          <a:fontRef idx="minor">
            <a:schemeClr val="dk1"/>
          </a:fontRef>
        </p:style>
        <p:txBody>
          <a:bodyPr rtlCol="0" anchor="ctr"/>
          <a:lstStyle/>
          <a:p>
            <a:pPr algn="just">
              <a:lnSpc>
                <a:spcPts val="1500"/>
              </a:lnSpc>
            </a:pPr>
            <a:r>
              <a:rPr lang="en-US" altLang="ja-JP" sz="1400" dirty="0"/>
              <a:t>Today, you will listen to a conversation between a clerk and a customer in a fast-food restaurant. It’s near Hiroshima Peace Memorial Park.   Many visitors from overseas come to this restaurant. </a:t>
            </a:r>
          </a:p>
        </p:txBody>
      </p:sp>
      <p:pic>
        <p:nvPicPr>
          <p:cNvPr id="30" name="図 29" descr="白いバックグラウンドの前に座っている人形&#10;&#10;AI 生成コンテンツは誤りを含む可能性があります。">
            <a:extLst>
              <a:ext uri="{FF2B5EF4-FFF2-40B4-BE49-F238E27FC236}">
                <a16:creationId xmlns:a16="http://schemas.microsoft.com/office/drawing/2014/main" id="{947C40CA-8FC4-00DA-7496-BAAAC76CE89E}"/>
              </a:ext>
            </a:extLst>
          </p:cNvPr>
          <p:cNvPicPr>
            <a:picLocks noChangeAspect="1"/>
          </p:cNvPicPr>
          <p:nvPr/>
        </p:nvPicPr>
        <p:blipFill>
          <a:blip r:embed="rId3" cstate="print">
            <a:extLst>
              <a:ext uri="{28A0092B-C50C-407E-A947-70E740481C1C}">
                <a14:useLocalDpi xmlns:a14="http://schemas.microsoft.com/office/drawing/2010/main" val="0"/>
              </a:ext>
            </a:extLst>
          </a:blip>
          <a:srcRect l="57987" t="13420" r="3044" b="27169"/>
          <a:stretch>
            <a:fillRect/>
          </a:stretch>
        </p:blipFill>
        <p:spPr>
          <a:xfrm flipH="1">
            <a:off x="86269" y="2443348"/>
            <a:ext cx="362377" cy="437450"/>
          </a:xfrm>
          <a:prstGeom prst="rect">
            <a:avLst/>
          </a:prstGeom>
        </p:spPr>
      </p:pic>
      <p:pic>
        <p:nvPicPr>
          <p:cNvPr id="36" name="図 35" descr="座る, ボックス, 食品 が含まれている画像&#10;&#10;AI 生成コンテンツは誤りを含む可能性があります。">
            <a:extLst>
              <a:ext uri="{FF2B5EF4-FFF2-40B4-BE49-F238E27FC236}">
                <a16:creationId xmlns:a16="http://schemas.microsoft.com/office/drawing/2014/main" id="{7609945E-9C6A-994A-0EC9-18447D38826F}"/>
              </a:ext>
            </a:extLst>
          </p:cNvPr>
          <p:cNvPicPr>
            <a:picLocks noChangeAspect="1"/>
          </p:cNvPicPr>
          <p:nvPr/>
        </p:nvPicPr>
        <p:blipFill>
          <a:blip r:embed="rId4" cstate="print">
            <a:extLst>
              <a:ext uri="{28A0092B-C50C-407E-A947-70E740481C1C}">
                <a14:useLocalDpi xmlns:a14="http://schemas.microsoft.com/office/drawing/2010/main" val="0"/>
              </a:ext>
            </a:extLst>
          </a:blip>
          <a:srcRect l="27472" t="1260" r="19117" b="53065"/>
          <a:stretch>
            <a:fillRect/>
          </a:stretch>
        </p:blipFill>
        <p:spPr>
          <a:xfrm flipH="1">
            <a:off x="41810" y="3407499"/>
            <a:ext cx="451297" cy="447051"/>
          </a:xfrm>
          <a:prstGeom prst="rect">
            <a:avLst/>
          </a:prstGeom>
        </p:spPr>
      </p:pic>
      <p:sp>
        <p:nvSpPr>
          <p:cNvPr id="41" name="吹き出し: 角を丸めた四角形 40">
            <a:extLst>
              <a:ext uri="{FF2B5EF4-FFF2-40B4-BE49-F238E27FC236}">
                <a16:creationId xmlns:a16="http://schemas.microsoft.com/office/drawing/2014/main" id="{1674CEE2-E091-53D7-08E6-415E5C330E27}"/>
              </a:ext>
            </a:extLst>
          </p:cNvPr>
          <p:cNvSpPr/>
          <p:nvPr/>
        </p:nvSpPr>
        <p:spPr>
          <a:xfrm>
            <a:off x="673092" y="5847969"/>
            <a:ext cx="3332304" cy="324000"/>
          </a:xfrm>
          <a:prstGeom prst="wedgeRoundRectCallout">
            <a:avLst>
              <a:gd name="adj1" fmla="val 53124"/>
              <a:gd name="adj2" fmla="val -17384"/>
              <a:gd name="adj3" fmla="val 16667"/>
            </a:avLst>
          </a:prstGeom>
          <a:ln/>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nSpc>
                <a:spcPts val="1500"/>
              </a:lnSpc>
            </a:pPr>
            <a:r>
              <a:rPr lang="en-US" altLang="ja-JP" sz="1400" dirty="0"/>
              <a:t> I usually order a pie and an orange juice.</a:t>
            </a:r>
            <a:endParaRPr kumimoji="1" lang="en-US" altLang="ja-JP" sz="500" dirty="0">
              <a:latin typeface="メイリオ" panose="020B0604030504040204" pitchFamily="50" charset="-128"/>
              <a:ea typeface="メイリオ" panose="020B0604030504040204" pitchFamily="50" charset="-128"/>
            </a:endParaRPr>
          </a:p>
        </p:txBody>
      </p:sp>
      <p:sp>
        <p:nvSpPr>
          <p:cNvPr id="50" name="吹き出し: 角を丸めた四角形 49">
            <a:extLst>
              <a:ext uri="{FF2B5EF4-FFF2-40B4-BE49-F238E27FC236}">
                <a16:creationId xmlns:a16="http://schemas.microsoft.com/office/drawing/2014/main" id="{A2D469BA-6337-B9AA-908D-F114E437D388}"/>
              </a:ext>
            </a:extLst>
          </p:cNvPr>
          <p:cNvSpPr/>
          <p:nvPr/>
        </p:nvSpPr>
        <p:spPr>
          <a:xfrm>
            <a:off x="673091" y="6309320"/>
            <a:ext cx="1129201" cy="324000"/>
          </a:xfrm>
          <a:prstGeom prst="wedgeRoundRectCallout">
            <a:avLst>
              <a:gd name="adj1" fmla="val -61187"/>
              <a:gd name="adj2" fmla="val 4429"/>
              <a:gd name="adj3" fmla="val 16667"/>
            </a:avLst>
          </a:prstGeom>
          <a:ln/>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kumimoji="1" lang="en-US" altLang="ja-JP" sz="1400" dirty="0">
                <a:ea typeface="メイリオ" panose="020B0604030504040204" pitchFamily="50" charset="-128"/>
              </a:rPr>
              <a:t>That’s nice!</a:t>
            </a:r>
          </a:p>
        </p:txBody>
      </p:sp>
      <p:sp>
        <p:nvSpPr>
          <p:cNvPr id="5" name="テキスト ボックス 4">
            <a:extLst>
              <a:ext uri="{FF2B5EF4-FFF2-40B4-BE49-F238E27FC236}">
                <a16:creationId xmlns:a16="http://schemas.microsoft.com/office/drawing/2014/main" id="{3B0C5674-0538-95ED-F110-4D5D8A4698E8}"/>
              </a:ext>
            </a:extLst>
          </p:cNvPr>
          <p:cNvSpPr txBox="1"/>
          <p:nvPr/>
        </p:nvSpPr>
        <p:spPr>
          <a:xfrm>
            <a:off x="4478" y="2882566"/>
            <a:ext cx="714958" cy="230832"/>
          </a:xfrm>
          <a:prstGeom prst="rect">
            <a:avLst/>
          </a:prstGeom>
          <a:noFill/>
        </p:spPr>
        <p:txBody>
          <a:bodyPr wrap="square" rtlCol="0">
            <a:spAutoFit/>
          </a:bodyPr>
          <a:lstStyle/>
          <a:p>
            <a:r>
              <a:rPr lang="ja-JP" altLang="en-US" sz="900" dirty="0">
                <a:latin typeface="メイリオ" panose="020B0604030504040204" pitchFamily="50" charset="-128"/>
                <a:ea typeface="メイリオ" panose="020B0604030504040204" pitchFamily="50" charset="-128"/>
              </a:rPr>
              <a:t>ＡＬＴ</a:t>
            </a:r>
            <a:endParaRPr kumimoji="1" lang="ja-JP" altLang="en-US" sz="900" dirty="0">
              <a:latin typeface="メイリオ" panose="020B0604030504040204" pitchFamily="50" charset="-128"/>
              <a:ea typeface="メイリオ" panose="020B0604030504040204" pitchFamily="50" charset="-128"/>
            </a:endParaRPr>
          </a:p>
        </p:txBody>
      </p:sp>
      <p:cxnSp>
        <p:nvCxnSpPr>
          <p:cNvPr id="45" name="直線コネクタ 44">
            <a:extLst>
              <a:ext uri="{FF2B5EF4-FFF2-40B4-BE49-F238E27FC236}">
                <a16:creationId xmlns:a16="http://schemas.microsoft.com/office/drawing/2014/main" id="{372495DD-E9ED-40F8-A9D4-25E1570C19B7}"/>
              </a:ext>
            </a:extLst>
          </p:cNvPr>
          <p:cNvCxnSpPr>
            <a:cxnSpLocks/>
          </p:cNvCxnSpPr>
          <p:nvPr/>
        </p:nvCxnSpPr>
        <p:spPr>
          <a:xfrm>
            <a:off x="4569781" y="2081391"/>
            <a:ext cx="0" cy="4577827"/>
          </a:xfrm>
          <a:prstGeom prst="line">
            <a:avLst/>
          </a:prstGeom>
        </p:spPr>
        <p:style>
          <a:lnRef idx="1">
            <a:schemeClr val="accent1"/>
          </a:lnRef>
          <a:fillRef idx="0">
            <a:schemeClr val="accent1"/>
          </a:fillRef>
          <a:effectRef idx="0">
            <a:schemeClr val="accent1"/>
          </a:effectRef>
          <a:fontRef idx="minor">
            <a:schemeClr val="tx1"/>
          </a:fontRef>
        </p:style>
      </p:cxnSp>
      <p:sp>
        <p:nvSpPr>
          <p:cNvPr id="8" name="テキスト ボックス 7">
            <a:extLst>
              <a:ext uri="{FF2B5EF4-FFF2-40B4-BE49-F238E27FC236}">
                <a16:creationId xmlns:a16="http://schemas.microsoft.com/office/drawing/2014/main" id="{4E854E39-2151-D491-9D27-7FFDD40DA672}"/>
              </a:ext>
            </a:extLst>
          </p:cNvPr>
          <p:cNvSpPr txBox="1"/>
          <p:nvPr/>
        </p:nvSpPr>
        <p:spPr>
          <a:xfrm>
            <a:off x="48352" y="3838251"/>
            <a:ext cx="516731" cy="230832"/>
          </a:xfrm>
          <a:prstGeom prst="rect">
            <a:avLst/>
          </a:prstGeom>
          <a:noFill/>
          <a:ln>
            <a:noFill/>
          </a:ln>
          <a:effectLst/>
        </p:spPr>
        <p:txBody>
          <a:bodyPr wrap="square" rtlCol="0">
            <a:spAutoFit/>
          </a:bodyPr>
          <a:lstStyle/>
          <a:p>
            <a:r>
              <a:rPr lang="ja-JP" altLang="en-US" sz="900" dirty="0">
                <a:latin typeface="メイリオ" panose="020B0604030504040204" pitchFamily="50" charset="-128"/>
                <a:ea typeface="メイリオ" panose="020B0604030504040204" pitchFamily="50" charset="-128"/>
              </a:rPr>
              <a:t>教師</a:t>
            </a:r>
            <a:endParaRPr kumimoji="1" lang="ja-JP" altLang="en-US" sz="900" dirty="0">
              <a:latin typeface="メイリオ" panose="020B0604030504040204" pitchFamily="50" charset="-128"/>
              <a:ea typeface="メイリオ" panose="020B0604030504040204" pitchFamily="50" charset="-128"/>
            </a:endParaRPr>
          </a:p>
        </p:txBody>
      </p:sp>
      <p:sp>
        <p:nvSpPr>
          <p:cNvPr id="13" name="吹き出し: 角を丸めた四角形 12">
            <a:extLst>
              <a:ext uri="{FF2B5EF4-FFF2-40B4-BE49-F238E27FC236}">
                <a16:creationId xmlns:a16="http://schemas.microsoft.com/office/drawing/2014/main" id="{5DB74004-740A-DE18-589E-836527DA5887}"/>
              </a:ext>
            </a:extLst>
          </p:cNvPr>
          <p:cNvSpPr/>
          <p:nvPr/>
        </p:nvSpPr>
        <p:spPr>
          <a:xfrm>
            <a:off x="5256887" y="3171358"/>
            <a:ext cx="3242621" cy="499474"/>
          </a:xfrm>
          <a:prstGeom prst="wedgeRoundRectCallout">
            <a:avLst>
              <a:gd name="adj1" fmla="val -55716"/>
              <a:gd name="adj2" fmla="val 13327"/>
              <a:gd name="adj3" fmla="val 16667"/>
            </a:avLst>
          </a:prstGeom>
          <a:ln/>
        </p:spPr>
        <p:style>
          <a:lnRef idx="1">
            <a:schemeClr val="accent6"/>
          </a:lnRef>
          <a:fillRef idx="2">
            <a:schemeClr val="accent6"/>
          </a:fillRef>
          <a:effectRef idx="1">
            <a:schemeClr val="accent6"/>
          </a:effectRef>
          <a:fontRef idx="minor">
            <a:schemeClr val="dk1"/>
          </a:fontRef>
        </p:style>
        <p:txBody>
          <a:bodyPr rtlCol="0" anchor="t"/>
          <a:lstStyle/>
          <a:p>
            <a:pPr>
              <a:lnSpc>
                <a:spcPts val="1500"/>
              </a:lnSpc>
            </a:pPr>
            <a:r>
              <a:rPr lang="en-US" altLang="ja-JP" sz="1400" dirty="0">
                <a:ea typeface="メイリオ" panose="020B0604030504040204" pitchFamily="50" charset="-128"/>
              </a:rPr>
              <a:t>What does the customer order? </a:t>
            </a:r>
          </a:p>
          <a:p>
            <a:pPr>
              <a:lnSpc>
                <a:spcPts val="1500"/>
              </a:lnSpc>
            </a:pPr>
            <a:r>
              <a:rPr lang="en-US" altLang="ja-JP" sz="1400" dirty="0">
                <a:ea typeface="メイリオ" panose="020B0604030504040204" pitchFamily="50" charset="-128"/>
              </a:rPr>
              <a:t>Can you guess?  </a:t>
            </a:r>
            <a:endParaRPr kumimoji="1" lang="en-US" altLang="ja-JP" sz="1400" dirty="0">
              <a:ea typeface="メイリオ" panose="020B0604030504040204" pitchFamily="50" charset="-128"/>
            </a:endParaRPr>
          </a:p>
        </p:txBody>
      </p:sp>
      <p:sp>
        <p:nvSpPr>
          <p:cNvPr id="17" name="吹き出し: 角を丸めた四角形 16">
            <a:extLst>
              <a:ext uri="{FF2B5EF4-FFF2-40B4-BE49-F238E27FC236}">
                <a16:creationId xmlns:a16="http://schemas.microsoft.com/office/drawing/2014/main" id="{EBE3FBCA-27E3-64D8-56D5-8FC997BDB933}"/>
              </a:ext>
            </a:extLst>
          </p:cNvPr>
          <p:cNvSpPr/>
          <p:nvPr/>
        </p:nvSpPr>
        <p:spPr>
          <a:xfrm>
            <a:off x="7382282" y="3768572"/>
            <a:ext cx="1117227" cy="324000"/>
          </a:xfrm>
          <a:prstGeom prst="wedgeRoundRectCallout">
            <a:avLst>
              <a:gd name="adj1" fmla="val 61847"/>
              <a:gd name="adj2" fmla="val -1363"/>
              <a:gd name="adj3" fmla="val 16667"/>
            </a:avLst>
          </a:prstGeom>
          <a:ln/>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nSpc>
                <a:spcPts val="1500"/>
              </a:lnSpc>
            </a:pPr>
            <a:r>
              <a:rPr lang="en-US" altLang="ja-JP" sz="1400" dirty="0"/>
              <a:t> Lemonade.</a:t>
            </a:r>
            <a:endParaRPr kumimoji="1" lang="en-US" altLang="ja-JP" sz="500" dirty="0">
              <a:latin typeface="メイリオ" panose="020B0604030504040204" pitchFamily="50" charset="-128"/>
              <a:ea typeface="メイリオ" panose="020B0604030504040204" pitchFamily="50" charset="-128"/>
            </a:endParaRPr>
          </a:p>
        </p:txBody>
      </p:sp>
      <p:sp>
        <p:nvSpPr>
          <p:cNvPr id="54" name="吹き出し: 角を丸めた四角形 53">
            <a:extLst>
              <a:ext uri="{FF2B5EF4-FFF2-40B4-BE49-F238E27FC236}">
                <a16:creationId xmlns:a16="http://schemas.microsoft.com/office/drawing/2014/main" id="{ACCC18D5-D263-D7C4-C5D2-FCDA0ED4611D}"/>
              </a:ext>
            </a:extLst>
          </p:cNvPr>
          <p:cNvSpPr/>
          <p:nvPr/>
        </p:nvSpPr>
        <p:spPr>
          <a:xfrm>
            <a:off x="5248111" y="5877272"/>
            <a:ext cx="3533929" cy="810703"/>
          </a:xfrm>
          <a:prstGeom prst="wedgeRoundRectCallout">
            <a:avLst>
              <a:gd name="adj1" fmla="val -53786"/>
              <a:gd name="adj2" fmla="val 4548"/>
              <a:gd name="adj3" fmla="val 16667"/>
            </a:avLst>
          </a:prstGeom>
          <a:ln/>
        </p:spPr>
        <p:style>
          <a:lnRef idx="1">
            <a:schemeClr val="accent6"/>
          </a:lnRef>
          <a:fillRef idx="2">
            <a:schemeClr val="accent6"/>
          </a:fillRef>
          <a:effectRef idx="1">
            <a:schemeClr val="accent6"/>
          </a:effectRef>
          <a:fontRef idx="minor">
            <a:schemeClr val="dk1"/>
          </a:fontRef>
        </p:style>
        <p:txBody>
          <a:bodyPr rtlCol="0" anchor="t"/>
          <a:lstStyle/>
          <a:p>
            <a:pPr algn="just"/>
            <a:r>
              <a:rPr lang="en-US" altLang="ja-JP" sz="1400" dirty="0"/>
              <a:t>The customer orders food, and the clerk takes her order. What does she order and how much is it? Listen carefully. </a:t>
            </a:r>
            <a:endParaRPr lang="ja-JP" altLang="en-US" sz="1400" dirty="0"/>
          </a:p>
        </p:txBody>
      </p:sp>
      <p:pic>
        <p:nvPicPr>
          <p:cNvPr id="15" name="図 14" descr="黒いバックグラウンドの前に座っている人形&#10;&#10;AI 生成コンテンツは誤りを含む可能性があります。">
            <a:extLst>
              <a:ext uri="{FF2B5EF4-FFF2-40B4-BE49-F238E27FC236}">
                <a16:creationId xmlns:a16="http://schemas.microsoft.com/office/drawing/2014/main" id="{CAC267F3-8590-2203-4FD7-247F34018AB1}"/>
              </a:ext>
            </a:extLst>
          </p:cNvPr>
          <p:cNvPicPr>
            <a:picLocks noChangeAspect="1"/>
          </p:cNvPicPr>
          <p:nvPr/>
        </p:nvPicPr>
        <p:blipFill>
          <a:blip r:embed="rId5" cstate="print">
            <a:extLst>
              <a:ext uri="{28A0092B-C50C-407E-A947-70E740481C1C}">
                <a14:useLocalDpi xmlns:a14="http://schemas.microsoft.com/office/drawing/2010/main" val="0"/>
              </a:ext>
            </a:extLst>
          </a:blip>
          <a:srcRect l="28881" r="20965" b="43796"/>
          <a:stretch>
            <a:fillRect/>
          </a:stretch>
        </p:blipFill>
        <p:spPr>
          <a:xfrm>
            <a:off x="4102210" y="2809219"/>
            <a:ext cx="440832" cy="531329"/>
          </a:xfrm>
          <a:prstGeom prst="rect">
            <a:avLst/>
          </a:prstGeom>
          <a:effectLst/>
        </p:spPr>
      </p:pic>
      <p:pic>
        <p:nvPicPr>
          <p:cNvPr id="19" name="図 18" descr="おもちゃ, レゴ が含まれている画像&#10;&#10;AI 生成コンテンツは誤りを含む可能性があります。">
            <a:extLst>
              <a:ext uri="{FF2B5EF4-FFF2-40B4-BE49-F238E27FC236}">
                <a16:creationId xmlns:a16="http://schemas.microsoft.com/office/drawing/2014/main" id="{3E675C9E-D361-201A-02CD-17C17C0C4F97}"/>
              </a:ext>
            </a:extLst>
          </p:cNvPr>
          <p:cNvPicPr>
            <a:picLocks noChangeAspect="1"/>
          </p:cNvPicPr>
          <p:nvPr/>
        </p:nvPicPr>
        <p:blipFill>
          <a:blip r:embed="rId6" cstate="print">
            <a:extLst>
              <a:ext uri="{28A0092B-C50C-407E-A947-70E740481C1C}">
                <a14:useLocalDpi xmlns:a14="http://schemas.microsoft.com/office/drawing/2010/main" val="0"/>
              </a:ext>
            </a:extLst>
          </a:blip>
          <a:srcRect l="33432" t="1" r="25019" b="45434"/>
          <a:stretch>
            <a:fillRect/>
          </a:stretch>
        </p:blipFill>
        <p:spPr>
          <a:xfrm>
            <a:off x="4130103" y="3759039"/>
            <a:ext cx="394299" cy="499474"/>
          </a:xfrm>
          <a:prstGeom prst="rect">
            <a:avLst/>
          </a:prstGeom>
          <a:effectLst/>
        </p:spPr>
      </p:pic>
      <p:pic>
        <p:nvPicPr>
          <p:cNvPr id="26" name="図 25" descr="座る, ボックス, 食品 が含まれている画像&#10;&#10;AI 生成コンテンツは誤りを含む可能性があります。">
            <a:extLst>
              <a:ext uri="{FF2B5EF4-FFF2-40B4-BE49-F238E27FC236}">
                <a16:creationId xmlns:a16="http://schemas.microsoft.com/office/drawing/2014/main" id="{C5D70661-6FDD-628A-8391-FEEA19AE3FB2}"/>
              </a:ext>
            </a:extLst>
          </p:cNvPr>
          <p:cNvPicPr>
            <a:picLocks noChangeAspect="1"/>
          </p:cNvPicPr>
          <p:nvPr/>
        </p:nvPicPr>
        <p:blipFill>
          <a:blip r:embed="rId4" cstate="print">
            <a:extLst>
              <a:ext uri="{28A0092B-C50C-407E-A947-70E740481C1C}">
                <a14:useLocalDpi xmlns:a14="http://schemas.microsoft.com/office/drawing/2010/main" val="0"/>
              </a:ext>
            </a:extLst>
          </a:blip>
          <a:srcRect l="27472" t="1260" r="19117" b="53065"/>
          <a:stretch>
            <a:fillRect/>
          </a:stretch>
        </p:blipFill>
        <p:spPr>
          <a:xfrm flipH="1">
            <a:off x="44213" y="4425616"/>
            <a:ext cx="451297" cy="447051"/>
          </a:xfrm>
          <a:prstGeom prst="rect">
            <a:avLst/>
          </a:prstGeom>
        </p:spPr>
      </p:pic>
      <p:pic>
        <p:nvPicPr>
          <p:cNvPr id="29" name="図 28" descr="白いバックグラウンドの前に座っている人形&#10;&#10;AI 生成コンテンツは誤りを含む可能性があります。">
            <a:extLst>
              <a:ext uri="{FF2B5EF4-FFF2-40B4-BE49-F238E27FC236}">
                <a16:creationId xmlns:a16="http://schemas.microsoft.com/office/drawing/2014/main" id="{B7032226-3095-9655-39CE-6EE99192C9E1}"/>
              </a:ext>
            </a:extLst>
          </p:cNvPr>
          <p:cNvPicPr>
            <a:picLocks noChangeAspect="1"/>
          </p:cNvPicPr>
          <p:nvPr/>
        </p:nvPicPr>
        <p:blipFill>
          <a:blip r:embed="rId3" cstate="print">
            <a:extLst>
              <a:ext uri="{28A0092B-C50C-407E-A947-70E740481C1C}">
                <a14:useLocalDpi xmlns:a14="http://schemas.microsoft.com/office/drawing/2010/main" val="0"/>
              </a:ext>
            </a:extLst>
          </a:blip>
          <a:srcRect l="57987" t="13420" r="3044" b="27169"/>
          <a:stretch>
            <a:fillRect/>
          </a:stretch>
        </p:blipFill>
        <p:spPr>
          <a:xfrm flipH="1">
            <a:off x="82872" y="5225008"/>
            <a:ext cx="362377" cy="437450"/>
          </a:xfrm>
          <a:prstGeom prst="rect">
            <a:avLst/>
          </a:prstGeom>
        </p:spPr>
      </p:pic>
      <p:pic>
        <p:nvPicPr>
          <p:cNvPr id="32" name="図 31" descr="白いバックグラウンドの前に座っている人形&#10;&#10;AI 生成コンテンツは誤りを含む可能性があります。">
            <a:extLst>
              <a:ext uri="{FF2B5EF4-FFF2-40B4-BE49-F238E27FC236}">
                <a16:creationId xmlns:a16="http://schemas.microsoft.com/office/drawing/2014/main" id="{569ADFBA-B404-40A6-7C66-8336B11A7E3D}"/>
              </a:ext>
            </a:extLst>
          </p:cNvPr>
          <p:cNvPicPr>
            <a:picLocks noChangeAspect="1"/>
          </p:cNvPicPr>
          <p:nvPr/>
        </p:nvPicPr>
        <p:blipFill>
          <a:blip r:embed="rId3" cstate="print">
            <a:extLst>
              <a:ext uri="{28A0092B-C50C-407E-A947-70E740481C1C}">
                <a14:useLocalDpi xmlns:a14="http://schemas.microsoft.com/office/drawing/2010/main" val="0"/>
              </a:ext>
            </a:extLst>
          </a:blip>
          <a:srcRect l="57987" t="13420" r="3044" b="27169"/>
          <a:stretch>
            <a:fillRect/>
          </a:stretch>
        </p:blipFill>
        <p:spPr>
          <a:xfrm flipH="1">
            <a:off x="82872" y="6171969"/>
            <a:ext cx="362377" cy="437450"/>
          </a:xfrm>
          <a:prstGeom prst="rect">
            <a:avLst/>
          </a:prstGeom>
        </p:spPr>
      </p:pic>
      <p:pic>
        <p:nvPicPr>
          <p:cNvPr id="37" name="図 36" descr="おもちゃ, レゴ が含まれている画像&#10;&#10;AI 生成コンテンツは誤りを含む可能性があります。">
            <a:extLst>
              <a:ext uri="{FF2B5EF4-FFF2-40B4-BE49-F238E27FC236}">
                <a16:creationId xmlns:a16="http://schemas.microsoft.com/office/drawing/2014/main" id="{5B44DA55-EE2A-B5FC-5C3F-C989E9105513}"/>
              </a:ext>
            </a:extLst>
          </p:cNvPr>
          <p:cNvPicPr>
            <a:picLocks noChangeAspect="1"/>
          </p:cNvPicPr>
          <p:nvPr/>
        </p:nvPicPr>
        <p:blipFill>
          <a:blip r:embed="rId6" cstate="print">
            <a:extLst>
              <a:ext uri="{28A0092B-C50C-407E-A947-70E740481C1C}">
                <a14:useLocalDpi xmlns:a14="http://schemas.microsoft.com/office/drawing/2010/main" val="0"/>
              </a:ext>
            </a:extLst>
          </a:blip>
          <a:srcRect l="33432" t="1" r="25019" b="45434"/>
          <a:stretch>
            <a:fillRect/>
          </a:stretch>
        </p:blipFill>
        <p:spPr>
          <a:xfrm>
            <a:off x="4122004" y="4725144"/>
            <a:ext cx="394299" cy="499474"/>
          </a:xfrm>
          <a:prstGeom prst="rect">
            <a:avLst/>
          </a:prstGeom>
          <a:effectLst/>
        </p:spPr>
      </p:pic>
      <p:pic>
        <p:nvPicPr>
          <p:cNvPr id="38" name="図 37" descr="黒いバックグラウンドの前に座っている人形&#10;&#10;AI 生成コンテンツは誤りを含む可能性があります。">
            <a:extLst>
              <a:ext uri="{FF2B5EF4-FFF2-40B4-BE49-F238E27FC236}">
                <a16:creationId xmlns:a16="http://schemas.microsoft.com/office/drawing/2014/main" id="{396A87C7-DC65-829E-A471-D01FD2FCDC1C}"/>
              </a:ext>
            </a:extLst>
          </p:cNvPr>
          <p:cNvPicPr>
            <a:picLocks noChangeAspect="1"/>
          </p:cNvPicPr>
          <p:nvPr/>
        </p:nvPicPr>
        <p:blipFill>
          <a:blip r:embed="rId5" cstate="print">
            <a:extLst>
              <a:ext uri="{28A0092B-C50C-407E-A947-70E740481C1C}">
                <a14:useLocalDpi xmlns:a14="http://schemas.microsoft.com/office/drawing/2010/main" val="0"/>
              </a:ext>
            </a:extLst>
          </a:blip>
          <a:srcRect l="28881" r="20965" b="43796"/>
          <a:stretch>
            <a:fillRect/>
          </a:stretch>
        </p:blipFill>
        <p:spPr>
          <a:xfrm>
            <a:off x="4101586" y="5740314"/>
            <a:ext cx="440832" cy="531329"/>
          </a:xfrm>
          <a:prstGeom prst="rect">
            <a:avLst/>
          </a:prstGeom>
          <a:effectLst/>
        </p:spPr>
      </p:pic>
      <p:pic>
        <p:nvPicPr>
          <p:cNvPr id="39" name="図 38" descr="座る, ボックス, 食品 が含まれている画像&#10;&#10;AI 生成コンテンツは誤りを含む可能性があります。">
            <a:extLst>
              <a:ext uri="{FF2B5EF4-FFF2-40B4-BE49-F238E27FC236}">
                <a16:creationId xmlns:a16="http://schemas.microsoft.com/office/drawing/2014/main" id="{7EBF84A7-8611-3B32-3223-6D84D7AC0469}"/>
              </a:ext>
            </a:extLst>
          </p:cNvPr>
          <p:cNvPicPr>
            <a:picLocks noChangeAspect="1"/>
          </p:cNvPicPr>
          <p:nvPr/>
        </p:nvPicPr>
        <p:blipFill>
          <a:blip r:embed="rId4" cstate="print">
            <a:extLst>
              <a:ext uri="{28A0092B-C50C-407E-A947-70E740481C1C}">
                <a14:useLocalDpi xmlns:a14="http://schemas.microsoft.com/office/drawing/2010/main" val="0"/>
              </a:ext>
            </a:extLst>
          </a:blip>
          <a:srcRect l="27472" t="1260" r="19117" b="53065"/>
          <a:stretch>
            <a:fillRect/>
          </a:stretch>
        </p:blipFill>
        <p:spPr>
          <a:xfrm flipH="1">
            <a:off x="4639857" y="2345382"/>
            <a:ext cx="451297" cy="447051"/>
          </a:xfrm>
          <a:prstGeom prst="rect">
            <a:avLst/>
          </a:prstGeom>
        </p:spPr>
      </p:pic>
      <p:pic>
        <p:nvPicPr>
          <p:cNvPr id="53" name="図 52" descr="白いバックグラウンドの前に座っている人形&#10;&#10;AI 生成コンテンツは誤りを含む可能性があります。">
            <a:extLst>
              <a:ext uri="{FF2B5EF4-FFF2-40B4-BE49-F238E27FC236}">
                <a16:creationId xmlns:a16="http://schemas.microsoft.com/office/drawing/2014/main" id="{ADC1895D-3DBB-8E88-77E7-7191ED11C3AF}"/>
              </a:ext>
            </a:extLst>
          </p:cNvPr>
          <p:cNvPicPr>
            <a:picLocks noChangeAspect="1"/>
          </p:cNvPicPr>
          <p:nvPr/>
        </p:nvPicPr>
        <p:blipFill>
          <a:blip r:embed="rId3" cstate="print">
            <a:extLst>
              <a:ext uri="{28A0092B-C50C-407E-A947-70E740481C1C}">
                <a14:useLocalDpi xmlns:a14="http://schemas.microsoft.com/office/drawing/2010/main" val="0"/>
              </a:ext>
            </a:extLst>
          </a:blip>
          <a:srcRect l="57987" t="13420" r="3044" b="27169"/>
          <a:stretch>
            <a:fillRect/>
          </a:stretch>
        </p:blipFill>
        <p:spPr>
          <a:xfrm flipH="1">
            <a:off x="4678873" y="3457304"/>
            <a:ext cx="362377" cy="437450"/>
          </a:xfrm>
          <a:prstGeom prst="rect">
            <a:avLst/>
          </a:prstGeom>
        </p:spPr>
      </p:pic>
      <p:pic>
        <p:nvPicPr>
          <p:cNvPr id="64" name="図 63" descr="おもちゃ, レゴ が含まれている画像&#10;&#10;AI 生成コンテンツは誤りを含む可能性があります。">
            <a:extLst>
              <a:ext uri="{FF2B5EF4-FFF2-40B4-BE49-F238E27FC236}">
                <a16:creationId xmlns:a16="http://schemas.microsoft.com/office/drawing/2014/main" id="{68900F71-11C2-FB38-0668-AF2A15FFAF0A}"/>
              </a:ext>
            </a:extLst>
          </p:cNvPr>
          <p:cNvPicPr>
            <a:picLocks noChangeAspect="1"/>
          </p:cNvPicPr>
          <p:nvPr/>
        </p:nvPicPr>
        <p:blipFill>
          <a:blip r:embed="rId6" cstate="print">
            <a:extLst>
              <a:ext uri="{28A0092B-C50C-407E-A947-70E740481C1C}">
                <a14:useLocalDpi xmlns:a14="http://schemas.microsoft.com/office/drawing/2010/main" val="0"/>
              </a:ext>
            </a:extLst>
          </a:blip>
          <a:srcRect l="33432" t="1" r="25019" b="45434"/>
          <a:stretch>
            <a:fillRect/>
          </a:stretch>
        </p:blipFill>
        <p:spPr>
          <a:xfrm>
            <a:off x="8631166" y="3688181"/>
            <a:ext cx="394299" cy="499474"/>
          </a:xfrm>
          <a:prstGeom prst="rect">
            <a:avLst/>
          </a:prstGeom>
          <a:effectLst/>
        </p:spPr>
      </p:pic>
      <p:pic>
        <p:nvPicPr>
          <p:cNvPr id="65" name="図 64" descr="黒いバックグラウンドの前に座っている人形&#10;&#10;AI 生成コンテンツは誤りを含む可能性があります。">
            <a:extLst>
              <a:ext uri="{FF2B5EF4-FFF2-40B4-BE49-F238E27FC236}">
                <a16:creationId xmlns:a16="http://schemas.microsoft.com/office/drawing/2014/main" id="{A2E07517-39E3-EEFB-010A-978AD6E0AD21}"/>
              </a:ext>
            </a:extLst>
          </p:cNvPr>
          <p:cNvPicPr>
            <a:picLocks noChangeAspect="1"/>
          </p:cNvPicPr>
          <p:nvPr/>
        </p:nvPicPr>
        <p:blipFill>
          <a:blip r:embed="rId5" cstate="print">
            <a:extLst>
              <a:ext uri="{28A0092B-C50C-407E-A947-70E740481C1C}">
                <a14:useLocalDpi xmlns:a14="http://schemas.microsoft.com/office/drawing/2010/main" val="0"/>
              </a:ext>
            </a:extLst>
          </a:blip>
          <a:srcRect l="28881" r="20965" b="43796"/>
          <a:stretch>
            <a:fillRect/>
          </a:stretch>
        </p:blipFill>
        <p:spPr>
          <a:xfrm>
            <a:off x="8641383" y="5345943"/>
            <a:ext cx="440832" cy="531329"/>
          </a:xfrm>
          <a:prstGeom prst="rect">
            <a:avLst/>
          </a:prstGeom>
          <a:effectLst/>
        </p:spPr>
      </p:pic>
      <p:pic>
        <p:nvPicPr>
          <p:cNvPr id="67" name="図 66" descr="座る, ボックス, 食品 が含まれている画像&#10;&#10;AI 生成コンテンツは誤りを含む可能性があります。">
            <a:extLst>
              <a:ext uri="{FF2B5EF4-FFF2-40B4-BE49-F238E27FC236}">
                <a16:creationId xmlns:a16="http://schemas.microsoft.com/office/drawing/2014/main" id="{49E33170-7858-BA09-5EDF-2D5D25F972B0}"/>
              </a:ext>
            </a:extLst>
          </p:cNvPr>
          <p:cNvPicPr>
            <a:picLocks noChangeAspect="1"/>
          </p:cNvPicPr>
          <p:nvPr/>
        </p:nvPicPr>
        <p:blipFill>
          <a:blip r:embed="rId4" cstate="print">
            <a:extLst>
              <a:ext uri="{28A0092B-C50C-407E-A947-70E740481C1C}">
                <a14:useLocalDpi xmlns:a14="http://schemas.microsoft.com/office/drawing/2010/main" val="0"/>
              </a:ext>
            </a:extLst>
          </a:blip>
          <a:srcRect l="27472" t="1260" r="19117" b="53065"/>
          <a:stretch>
            <a:fillRect/>
          </a:stretch>
        </p:blipFill>
        <p:spPr>
          <a:xfrm flipH="1">
            <a:off x="4639857" y="6093296"/>
            <a:ext cx="451297" cy="447051"/>
          </a:xfrm>
          <a:prstGeom prst="rect">
            <a:avLst/>
          </a:prstGeom>
        </p:spPr>
      </p:pic>
      <p:sp>
        <p:nvSpPr>
          <p:cNvPr id="72" name="タイトル 1">
            <a:extLst>
              <a:ext uri="{FF2B5EF4-FFF2-40B4-BE49-F238E27FC236}">
                <a16:creationId xmlns:a16="http://schemas.microsoft.com/office/drawing/2014/main" id="{6578360F-AFEC-10E5-9E05-BBA3BEEDD0BA}"/>
              </a:ext>
            </a:extLst>
          </p:cNvPr>
          <p:cNvSpPr txBox="1">
            <a:spLocks/>
          </p:cNvSpPr>
          <p:nvPr/>
        </p:nvSpPr>
        <p:spPr>
          <a:xfrm>
            <a:off x="-14357" y="-29680"/>
            <a:ext cx="9172714" cy="561600"/>
          </a:xfrm>
          <a:prstGeom prst="rect">
            <a:avLst/>
          </a:prstGeom>
          <a:solidFill>
            <a:srgbClr val="008000"/>
          </a:solidFill>
        </p:spPr>
        <p:txBody>
          <a:bodyPr vert="horz" wrap="square" lIns="91440" tIns="144000" rIns="91440" bIns="4572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英語 １ </a:t>
            </a:r>
            <a:r>
              <a:rPr lang="en-US" altLang="ja-JP"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知識及び技能</a:t>
            </a:r>
            <a:r>
              <a:rPr lang="en-US" altLang="ja-JP"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「聞くこと」授業展開例</a:t>
            </a:r>
          </a:p>
        </p:txBody>
      </p:sp>
      <p:sp>
        <p:nvSpPr>
          <p:cNvPr id="73" name="正方形/長方形 72">
            <a:extLst>
              <a:ext uri="{FF2B5EF4-FFF2-40B4-BE49-F238E27FC236}">
                <a16:creationId xmlns:a16="http://schemas.microsoft.com/office/drawing/2014/main" id="{7B271DCA-2B7B-ECAD-766A-286F37EBE8DF}"/>
              </a:ext>
            </a:extLst>
          </p:cNvPr>
          <p:cNvSpPr/>
          <p:nvPr/>
        </p:nvSpPr>
        <p:spPr>
          <a:xfrm>
            <a:off x="1773429" y="55351"/>
            <a:ext cx="432048" cy="440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77" name="吹き出し: 角を丸めた四角形 76">
            <a:extLst>
              <a:ext uri="{FF2B5EF4-FFF2-40B4-BE49-F238E27FC236}">
                <a16:creationId xmlns:a16="http://schemas.microsoft.com/office/drawing/2014/main" id="{9EBDB140-450E-B57B-DAC6-0B016B99BAB4}"/>
              </a:ext>
            </a:extLst>
          </p:cNvPr>
          <p:cNvSpPr/>
          <p:nvPr/>
        </p:nvSpPr>
        <p:spPr>
          <a:xfrm>
            <a:off x="5973388" y="4190312"/>
            <a:ext cx="2526122" cy="324000"/>
          </a:xfrm>
          <a:prstGeom prst="wedgeRoundRectCallout">
            <a:avLst>
              <a:gd name="adj1" fmla="val 54834"/>
              <a:gd name="adj2" fmla="val -6863"/>
              <a:gd name="adj3" fmla="val 16667"/>
            </a:avLst>
          </a:prstGeom>
          <a:ln/>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nSpc>
                <a:spcPts val="1500"/>
              </a:lnSpc>
            </a:pPr>
            <a:r>
              <a:rPr lang="en-US" altLang="ja-JP" sz="1400" dirty="0"/>
              <a:t> Does she order a hamburger?</a:t>
            </a:r>
            <a:endParaRPr kumimoji="1" lang="en-US" altLang="ja-JP" sz="500" dirty="0">
              <a:latin typeface="メイリオ" panose="020B0604030504040204" pitchFamily="50" charset="-128"/>
              <a:ea typeface="メイリオ" panose="020B0604030504040204" pitchFamily="50" charset="-128"/>
            </a:endParaRPr>
          </a:p>
        </p:txBody>
      </p:sp>
      <p:pic>
        <p:nvPicPr>
          <p:cNvPr id="80" name="図 79" descr="白いバックグラウンドの前に座っている人形&#10;&#10;AI 生成コンテンツは誤りを含む可能性があります。">
            <a:extLst>
              <a:ext uri="{FF2B5EF4-FFF2-40B4-BE49-F238E27FC236}">
                <a16:creationId xmlns:a16="http://schemas.microsoft.com/office/drawing/2014/main" id="{64C8E3FE-1FCD-28A3-F315-26FF4532FFB9}"/>
              </a:ext>
            </a:extLst>
          </p:cNvPr>
          <p:cNvPicPr>
            <a:picLocks noChangeAspect="1"/>
          </p:cNvPicPr>
          <p:nvPr/>
        </p:nvPicPr>
        <p:blipFill>
          <a:blip r:embed="rId3" cstate="print">
            <a:extLst>
              <a:ext uri="{28A0092B-C50C-407E-A947-70E740481C1C}">
                <a14:useLocalDpi xmlns:a14="http://schemas.microsoft.com/office/drawing/2010/main" val="0"/>
              </a:ext>
            </a:extLst>
          </a:blip>
          <a:srcRect l="57987" t="13420" r="3044" b="27169"/>
          <a:stretch>
            <a:fillRect/>
          </a:stretch>
        </p:blipFill>
        <p:spPr>
          <a:xfrm flipH="1">
            <a:off x="4675481" y="4537431"/>
            <a:ext cx="362377" cy="437450"/>
          </a:xfrm>
          <a:prstGeom prst="rect">
            <a:avLst/>
          </a:prstGeom>
        </p:spPr>
      </p:pic>
      <p:sp>
        <p:nvSpPr>
          <p:cNvPr id="81" name="吹き出し: 角を丸めた四角形 80">
            <a:extLst>
              <a:ext uri="{FF2B5EF4-FFF2-40B4-BE49-F238E27FC236}">
                <a16:creationId xmlns:a16="http://schemas.microsoft.com/office/drawing/2014/main" id="{48DBFDBC-41BE-0281-A655-CAC9FAA8EB91}"/>
              </a:ext>
            </a:extLst>
          </p:cNvPr>
          <p:cNvSpPr/>
          <p:nvPr/>
        </p:nvSpPr>
        <p:spPr>
          <a:xfrm>
            <a:off x="5278141" y="4612052"/>
            <a:ext cx="3221365" cy="324000"/>
          </a:xfrm>
          <a:prstGeom prst="wedgeRoundRectCallout">
            <a:avLst>
              <a:gd name="adj1" fmla="val -54705"/>
              <a:gd name="adj2" fmla="val 7902"/>
              <a:gd name="adj3" fmla="val 16667"/>
            </a:avLst>
          </a:prstGeom>
          <a:ln/>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lang="en-US" altLang="ja-JP" sz="1400" dirty="0">
                <a:ea typeface="メイリオ" panose="020B0604030504040204" pitchFamily="50" charset="-128"/>
              </a:rPr>
              <a:t>Can you guess how much it is?</a:t>
            </a:r>
          </a:p>
        </p:txBody>
      </p:sp>
      <p:sp>
        <p:nvSpPr>
          <p:cNvPr id="86" name="吹き出し: 角を丸めた四角形 85">
            <a:extLst>
              <a:ext uri="{FF2B5EF4-FFF2-40B4-BE49-F238E27FC236}">
                <a16:creationId xmlns:a16="http://schemas.microsoft.com/office/drawing/2014/main" id="{B7D4F0D3-7D2D-0654-F3FE-D45ED2A10138}"/>
              </a:ext>
            </a:extLst>
          </p:cNvPr>
          <p:cNvSpPr/>
          <p:nvPr/>
        </p:nvSpPr>
        <p:spPr>
          <a:xfrm>
            <a:off x="7614645" y="5033792"/>
            <a:ext cx="909886" cy="324000"/>
          </a:xfrm>
          <a:prstGeom prst="wedgeRoundRectCallout">
            <a:avLst>
              <a:gd name="adj1" fmla="val 60195"/>
              <a:gd name="adj2" fmla="val -6863"/>
              <a:gd name="adj3" fmla="val 16667"/>
            </a:avLst>
          </a:prstGeom>
          <a:ln/>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nSpc>
                <a:spcPts val="1500"/>
              </a:lnSpc>
            </a:pPr>
            <a:r>
              <a:rPr lang="en-US" altLang="ja-JP" sz="1400" dirty="0"/>
              <a:t> 250 yen.</a:t>
            </a:r>
            <a:endParaRPr kumimoji="1" lang="en-US" altLang="ja-JP" sz="500" dirty="0">
              <a:latin typeface="メイリオ" panose="020B0604030504040204" pitchFamily="50" charset="-128"/>
              <a:ea typeface="メイリオ" panose="020B0604030504040204" pitchFamily="50" charset="-128"/>
            </a:endParaRPr>
          </a:p>
        </p:txBody>
      </p:sp>
      <p:pic>
        <p:nvPicPr>
          <p:cNvPr id="87" name="図 86" descr="おもちゃ, レゴ が含まれている画像&#10;&#10;AI 生成コンテンツは誤りを含む可能性があります。">
            <a:extLst>
              <a:ext uri="{FF2B5EF4-FFF2-40B4-BE49-F238E27FC236}">
                <a16:creationId xmlns:a16="http://schemas.microsoft.com/office/drawing/2014/main" id="{86510DD4-323E-A641-D2DC-FBBCDBFB7F4A}"/>
              </a:ext>
            </a:extLst>
          </p:cNvPr>
          <p:cNvPicPr>
            <a:picLocks noChangeAspect="1"/>
          </p:cNvPicPr>
          <p:nvPr/>
        </p:nvPicPr>
        <p:blipFill>
          <a:blip r:embed="rId6" cstate="print">
            <a:extLst>
              <a:ext uri="{28A0092B-C50C-407E-A947-70E740481C1C}">
                <a14:useLocalDpi xmlns:a14="http://schemas.microsoft.com/office/drawing/2010/main" val="0"/>
              </a:ext>
            </a:extLst>
          </a:blip>
          <a:srcRect l="33432" t="1" r="25019" b="45434"/>
          <a:stretch>
            <a:fillRect/>
          </a:stretch>
        </p:blipFill>
        <p:spPr>
          <a:xfrm>
            <a:off x="8631166" y="4846469"/>
            <a:ext cx="394299" cy="499474"/>
          </a:xfrm>
          <a:prstGeom prst="rect">
            <a:avLst/>
          </a:prstGeom>
          <a:effectLst/>
        </p:spPr>
      </p:pic>
      <p:pic>
        <p:nvPicPr>
          <p:cNvPr id="88" name="図 87" descr="黒いバックグラウンドの前に座っている人形&#10;&#10;AI 生成コンテンツは誤りを含む可能性があります。">
            <a:extLst>
              <a:ext uri="{FF2B5EF4-FFF2-40B4-BE49-F238E27FC236}">
                <a16:creationId xmlns:a16="http://schemas.microsoft.com/office/drawing/2014/main" id="{33579600-8779-578E-8AA7-3724D599F1F5}"/>
              </a:ext>
            </a:extLst>
          </p:cNvPr>
          <p:cNvPicPr>
            <a:picLocks noChangeAspect="1"/>
          </p:cNvPicPr>
          <p:nvPr/>
        </p:nvPicPr>
        <p:blipFill>
          <a:blip r:embed="rId5" cstate="print">
            <a:extLst>
              <a:ext uri="{28A0092B-C50C-407E-A947-70E740481C1C}">
                <a14:useLocalDpi xmlns:a14="http://schemas.microsoft.com/office/drawing/2010/main" val="0"/>
              </a:ext>
            </a:extLst>
          </a:blip>
          <a:srcRect l="28881" r="20965" b="43796"/>
          <a:stretch>
            <a:fillRect/>
          </a:stretch>
        </p:blipFill>
        <p:spPr>
          <a:xfrm>
            <a:off x="8617695" y="4251872"/>
            <a:ext cx="440832" cy="531329"/>
          </a:xfrm>
          <a:prstGeom prst="rect">
            <a:avLst/>
          </a:prstGeom>
          <a:effectLst/>
        </p:spPr>
      </p:pic>
      <p:sp>
        <p:nvSpPr>
          <p:cNvPr id="89" name="吹き出し: 角を丸めた四角形 88">
            <a:extLst>
              <a:ext uri="{FF2B5EF4-FFF2-40B4-BE49-F238E27FC236}">
                <a16:creationId xmlns:a16="http://schemas.microsoft.com/office/drawing/2014/main" id="{74342732-0369-12E8-7E50-FEED2894358E}"/>
              </a:ext>
            </a:extLst>
          </p:cNvPr>
          <p:cNvSpPr/>
          <p:nvPr/>
        </p:nvSpPr>
        <p:spPr>
          <a:xfrm>
            <a:off x="7309907" y="5455532"/>
            <a:ext cx="1214624" cy="324000"/>
          </a:xfrm>
          <a:prstGeom prst="wedgeRoundRectCallout">
            <a:avLst>
              <a:gd name="adj1" fmla="val 59637"/>
              <a:gd name="adj2" fmla="val -6863"/>
              <a:gd name="adj3" fmla="val 16667"/>
            </a:avLst>
          </a:prstGeom>
          <a:ln/>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nSpc>
                <a:spcPts val="1500"/>
              </a:lnSpc>
            </a:pPr>
            <a:r>
              <a:rPr lang="en-US" altLang="ja-JP" sz="1400" dirty="0"/>
              <a:t>Is it 500 yen?</a:t>
            </a:r>
            <a:endParaRPr kumimoji="1" lang="en-US" altLang="ja-JP" sz="5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001716007"/>
      </p:ext>
    </p:extLst>
  </p:cSld>
  <p:clrMapOvr>
    <a:masterClrMapping/>
  </p:clrMapOvr>
  <mc:AlternateContent xmlns:mc="http://schemas.openxmlformats.org/markup-compatibility/2006" xmlns:p14="http://schemas.microsoft.com/office/powerpoint/2010/main">
    <mc:Choice Requires="p14">
      <p:transition spd="med" p14:dur="700" advTm="40430">
        <p:fade/>
      </p:transition>
    </mc:Choice>
    <mc:Fallback xmlns="">
      <p:transition spd="med" advTm="4043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2A28E-0A63-2D00-968A-86D320B3B314}"/>
            </a:ext>
          </a:extLst>
        </p:cNvPr>
        <p:cNvGrpSpPr/>
        <p:nvPr/>
      </p:nvGrpSpPr>
      <p:grpSpPr>
        <a:xfrm>
          <a:off x="0" y="0"/>
          <a:ext cx="0" cy="0"/>
          <a:chOff x="0" y="0"/>
          <a:chExt cx="0" cy="0"/>
        </a:xfrm>
      </p:grpSpPr>
      <p:sp>
        <p:nvSpPr>
          <p:cNvPr id="19" name="正方形/長方形 18">
            <a:extLst>
              <a:ext uri="{FF2B5EF4-FFF2-40B4-BE49-F238E27FC236}">
                <a16:creationId xmlns:a16="http://schemas.microsoft.com/office/drawing/2014/main" id="{8AB8DF22-987D-D229-28C0-5837994F6754}"/>
              </a:ext>
            </a:extLst>
          </p:cNvPr>
          <p:cNvSpPr/>
          <p:nvPr/>
        </p:nvSpPr>
        <p:spPr>
          <a:xfrm>
            <a:off x="137366" y="2371472"/>
            <a:ext cx="4372448" cy="440028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400" dirty="0"/>
          </a:p>
        </p:txBody>
      </p:sp>
      <p:sp>
        <p:nvSpPr>
          <p:cNvPr id="11" name="テキスト ボックス 10">
            <a:extLst>
              <a:ext uri="{FF2B5EF4-FFF2-40B4-BE49-F238E27FC236}">
                <a16:creationId xmlns:a16="http://schemas.microsoft.com/office/drawing/2014/main" id="{95968F41-C3CE-1978-2CE8-352A07DDA55D}"/>
              </a:ext>
            </a:extLst>
          </p:cNvPr>
          <p:cNvSpPr txBox="1"/>
          <p:nvPr/>
        </p:nvSpPr>
        <p:spPr>
          <a:xfrm>
            <a:off x="43379" y="1965051"/>
            <a:ext cx="1499346" cy="292388"/>
          </a:xfrm>
          <a:prstGeom prst="rect">
            <a:avLst/>
          </a:prstGeom>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rtlCol="0" anchor="b">
            <a:spAutoFit/>
          </a:bodyPr>
          <a:lstStyle/>
          <a:p>
            <a:r>
              <a:rPr lang="ja-JP" altLang="en-US" sz="1300" b="1" dirty="0">
                <a:latin typeface="メイリオ" panose="020B0604030504040204" pitchFamily="50" charset="-128"/>
                <a:ea typeface="メイリオ" panose="020B0604030504040204" pitchFamily="50" charset="-128"/>
              </a:rPr>
              <a:t>２．英語を聞く</a:t>
            </a:r>
            <a:endParaRPr lang="en-US" altLang="ja-JP" sz="1300" b="1" dirty="0">
              <a:latin typeface="メイリオ" panose="020B0604030504040204" pitchFamily="50" charset="-128"/>
              <a:ea typeface="メイリオ" panose="020B0604030504040204" pitchFamily="50" charset="-128"/>
            </a:endParaRPr>
          </a:p>
        </p:txBody>
      </p:sp>
      <p:sp>
        <p:nvSpPr>
          <p:cNvPr id="26" name="吹き出し: 角を丸めた四角形 25">
            <a:extLst>
              <a:ext uri="{FF2B5EF4-FFF2-40B4-BE49-F238E27FC236}">
                <a16:creationId xmlns:a16="http://schemas.microsoft.com/office/drawing/2014/main" id="{51C958D7-EC44-B957-ACD7-0CC3FE3931EF}"/>
              </a:ext>
            </a:extLst>
          </p:cNvPr>
          <p:cNvSpPr/>
          <p:nvPr/>
        </p:nvSpPr>
        <p:spPr>
          <a:xfrm>
            <a:off x="697513" y="2981157"/>
            <a:ext cx="3254846" cy="324000"/>
          </a:xfrm>
          <a:prstGeom prst="wedgeRoundRectCallout">
            <a:avLst>
              <a:gd name="adj1" fmla="val 53769"/>
              <a:gd name="adj2" fmla="val -19952"/>
              <a:gd name="adj3" fmla="val 16667"/>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r>
              <a:rPr lang="en-US" altLang="ja-JP" sz="1400" dirty="0"/>
              <a:t>Yes, I would like a hamburger, please.</a:t>
            </a:r>
            <a:endParaRPr kumimoji="1" lang="ja-JP" altLang="en-US" sz="1100" dirty="0"/>
          </a:p>
        </p:txBody>
      </p:sp>
      <p:sp>
        <p:nvSpPr>
          <p:cNvPr id="27" name="吹き出し: 角を丸めた四角形 26">
            <a:extLst>
              <a:ext uri="{FF2B5EF4-FFF2-40B4-BE49-F238E27FC236}">
                <a16:creationId xmlns:a16="http://schemas.microsoft.com/office/drawing/2014/main" id="{B5C4A897-F818-89AD-A255-AD237D4C9372}"/>
              </a:ext>
            </a:extLst>
          </p:cNvPr>
          <p:cNvSpPr/>
          <p:nvPr/>
        </p:nvSpPr>
        <p:spPr>
          <a:xfrm>
            <a:off x="697512" y="3401576"/>
            <a:ext cx="3260075" cy="324000"/>
          </a:xfrm>
          <a:prstGeom prst="wedgeRoundRectCallout">
            <a:avLst>
              <a:gd name="adj1" fmla="val -53349"/>
              <a:gd name="adj2" fmla="val 9736"/>
              <a:gd name="adj3" fmla="val 16667"/>
            </a:avLst>
          </a:prstGeom>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r>
              <a:rPr lang="en-US" altLang="ja-JP" sz="1400" dirty="0"/>
              <a:t>Okay. Would you like fries with that?</a:t>
            </a:r>
            <a:endParaRPr kumimoji="1" lang="en-US" altLang="ja-JP" sz="900" dirty="0">
              <a:latin typeface="メイリオ" panose="020B0604030504040204" pitchFamily="50" charset="-128"/>
              <a:ea typeface="メイリオ" panose="020B0604030504040204" pitchFamily="50" charset="-128"/>
            </a:endParaRPr>
          </a:p>
        </p:txBody>
      </p:sp>
      <p:sp>
        <p:nvSpPr>
          <p:cNvPr id="28" name="吹き出し: 角を丸めた四角形 27">
            <a:extLst>
              <a:ext uri="{FF2B5EF4-FFF2-40B4-BE49-F238E27FC236}">
                <a16:creationId xmlns:a16="http://schemas.microsoft.com/office/drawing/2014/main" id="{1110F669-CDA7-AC81-E2B6-CA56F01C2C2F}"/>
              </a:ext>
            </a:extLst>
          </p:cNvPr>
          <p:cNvSpPr/>
          <p:nvPr/>
        </p:nvSpPr>
        <p:spPr>
          <a:xfrm>
            <a:off x="692785" y="3821995"/>
            <a:ext cx="3256259" cy="324000"/>
          </a:xfrm>
          <a:prstGeom prst="wedgeRoundRectCallout">
            <a:avLst>
              <a:gd name="adj1" fmla="val 53865"/>
              <a:gd name="adj2" fmla="val -26880"/>
              <a:gd name="adj3" fmla="val 16667"/>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r>
              <a:rPr lang="en-US" altLang="ja-JP" sz="1400" dirty="0"/>
              <a:t>I love fries, but I can’t have any more.</a:t>
            </a:r>
            <a:endParaRPr kumimoji="1" lang="ja-JP" altLang="en-US" sz="1100" dirty="0"/>
          </a:p>
        </p:txBody>
      </p:sp>
      <p:sp>
        <p:nvSpPr>
          <p:cNvPr id="29" name="吹き出し: 角を丸めた四角形 28">
            <a:extLst>
              <a:ext uri="{FF2B5EF4-FFF2-40B4-BE49-F238E27FC236}">
                <a16:creationId xmlns:a16="http://schemas.microsoft.com/office/drawing/2014/main" id="{7F378772-F8A1-21F1-8AD6-6E6588D9B022}"/>
              </a:ext>
            </a:extLst>
          </p:cNvPr>
          <p:cNvSpPr/>
          <p:nvPr/>
        </p:nvSpPr>
        <p:spPr>
          <a:xfrm>
            <a:off x="692785" y="4242414"/>
            <a:ext cx="3264802" cy="324000"/>
          </a:xfrm>
          <a:prstGeom prst="wedgeRoundRectCallout">
            <a:avLst>
              <a:gd name="adj1" fmla="val -52981"/>
              <a:gd name="adj2" fmla="val 6952"/>
              <a:gd name="adj3" fmla="val 16667"/>
            </a:avLst>
          </a:prstGeom>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r>
              <a:rPr lang="en-US" altLang="ja-JP" sz="1400" dirty="0"/>
              <a:t>What would you like to drink?</a:t>
            </a:r>
            <a:endParaRPr kumimoji="1" lang="en-US" altLang="ja-JP" sz="900" dirty="0">
              <a:latin typeface="メイリオ" panose="020B0604030504040204" pitchFamily="50" charset="-128"/>
              <a:ea typeface="メイリオ" panose="020B0604030504040204" pitchFamily="50" charset="-128"/>
            </a:endParaRPr>
          </a:p>
        </p:txBody>
      </p:sp>
      <p:sp>
        <p:nvSpPr>
          <p:cNvPr id="30" name="吹き出し: 角を丸めた四角形 29">
            <a:extLst>
              <a:ext uri="{FF2B5EF4-FFF2-40B4-BE49-F238E27FC236}">
                <a16:creationId xmlns:a16="http://schemas.microsoft.com/office/drawing/2014/main" id="{437375DE-B870-126A-AC3F-55466978D638}"/>
              </a:ext>
            </a:extLst>
          </p:cNvPr>
          <p:cNvSpPr/>
          <p:nvPr/>
        </p:nvSpPr>
        <p:spPr>
          <a:xfrm>
            <a:off x="2032938" y="4662833"/>
            <a:ext cx="1930249" cy="324000"/>
          </a:xfrm>
          <a:prstGeom prst="wedgeRoundRectCallout">
            <a:avLst>
              <a:gd name="adj1" fmla="val 56923"/>
              <a:gd name="adj2" fmla="val -25842"/>
              <a:gd name="adj3" fmla="val 16667"/>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r>
              <a:rPr lang="en-US" altLang="ja-JP" sz="1400" dirty="0"/>
              <a:t>Just water, please.</a:t>
            </a:r>
            <a:endParaRPr kumimoji="1" lang="ja-JP" altLang="en-US" sz="1100" dirty="0"/>
          </a:p>
        </p:txBody>
      </p:sp>
      <p:sp>
        <p:nvSpPr>
          <p:cNvPr id="33" name="吹き出し: 角を丸めた四角形 32">
            <a:extLst>
              <a:ext uri="{FF2B5EF4-FFF2-40B4-BE49-F238E27FC236}">
                <a16:creationId xmlns:a16="http://schemas.microsoft.com/office/drawing/2014/main" id="{1F07773A-D0C7-43B3-D8F8-0E02C1AA6141}"/>
              </a:ext>
            </a:extLst>
          </p:cNvPr>
          <p:cNvSpPr/>
          <p:nvPr/>
        </p:nvSpPr>
        <p:spPr>
          <a:xfrm>
            <a:off x="693144" y="5083252"/>
            <a:ext cx="3255899" cy="324000"/>
          </a:xfrm>
          <a:prstGeom prst="wedgeRoundRectCallout">
            <a:avLst>
              <a:gd name="adj1" fmla="val -53007"/>
              <a:gd name="adj2" fmla="val 4140"/>
              <a:gd name="adj3" fmla="val 16667"/>
            </a:avLst>
          </a:prstGeom>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r>
              <a:rPr lang="en-US" altLang="ja-JP" sz="1400" dirty="0"/>
              <a:t>Alright. Your total is 850 yen. </a:t>
            </a:r>
          </a:p>
        </p:txBody>
      </p:sp>
      <p:sp>
        <p:nvSpPr>
          <p:cNvPr id="35" name="吹き出し: 角を丸めた四角形 34">
            <a:extLst>
              <a:ext uri="{FF2B5EF4-FFF2-40B4-BE49-F238E27FC236}">
                <a16:creationId xmlns:a16="http://schemas.microsoft.com/office/drawing/2014/main" id="{CEBBE8D4-CED3-7645-8E2F-AD8AF1E96C44}"/>
              </a:ext>
            </a:extLst>
          </p:cNvPr>
          <p:cNvSpPr/>
          <p:nvPr/>
        </p:nvSpPr>
        <p:spPr>
          <a:xfrm>
            <a:off x="2818872" y="5503671"/>
            <a:ext cx="1144315" cy="324000"/>
          </a:xfrm>
          <a:prstGeom prst="wedgeRoundRectCallout">
            <a:avLst>
              <a:gd name="adj1" fmla="val 59630"/>
              <a:gd name="adj2" fmla="val -29586"/>
              <a:gd name="adj3" fmla="val 16667"/>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r>
              <a:rPr kumimoji="1" lang="en-US" altLang="ja-JP" sz="1400" dirty="0"/>
              <a:t>Here you are.</a:t>
            </a:r>
            <a:endParaRPr kumimoji="1" lang="ja-JP" altLang="en-US" sz="1400" dirty="0"/>
          </a:p>
        </p:txBody>
      </p:sp>
      <p:sp>
        <p:nvSpPr>
          <p:cNvPr id="36" name="吹き出し: 角を丸めた四角形 35">
            <a:extLst>
              <a:ext uri="{FF2B5EF4-FFF2-40B4-BE49-F238E27FC236}">
                <a16:creationId xmlns:a16="http://schemas.microsoft.com/office/drawing/2014/main" id="{2AA114C6-0AF5-D47C-AE50-88236C6FFB9A}"/>
              </a:ext>
            </a:extLst>
          </p:cNvPr>
          <p:cNvSpPr/>
          <p:nvPr/>
        </p:nvSpPr>
        <p:spPr>
          <a:xfrm>
            <a:off x="693145" y="5924090"/>
            <a:ext cx="3264442" cy="324000"/>
          </a:xfrm>
          <a:prstGeom prst="wedgeRoundRectCallout">
            <a:avLst>
              <a:gd name="adj1" fmla="val -53414"/>
              <a:gd name="adj2" fmla="val 3850"/>
              <a:gd name="adj3" fmla="val 16667"/>
            </a:avLst>
          </a:prstGeom>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r>
              <a:rPr kumimoji="1" lang="en-US" altLang="ja-JP" sz="1400" dirty="0">
                <a:ea typeface="メイリオ" panose="020B0604030504040204" pitchFamily="50" charset="-128"/>
              </a:rPr>
              <a:t>Thank you. Have a nice day!</a:t>
            </a:r>
          </a:p>
        </p:txBody>
      </p:sp>
      <p:sp>
        <p:nvSpPr>
          <p:cNvPr id="37" name="吹き出し: 角を丸めた四角形 36">
            <a:extLst>
              <a:ext uri="{FF2B5EF4-FFF2-40B4-BE49-F238E27FC236}">
                <a16:creationId xmlns:a16="http://schemas.microsoft.com/office/drawing/2014/main" id="{71DC1003-60B5-CBAE-773A-F666C595E6B3}"/>
              </a:ext>
            </a:extLst>
          </p:cNvPr>
          <p:cNvSpPr/>
          <p:nvPr/>
        </p:nvSpPr>
        <p:spPr>
          <a:xfrm>
            <a:off x="2819321" y="6344507"/>
            <a:ext cx="1133038" cy="324000"/>
          </a:xfrm>
          <a:prstGeom prst="wedgeRoundRectCallout">
            <a:avLst>
              <a:gd name="adj1" fmla="val 58386"/>
              <a:gd name="adj2" fmla="val -31227"/>
              <a:gd name="adj3" fmla="val 16667"/>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r>
              <a:rPr lang="en-US" altLang="ja-JP" sz="1400" dirty="0"/>
              <a:t>Thank you. </a:t>
            </a:r>
            <a:endParaRPr kumimoji="1" lang="ja-JP" altLang="en-US" sz="1100" dirty="0"/>
          </a:p>
        </p:txBody>
      </p:sp>
      <p:cxnSp>
        <p:nvCxnSpPr>
          <p:cNvPr id="38" name="直線コネクタ 37">
            <a:extLst>
              <a:ext uri="{FF2B5EF4-FFF2-40B4-BE49-F238E27FC236}">
                <a16:creationId xmlns:a16="http://schemas.microsoft.com/office/drawing/2014/main" id="{5B79ADEA-E15D-F5A2-1A08-0F47D7BE5CB8}"/>
              </a:ext>
            </a:extLst>
          </p:cNvPr>
          <p:cNvCxnSpPr>
            <a:cxnSpLocks/>
          </p:cNvCxnSpPr>
          <p:nvPr/>
        </p:nvCxnSpPr>
        <p:spPr>
          <a:xfrm>
            <a:off x="4569781" y="2081391"/>
            <a:ext cx="0" cy="4577827"/>
          </a:xfrm>
          <a:prstGeom prst="line">
            <a:avLst/>
          </a:prstGeom>
        </p:spPr>
        <p:style>
          <a:lnRef idx="1">
            <a:schemeClr val="accent1"/>
          </a:lnRef>
          <a:fillRef idx="0">
            <a:schemeClr val="accent1"/>
          </a:fillRef>
          <a:effectRef idx="0">
            <a:schemeClr val="accent1"/>
          </a:effectRef>
          <a:fontRef idx="minor">
            <a:schemeClr val="tx1"/>
          </a:fontRef>
        </p:style>
      </p:cxnSp>
      <p:sp>
        <p:nvSpPr>
          <p:cNvPr id="5" name="吹き出し: 角を丸めた四角形 4">
            <a:extLst>
              <a:ext uri="{FF2B5EF4-FFF2-40B4-BE49-F238E27FC236}">
                <a16:creationId xmlns:a16="http://schemas.microsoft.com/office/drawing/2014/main" id="{099829D1-BA21-6223-AB59-49AA1F283110}"/>
              </a:ext>
            </a:extLst>
          </p:cNvPr>
          <p:cNvSpPr/>
          <p:nvPr/>
        </p:nvSpPr>
        <p:spPr>
          <a:xfrm>
            <a:off x="692785" y="2428222"/>
            <a:ext cx="2317963" cy="456516"/>
          </a:xfrm>
          <a:prstGeom prst="wedgeRoundRectCallout">
            <a:avLst>
              <a:gd name="adj1" fmla="val -54646"/>
              <a:gd name="adj2" fmla="val 30070"/>
              <a:gd name="adj3" fmla="val 16667"/>
            </a:avLst>
          </a:prstGeom>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r>
              <a:rPr lang="en-US" altLang="ja-JP" sz="1400" dirty="0"/>
              <a:t>Hi! Welcome to Sunny Cafe. </a:t>
            </a:r>
          </a:p>
          <a:p>
            <a:r>
              <a:rPr lang="en-US" altLang="ja-JP" sz="1400" dirty="0"/>
              <a:t>Can I take your order?</a:t>
            </a:r>
            <a:endParaRPr lang="en-US" altLang="ja-JP" sz="1000" dirty="0"/>
          </a:p>
        </p:txBody>
      </p:sp>
      <p:sp>
        <p:nvSpPr>
          <p:cNvPr id="14" name="テキスト ボックス 13">
            <a:extLst>
              <a:ext uri="{FF2B5EF4-FFF2-40B4-BE49-F238E27FC236}">
                <a16:creationId xmlns:a16="http://schemas.microsoft.com/office/drawing/2014/main" id="{38690FBD-2111-F430-6057-B51E40C685E4}"/>
              </a:ext>
            </a:extLst>
          </p:cNvPr>
          <p:cNvSpPr txBox="1"/>
          <p:nvPr/>
        </p:nvSpPr>
        <p:spPr>
          <a:xfrm>
            <a:off x="4644007" y="1956865"/>
            <a:ext cx="2544039" cy="29238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nchor="b">
            <a:spAutoFit/>
          </a:bodyPr>
          <a:lstStyle/>
          <a:p>
            <a:r>
              <a:rPr lang="ja-JP" altLang="en-US" sz="1300" b="1" dirty="0">
                <a:latin typeface="メイリオ" panose="020B0604030504040204" pitchFamily="50" charset="-128"/>
                <a:ea typeface="メイリオ" panose="020B0604030504040204" pitchFamily="50" charset="-128"/>
              </a:rPr>
              <a:t>３．聞き取った情報を確認する</a:t>
            </a:r>
            <a:endParaRPr lang="en-US" altLang="ja-JP" sz="1300" b="1" dirty="0">
              <a:latin typeface="メイリオ" panose="020B0604030504040204" pitchFamily="50" charset="-128"/>
              <a:ea typeface="メイリオ" panose="020B0604030504040204" pitchFamily="50" charset="-128"/>
            </a:endParaRPr>
          </a:p>
        </p:txBody>
      </p:sp>
      <p:sp>
        <p:nvSpPr>
          <p:cNvPr id="18" name="吹き出し: 角を丸めた四角形 17">
            <a:extLst>
              <a:ext uri="{FF2B5EF4-FFF2-40B4-BE49-F238E27FC236}">
                <a16:creationId xmlns:a16="http://schemas.microsoft.com/office/drawing/2014/main" id="{F51DDFA9-DCDD-D44A-ED70-5B47F0DCBACC}"/>
              </a:ext>
            </a:extLst>
          </p:cNvPr>
          <p:cNvSpPr/>
          <p:nvPr/>
        </p:nvSpPr>
        <p:spPr>
          <a:xfrm>
            <a:off x="5076908" y="2298276"/>
            <a:ext cx="3581366" cy="458557"/>
          </a:xfrm>
          <a:prstGeom prst="wedgeRoundRectCallout">
            <a:avLst>
              <a:gd name="adj1" fmla="val -51785"/>
              <a:gd name="adj2" fmla="val 5658"/>
              <a:gd name="adj3" fmla="val 16667"/>
            </a:avLst>
          </a:prstGeom>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lang="en-US" altLang="ja-JP" sz="1400" dirty="0"/>
              <a:t>What information did you hear?  </a:t>
            </a:r>
          </a:p>
          <a:p>
            <a:pPr>
              <a:lnSpc>
                <a:spcPts val="1500"/>
              </a:lnSpc>
            </a:pPr>
            <a:r>
              <a:rPr lang="en-US" altLang="ja-JP" sz="1400" dirty="0"/>
              <a:t>Now, let’s talk about it with your partner.</a:t>
            </a:r>
            <a:endParaRPr kumimoji="1" lang="en-US" altLang="ja-JP" sz="700" dirty="0">
              <a:latin typeface="メイリオ" panose="020B0604030504040204" pitchFamily="50" charset="-128"/>
              <a:ea typeface="メイリオ" panose="020B0604030504040204" pitchFamily="50" charset="-128"/>
            </a:endParaRPr>
          </a:p>
        </p:txBody>
      </p:sp>
      <p:sp>
        <p:nvSpPr>
          <p:cNvPr id="32" name="吹き出し: 角を丸めた四角形 31">
            <a:extLst>
              <a:ext uri="{FF2B5EF4-FFF2-40B4-BE49-F238E27FC236}">
                <a16:creationId xmlns:a16="http://schemas.microsoft.com/office/drawing/2014/main" id="{74B9CAF7-2C50-0B3E-AE69-7EA90F14CE76}"/>
              </a:ext>
            </a:extLst>
          </p:cNvPr>
          <p:cNvSpPr/>
          <p:nvPr/>
        </p:nvSpPr>
        <p:spPr>
          <a:xfrm>
            <a:off x="5072151" y="2816791"/>
            <a:ext cx="3586127" cy="288000"/>
          </a:xfrm>
          <a:prstGeom prst="wedgeRoundRectCallout">
            <a:avLst>
              <a:gd name="adj1" fmla="val 52978"/>
              <a:gd name="adj2" fmla="val -40737"/>
              <a:gd name="adj3" fmla="val 16667"/>
            </a:avLst>
          </a:prstGeom>
          <a:ln/>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r>
              <a:rPr lang="en-US" altLang="ja-JP" sz="1400" dirty="0"/>
              <a:t>I think the customer ordered a hamburger.</a:t>
            </a:r>
            <a:endParaRPr lang="en-US" altLang="ja-JP" sz="1000" dirty="0"/>
          </a:p>
        </p:txBody>
      </p:sp>
      <p:sp>
        <p:nvSpPr>
          <p:cNvPr id="39" name="吹き出し: 角を丸めた四角形 38">
            <a:extLst>
              <a:ext uri="{FF2B5EF4-FFF2-40B4-BE49-F238E27FC236}">
                <a16:creationId xmlns:a16="http://schemas.microsoft.com/office/drawing/2014/main" id="{175BE781-95C2-0D8F-0CC2-DF084BE7318F}"/>
              </a:ext>
            </a:extLst>
          </p:cNvPr>
          <p:cNvSpPr/>
          <p:nvPr/>
        </p:nvSpPr>
        <p:spPr>
          <a:xfrm>
            <a:off x="7486176" y="3164749"/>
            <a:ext cx="1182183" cy="288000"/>
          </a:xfrm>
          <a:prstGeom prst="wedgeRoundRectCallout">
            <a:avLst>
              <a:gd name="adj1" fmla="val 57428"/>
              <a:gd name="adj2" fmla="val 1117"/>
              <a:gd name="adj3" fmla="val 16667"/>
            </a:avLst>
          </a:prstGeom>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r>
              <a:rPr kumimoji="1" lang="en-US" altLang="ja-JP" sz="1400" dirty="0"/>
              <a:t>I he</a:t>
            </a:r>
            <a:r>
              <a:rPr lang="en-US" altLang="ja-JP" sz="1400" dirty="0"/>
              <a:t>ard fries.</a:t>
            </a:r>
            <a:endParaRPr kumimoji="1" lang="ja-JP" altLang="en-US" sz="1100" dirty="0"/>
          </a:p>
        </p:txBody>
      </p:sp>
      <p:sp>
        <p:nvSpPr>
          <p:cNvPr id="40" name="吹き出し: 角を丸めた四角形 39">
            <a:extLst>
              <a:ext uri="{FF2B5EF4-FFF2-40B4-BE49-F238E27FC236}">
                <a16:creationId xmlns:a16="http://schemas.microsoft.com/office/drawing/2014/main" id="{B6244CF4-8FC2-F67C-62BE-133B46F73373}"/>
              </a:ext>
            </a:extLst>
          </p:cNvPr>
          <p:cNvSpPr/>
          <p:nvPr/>
        </p:nvSpPr>
        <p:spPr>
          <a:xfrm>
            <a:off x="4896671" y="4556581"/>
            <a:ext cx="3764049" cy="288000"/>
          </a:xfrm>
          <a:prstGeom prst="wedgeRoundRectCallout">
            <a:avLst>
              <a:gd name="adj1" fmla="val 52091"/>
              <a:gd name="adj2" fmla="val -44951"/>
              <a:gd name="adj3" fmla="val 16667"/>
            </a:avLst>
          </a:prstGeom>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r>
              <a:rPr lang="en-US" altLang="ja-JP" sz="1400" dirty="0"/>
              <a:t>She said, “I love fries, but I can’t have any more.”</a:t>
            </a:r>
            <a:endParaRPr kumimoji="1" lang="ja-JP" altLang="en-US" sz="1100" dirty="0"/>
          </a:p>
        </p:txBody>
      </p:sp>
      <p:sp>
        <p:nvSpPr>
          <p:cNvPr id="50" name="吹き出し: 角を丸めた四角形 49">
            <a:extLst>
              <a:ext uri="{FF2B5EF4-FFF2-40B4-BE49-F238E27FC236}">
                <a16:creationId xmlns:a16="http://schemas.microsoft.com/office/drawing/2014/main" id="{090448FF-16F6-25FA-B59A-C907DE2681AC}"/>
              </a:ext>
            </a:extLst>
          </p:cNvPr>
          <p:cNvSpPr/>
          <p:nvPr/>
        </p:nvSpPr>
        <p:spPr>
          <a:xfrm>
            <a:off x="6993572" y="5694292"/>
            <a:ext cx="1686241" cy="288000"/>
          </a:xfrm>
          <a:prstGeom prst="wedgeRoundRectCallout">
            <a:avLst>
              <a:gd name="adj1" fmla="val 54958"/>
              <a:gd name="adj2" fmla="val -43293"/>
              <a:gd name="adj3" fmla="val 16667"/>
            </a:avLst>
          </a:prstGeom>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r>
              <a:rPr lang="en-US" altLang="ja-JP" sz="1400" dirty="0"/>
              <a:t>“Would you like …?”</a:t>
            </a:r>
          </a:p>
        </p:txBody>
      </p:sp>
      <p:sp>
        <p:nvSpPr>
          <p:cNvPr id="51" name="吹き出し: 角を丸めた四角形 50">
            <a:extLst>
              <a:ext uri="{FF2B5EF4-FFF2-40B4-BE49-F238E27FC236}">
                <a16:creationId xmlns:a16="http://schemas.microsoft.com/office/drawing/2014/main" id="{CB5CF0CD-A54C-7F34-6819-9C68062B66BB}"/>
              </a:ext>
            </a:extLst>
          </p:cNvPr>
          <p:cNvSpPr/>
          <p:nvPr/>
        </p:nvSpPr>
        <p:spPr>
          <a:xfrm>
            <a:off x="5072151" y="4208623"/>
            <a:ext cx="3595160" cy="288000"/>
          </a:xfrm>
          <a:prstGeom prst="wedgeRoundRectCallout">
            <a:avLst>
              <a:gd name="adj1" fmla="val -52021"/>
              <a:gd name="adj2" fmla="val -5944"/>
              <a:gd name="adj3" fmla="val 16667"/>
            </a:avLst>
          </a:prstGeom>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lang="en-US" altLang="ja-JP" sz="1400" dirty="0">
                <a:ea typeface="メイリオ" panose="020B0604030504040204" pitchFamily="50" charset="-128"/>
              </a:rPr>
              <a:t>Why do you think so?  What did she say?</a:t>
            </a:r>
            <a:endParaRPr kumimoji="1" lang="en-US" altLang="ja-JP" sz="1400" dirty="0">
              <a:ea typeface="メイリオ" panose="020B0604030504040204" pitchFamily="50" charset="-128"/>
            </a:endParaRPr>
          </a:p>
        </p:txBody>
      </p:sp>
      <p:sp>
        <p:nvSpPr>
          <p:cNvPr id="54" name="吹き出し: 角を丸めた四角形 53">
            <a:extLst>
              <a:ext uri="{FF2B5EF4-FFF2-40B4-BE49-F238E27FC236}">
                <a16:creationId xmlns:a16="http://schemas.microsoft.com/office/drawing/2014/main" id="{399DC82C-5C56-924B-87FC-FCF56B666F4C}"/>
              </a:ext>
            </a:extLst>
          </p:cNvPr>
          <p:cNvSpPr/>
          <p:nvPr/>
        </p:nvSpPr>
        <p:spPr>
          <a:xfrm>
            <a:off x="5072152" y="6042254"/>
            <a:ext cx="3820328" cy="758148"/>
          </a:xfrm>
          <a:prstGeom prst="wedgeRoundRectCallout">
            <a:avLst>
              <a:gd name="adj1" fmla="val -51944"/>
              <a:gd name="adj2" fmla="val 26964"/>
              <a:gd name="adj3" fmla="val 16667"/>
            </a:avLst>
          </a:prstGeom>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just">
              <a:lnSpc>
                <a:spcPts val="1500"/>
              </a:lnSpc>
            </a:pPr>
            <a:r>
              <a:rPr lang="en-US" altLang="ja-JP" sz="1400" dirty="0">
                <a:ea typeface="メイリオ" panose="020B0604030504040204" pitchFamily="50" charset="-128"/>
              </a:rPr>
              <a:t>Good job. The clerk said, “Would you like…?” to the customer. You can use this phrase to take someone’s order. You can also say, “I would like …” when you order something.</a:t>
            </a:r>
          </a:p>
        </p:txBody>
      </p:sp>
      <p:pic>
        <p:nvPicPr>
          <p:cNvPr id="22" name="図 21" descr="レゴのキャラクター&#10;&#10;AI 生成コンテンツは誤りを含む可能性があります。">
            <a:extLst>
              <a:ext uri="{FF2B5EF4-FFF2-40B4-BE49-F238E27FC236}">
                <a16:creationId xmlns:a16="http://schemas.microsoft.com/office/drawing/2014/main" id="{2297FD82-8FAD-2BDA-8E77-09430DE9D84A}"/>
              </a:ext>
            </a:extLst>
          </p:cNvPr>
          <p:cNvPicPr>
            <a:picLocks noChangeAspect="1"/>
          </p:cNvPicPr>
          <p:nvPr/>
        </p:nvPicPr>
        <p:blipFill>
          <a:blip r:embed="rId3" cstate="print">
            <a:extLst>
              <a:ext uri="{28A0092B-C50C-407E-A947-70E740481C1C}">
                <a14:useLocalDpi xmlns:a14="http://schemas.microsoft.com/office/drawing/2010/main" val="0"/>
              </a:ext>
            </a:extLst>
          </a:blip>
          <a:srcRect r="51579" b="36897"/>
          <a:stretch>
            <a:fillRect/>
          </a:stretch>
        </p:blipFill>
        <p:spPr>
          <a:xfrm flipH="1">
            <a:off x="159280" y="2359788"/>
            <a:ext cx="523744" cy="679863"/>
          </a:xfrm>
          <a:prstGeom prst="rect">
            <a:avLst/>
          </a:prstGeom>
          <a:effectLst/>
        </p:spPr>
      </p:pic>
      <p:sp>
        <p:nvSpPr>
          <p:cNvPr id="56" name="テキスト ボックス 55">
            <a:extLst>
              <a:ext uri="{FF2B5EF4-FFF2-40B4-BE49-F238E27FC236}">
                <a16:creationId xmlns:a16="http://schemas.microsoft.com/office/drawing/2014/main" id="{45CCEDF9-9AE0-9F8B-7E5D-23AB8BBB3B00}"/>
              </a:ext>
            </a:extLst>
          </p:cNvPr>
          <p:cNvSpPr txBox="1"/>
          <p:nvPr/>
        </p:nvSpPr>
        <p:spPr>
          <a:xfrm>
            <a:off x="4140799" y="3465345"/>
            <a:ext cx="277156" cy="239555"/>
          </a:xfrm>
          <a:prstGeom prst="rect">
            <a:avLst/>
          </a:prstGeom>
          <a:noFill/>
          <a:ln>
            <a:noFill/>
          </a:ln>
        </p:spPr>
        <p:txBody>
          <a:bodyPr wrap="square" rtlCol="0">
            <a:spAutoFit/>
          </a:bodyPr>
          <a:lstStyle/>
          <a:p>
            <a:r>
              <a:rPr kumimoji="1" lang="ja-JP" altLang="en-US" sz="900" dirty="0"/>
              <a:t>客</a:t>
            </a:r>
          </a:p>
        </p:txBody>
      </p:sp>
      <p:sp>
        <p:nvSpPr>
          <p:cNvPr id="58" name="テキスト ボックス 57">
            <a:extLst>
              <a:ext uri="{FF2B5EF4-FFF2-40B4-BE49-F238E27FC236}">
                <a16:creationId xmlns:a16="http://schemas.microsoft.com/office/drawing/2014/main" id="{C1048355-B7FA-F260-4A55-41E5A4B668B8}"/>
              </a:ext>
            </a:extLst>
          </p:cNvPr>
          <p:cNvSpPr txBox="1"/>
          <p:nvPr/>
        </p:nvSpPr>
        <p:spPr>
          <a:xfrm>
            <a:off x="166837" y="3017559"/>
            <a:ext cx="516731" cy="230832"/>
          </a:xfrm>
          <a:prstGeom prst="rect">
            <a:avLst/>
          </a:prstGeom>
          <a:noFill/>
          <a:ln>
            <a:noFill/>
          </a:ln>
          <a:effectLst/>
        </p:spPr>
        <p:txBody>
          <a:bodyPr wrap="square" rtlCol="0">
            <a:spAutoFit/>
          </a:bodyPr>
          <a:lstStyle/>
          <a:p>
            <a:r>
              <a:rPr lang="ja-JP" altLang="en-US" sz="900" dirty="0">
                <a:latin typeface="メイリオ" panose="020B0604030504040204" pitchFamily="50" charset="-128"/>
                <a:ea typeface="メイリオ" panose="020B0604030504040204" pitchFamily="50" charset="-128"/>
              </a:rPr>
              <a:t>店員</a:t>
            </a:r>
            <a:endParaRPr kumimoji="1" lang="ja-JP" altLang="en-US" sz="900" dirty="0">
              <a:latin typeface="メイリオ" panose="020B0604030504040204" pitchFamily="50" charset="-128"/>
              <a:ea typeface="メイリオ" panose="020B0604030504040204" pitchFamily="50" charset="-128"/>
            </a:endParaRPr>
          </a:p>
        </p:txBody>
      </p:sp>
      <p:pic>
        <p:nvPicPr>
          <p:cNvPr id="59" name="図 58" descr="レゴのキャラクター&#10;&#10;AI 生成コンテンツは誤りを含む可能性があります。">
            <a:extLst>
              <a:ext uri="{FF2B5EF4-FFF2-40B4-BE49-F238E27FC236}">
                <a16:creationId xmlns:a16="http://schemas.microsoft.com/office/drawing/2014/main" id="{B90E1019-5100-34C3-FC30-2D1891AA0C4A}"/>
              </a:ext>
            </a:extLst>
          </p:cNvPr>
          <p:cNvPicPr>
            <a:picLocks noChangeAspect="1"/>
          </p:cNvPicPr>
          <p:nvPr/>
        </p:nvPicPr>
        <p:blipFill>
          <a:blip r:embed="rId3" cstate="print">
            <a:extLst>
              <a:ext uri="{28A0092B-C50C-407E-A947-70E740481C1C}">
                <a14:useLocalDpi xmlns:a14="http://schemas.microsoft.com/office/drawing/2010/main" val="0"/>
              </a:ext>
            </a:extLst>
          </a:blip>
          <a:srcRect r="51579" b="36897"/>
          <a:stretch>
            <a:fillRect/>
          </a:stretch>
        </p:blipFill>
        <p:spPr>
          <a:xfrm flipH="1">
            <a:off x="147895" y="3191038"/>
            <a:ext cx="523744" cy="679863"/>
          </a:xfrm>
          <a:prstGeom prst="rect">
            <a:avLst/>
          </a:prstGeom>
          <a:effectLst/>
        </p:spPr>
      </p:pic>
      <p:pic>
        <p:nvPicPr>
          <p:cNvPr id="60" name="図 59" descr="レゴのキャラクター&#10;&#10;AI 生成コンテンツは誤りを含む可能性があります。">
            <a:extLst>
              <a:ext uri="{FF2B5EF4-FFF2-40B4-BE49-F238E27FC236}">
                <a16:creationId xmlns:a16="http://schemas.microsoft.com/office/drawing/2014/main" id="{91349F8E-E1F1-A34B-0564-755C2D5E7393}"/>
              </a:ext>
            </a:extLst>
          </p:cNvPr>
          <p:cNvPicPr>
            <a:picLocks noChangeAspect="1"/>
          </p:cNvPicPr>
          <p:nvPr/>
        </p:nvPicPr>
        <p:blipFill>
          <a:blip r:embed="rId3" cstate="print">
            <a:extLst>
              <a:ext uri="{28A0092B-C50C-407E-A947-70E740481C1C}">
                <a14:useLocalDpi xmlns:a14="http://schemas.microsoft.com/office/drawing/2010/main" val="0"/>
              </a:ext>
            </a:extLst>
          </a:blip>
          <a:srcRect r="51579" b="36897"/>
          <a:stretch>
            <a:fillRect/>
          </a:stretch>
        </p:blipFill>
        <p:spPr>
          <a:xfrm flipH="1">
            <a:off x="137366" y="4022288"/>
            <a:ext cx="523744" cy="679863"/>
          </a:xfrm>
          <a:prstGeom prst="rect">
            <a:avLst/>
          </a:prstGeom>
          <a:effectLst/>
        </p:spPr>
      </p:pic>
      <p:pic>
        <p:nvPicPr>
          <p:cNvPr id="61" name="図 60" descr="レゴのキャラクター&#10;&#10;AI 生成コンテンツは誤りを含む可能性があります。">
            <a:extLst>
              <a:ext uri="{FF2B5EF4-FFF2-40B4-BE49-F238E27FC236}">
                <a16:creationId xmlns:a16="http://schemas.microsoft.com/office/drawing/2014/main" id="{5EE187EC-0D10-30CF-5A1B-CD2240C7279B}"/>
              </a:ext>
            </a:extLst>
          </p:cNvPr>
          <p:cNvPicPr>
            <a:picLocks noChangeAspect="1"/>
          </p:cNvPicPr>
          <p:nvPr/>
        </p:nvPicPr>
        <p:blipFill>
          <a:blip r:embed="rId3" cstate="print">
            <a:extLst>
              <a:ext uri="{28A0092B-C50C-407E-A947-70E740481C1C}">
                <a14:useLocalDpi xmlns:a14="http://schemas.microsoft.com/office/drawing/2010/main" val="0"/>
              </a:ext>
            </a:extLst>
          </a:blip>
          <a:srcRect r="51579" b="36897"/>
          <a:stretch>
            <a:fillRect/>
          </a:stretch>
        </p:blipFill>
        <p:spPr>
          <a:xfrm flipH="1">
            <a:off x="123723" y="4909326"/>
            <a:ext cx="523744" cy="679863"/>
          </a:xfrm>
          <a:prstGeom prst="rect">
            <a:avLst/>
          </a:prstGeom>
          <a:effectLst/>
        </p:spPr>
      </p:pic>
      <p:pic>
        <p:nvPicPr>
          <p:cNvPr id="62" name="図 61" descr="レゴのキャラクター&#10;&#10;AI 生成コンテンツは誤りを含む可能性があります。">
            <a:extLst>
              <a:ext uri="{FF2B5EF4-FFF2-40B4-BE49-F238E27FC236}">
                <a16:creationId xmlns:a16="http://schemas.microsoft.com/office/drawing/2014/main" id="{DDDC0A3F-CE89-5EC4-00CE-BC52F4D3082E}"/>
              </a:ext>
            </a:extLst>
          </p:cNvPr>
          <p:cNvPicPr>
            <a:picLocks noChangeAspect="1"/>
          </p:cNvPicPr>
          <p:nvPr/>
        </p:nvPicPr>
        <p:blipFill>
          <a:blip r:embed="rId3" cstate="print">
            <a:extLst>
              <a:ext uri="{28A0092B-C50C-407E-A947-70E740481C1C}">
                <a14:useLocalDpi xmlns:a14="http://schemas.microsoft.com/office/drawing/2010/main" val="0"/>
              </a:ext>
            </a:extLst>
          </a:blip>
          <a:srcRect r="51579" b="36897"/>
          <a:stretch>
            <a:fillRect/>
          </a:stretch>
        </p:blipFill>
        <p:spPr>
          <a:xfrm flipH="1">
            <a:off x="130571" y="5760253"/>
            <a:ext cx="523744" cy="679863"/>
          </a:xfrm>
          <a:prstGeom prst="rect">
            <a:avLst/>
          </a:prstGeom>
          <a:effectLst/>
        </p:spPr>
      </p:pic>
      <p:pic>
        <p:nvPicPr>
          <p:cNvPr id="10" name="図 9" descr="シャツ が含まれている画像&#10;&#10;AI 生成コンテンツは誤りを含む可能性があります。">
            <a:extLst>
              <a:ext uri="{FF2B5EF4-FFF2-40B4-BE49-F238E27FC236}">
                <a16:creationId xmlns:a16="http://schemas.microsoft.com/office/drawing/2014/main" id="{485708A6-2EBA-A479-70BE-D3C3DC3AE335}"/>
              </a:ext>
            </a:extLst>
          </p:cNvPr>
          <p:cNvPicPr>
            <a:picLocks noChangeAspect="1"/>
          </p:cNvPicPr>
          <p:nvPr/>
        </p:nvPicPr>
        <p:blipFill>
          <a:blip r:embed="rId4" cstate="print">
            <a:extLst>
              <a:ext uri="{28A0092B-C50C-407E-A947-70E740481C1C}">
                <a14:useLocalDpi xmlns:a14="http://schemas.microsoft.com/office/drawing/2010/main" val="0"/>
              </a:ext>
            </a:extLst>
          </a:blip>
          <a:srcRect l="24910" t="3324" r="21537" b="53947"/>
          <a:stretch>
            <a:fillRect/>
          </a:stretch>
        </p:blipFill>
        <p:spPr>
          <a:xfrm>
            <a:off x="4098264" y="2900932"/>
            <a:ext cx="400297" cy="590100"/>
          </a:xfrm>
          <a:prstGeom prst="rect">
            <a:avLst/>
          </a:prstGeom>
        </p:spPr>
      </p:pic>
      <p:pic>
        <p:nvPicPr>
          <p:cNvPr id="13" name="図 12" descr="シャツ が含まれている画像&#10;&#10;AI 生成コンテンツは誤りを含む可能性があります。">
            <a:extLst>
              <a:ext uri="{FF2B5EF4-FFF2-40B4-BE49-F238E27FC236}">
                <a16:creationId xmlns:a16="http://schemas.microsoft.com/office/drawing/2014/main" id="{C53B17FE-5CDD-2EE5-7D09-E4011D12D007}"/>
              </a:ext>
            </a:extLst>
          </p:cNvPr>
          <p:cNvPicPr>
            <a:picLocks noChangeAspect="1"/>
          </p:cNvPicPr>
          <p:nvPr/>
        </p:nvPicPr>
        <p:blipFill>
          <a:blip r:embed="rId4" cstate="print">
            <a:extLst>
              <a:ext uri="{28A0092B-C50C-407E-A947-70E740481C1C}">
                <a14:useLocalDpi xmlns:a14="http://schemas.microsoft.com/office/drawing/2010/main" val="0"/>
              </a:ext>
            </a:extLst>
          </a:blip>
          <a:srcRect l="24910" t="3324" r="21537" b="53947"/>
          <a:stretch>
            <a:fillRect/>
          </a:stretch>
        </p:blipFill>
        <p:spPr>
          <a:xfrm>
            <a:off x="4091479" y="3690454"/>
            <a:ext cx="400297" cy="590100"/>
          </a:xfrm>
          <a:prstGeom prst="rect">
            <a:avLst/>
          </a:prstGeom>
        </p:spPr>
      </p:pic>
      <p:pic>
        <p:nvPicPr>
          <p:cNvPr id="15" name="図 14" descr="シャツ が含まれている画像&#10;&#10;AI 生成コンテンツは誤りを含む可能性があります。">
            <a:extLst>
              <a:ext uri="{FF2B5EF4-FFF2-40B4-BE49-F238E27FC236}">
                <a16:creationId xmlns:a16="http://schemas.microsoft.com/office/drawing/2014/main" id="{641B3755-35B6-9832-13AE-B36D4DA6A439}"/>
              </a:ext>
            </a:extLst>
          </p:cNvPr>
          <p:cNvPicPr>
            <a:picLocks noChangeAspect="1"/>
          </p:cNvPicPr>
          <p:nvPr/>
        </p:nvPicPr>
        <p:blipFill>
          <a:blip r:embed="rId4" cstate="print">
            <a:extLst>
              <a:ext uri="{28A0092B-C50C-407E-A947-70E740481C1C}">
                <a14:useLocalDpi xmlns:a14="http://schemas.microsoft.com/office/drawing/2010/main" val="0"/>
              </a:ext>
            </a:extLst>
          </a:blip>
          <a:srcRect l="24910" t="3324" r="21537" b="53947"/>
          <a:stretch>
            <a:fillRect/>
          </a:stretch>
        </p:blipFill>
        <p:spPr>
          <a:xfrm>
            <a:off x="4083445" y="4522039"/>
            <a:ext cx="400297" cy="590100"/>
          </a:xfrm>
          <a:prstGeom prst="rect">
            <a:avLst/>
          </a:prstGeom>
        </p:spPr>
      </p:pic>
      <p:pic>
        <p:nvPicPr>
          <p:cNvPr id="16" name="図 15" descr="シャツ が含まれている画像&#10;&#10;AI 生成コンテンツは誤りを含む可能性があります。">
            <a:extLst>
              <a:ext uri="{FF2B5EF4-FFF2-40B4-BE49-F238E27FC236}">
                <a16:creationId xmlns:a16="http://schemas.microsoft.com/office/drawing/2014/main" id="{DFBF59CF-59F7-F926-22EA-8333FCD881DF}"/>
              </a:ext>
            </a:extLst>
          </p:cNvPr>
          <p:cNvPicPr>
            <a:picLocks noChangeAspect="1"/>
          </p:cNvPicPr>
          <p:nvPr/>
        </p:nvPicPr>
        <p:blipFill>
          <a:blip r:embed="rId4" cstate="print">
            <a:extLst>
              <a:ext uri="{28A0092B-C50C-407E-A947-70E740481C1C}">
                <a14:useLocalDpi xmlns:a14="http://schemas.microsoft.com/office/drawing/2010/main" val="0"/>
              </a:ext>
            </a:extLst>
          </a:blip>
          <a:srcRect l="24910" t="3324" r="21537" b="53947"/>
          <a:stretch>
            <a:fillRect/>
          </a:stretch>
        </p:blipFill>
        <p:spPr>
          <a:xfrm>
            <a:off x="4083445" y="5232747"/>
            <a:ext cx="400297" cy="590100"/>
          </a:xfrm>
          <a:prstGeom prst="rect">
            <a:avLst/>
          </a:prstGeom>
        </p:spPr>
      </p:pic>
      <p:pic>
        <p:nvPicPr>
          <p:cNvPr id="17" name="図 16" descr="シャツ が含まれている画像&#10;&#10;AI 生成コンテンツは誤りを含む可能性があります。">
            <a:extLst>
              <a:ext uri="{FF2B5EF4-FFF2-40B4-BE49-F238E27FC236}">
                <a16:creationId xmlns:a16="http://schemas.microsoft.com/office/drawing/2014/main" id="{98E8FB5C-45B6-4980-E72C-858AB49531D8}"/>
              </a:ext>
            </a:extLst>
          </p:cNvPr>
          <p:cNvPicPr>
            <a:picLocks noChangeAspect="1"/>
          </p:cNvPicPr>
          <p:nvPr/>
        </p:nvPicPr>
        <p:blipFill>
          <a:blip r:embed="rId4" cstate="print">
            <a:extLst>
              <a:ext uri="{28A0092B-C50C-407E-A947-70E740481C1C}">
                <a14:useLocalDpi xmlns:a14="http://schemas.microsoft.com/office/drawing/2010/main" val="0"/>
              </a:ext>
            </a:extLst>
          </a:blip>
          <a:srcRect l="24910" t="3324" r="21537" b="53947"/>
          <a:stretch>
            <a:fillRect/>
          </a:stretch>
        </p:blipFill>
        <p:spPr>
          <a:xfrm>
            <a:off x="4077163" y="6069118"/>
            <a:ext cx="400297" cy="590100"/>
          </a:xfrm>
          <a:prstGeom prst="rect">
            <a:avLst/>
          </a:prstGeom>
        </p:spPr>
      </p:pic>
      <p:sp>
        <p:nvSpPr>
          <p:cNvPr id="42" name="四角形: 角を丸くする 41">
            <a:extLst>
              <a:ext uri="{FF2B5EF4-FFF2-40B4-BE49-F238E27FC236}">
                <a16:creationId xmlns:a16="http://schemas.microsoft.com/office/drawing/2014/main" id="{829D534B-683B-2787-B472-635EA618EC57}"/>
              </a:ext>
            </a:extLst>
          </p:cNvPr>
          <p:cNvSpPr/>
          <p:nvPr/>
        </p:nvSpPr>
        <p:spPr>
          <a:xfrm>
            <a:off x="3174333" y="1926051"/>
            <a:ext cx="1182640" cy="934498"/>
          </a:xfrm>
          <a:prstGeom prst="roundRect">
            <a:avLst>
              <a:gd name="adj" fmla="val 26363"/>
            </a:avLst>
          </a:prstGeom>
          <a:solidFill>
            <a:schemeClr val="bg1"/>
          </a:solidFill>
          <a:ln>
            <a:solidFill>
              <a:schemeClr val="tx2"/>
            </a:solidFill>
          </a:ln>
        </p:spPr>
        <p:style>
          <a:lnRef idx="2">
            <a:schemeClr val="accent6"/>
          </a:lnRef>
          <a:fillRef idx="1">
            <a:schemeClr val="lt1"/>
          </a:fillRef>
          <a:effectRef idx="0">
            <a:schemeClr val="accent6"/>
          </a:effectRef>
          <a:fontRef idx="minor">
            <a:schemeClr val="dk1"/>
          </a:fontRef>
        </p:style>
        <p:txBody>
          <a:bodyPr tIns="0" bIns="0" rtlCol="0" anchor="b"/>
          <a:lstStyle/>
          <a:p>
            <a:pPr algn="ctr"/>
            <a:endParaRPr kumimoji="1" lang="en-US" altLang="ja-JP" sz="1000" b="1" dirty="0">
              <a:solidFill>
                <a:schemeClr val="tx1"/>
              </a:solidFill>
            </a:endParaRPr>
          </a:p>
        </p:txBody>
      </p:sp>
      <p:pic>
        <p:nvPicPr>
          <p:cNvPr id="41" name="図 40">
            <a:extLst>
              <a:ext uri="{FF2B5EF4-FFF2-40B4-BE49-F238E27FC236}">
                <a16:creationId xmlns:a16="http://schemas.microsoft.com/office/drawing/2014/main" id="{9349C426-7F25-EB58-E97F-13DA942BBF47}"/>
              </a:ext>
            </a:extLst>
          </p:cNvPr>
          <p:cNvPicPr>
            <a:picLocks noChangeAspect="1"/>
          </p:cNvPicPr>
          <p:nvPr/>
        </p:nvPicPr>
        <p:blipFill>
          <a:blip r:embed="rId5"/>
          <a:stretch>
            <a:fillRect/>
          </a:stretch>
        </p:blipFill>
        <p:spPr>
          <a:xfrm>
            <a:off x="3303359" y="1940837"/>
            <a:ext cx="878869" cy="702333"/>
          </a:xfrm>
          <a:prstGeom prst="rect">
            <a:avLst/>
          </a:prstGeom>
        </p:spPr>
      </p:pic>
      <p:sp>
        <p:nvSpPr>
          <p:cNvPr id="43" name="吹き出し: 角を丸めた四角形 42">
            <a:extLst>
              <a:ext uri="{FF2B5EF4-FFF2-40B4-BE49-F238E27FC236}">
                <a16:creationId xmlns:a16="http://schemas.microsoft.com/office/drawing/2014/main" id="{DB0514B6-D0DD-629C-8E39-327A42C49720}"/>
              </a:ext>
            </a:extLst>
          </p:cNvPr>
          <p:cNvSpPr/>
          <p:nvPr/>
        </p:nvSpPr>
        <p:spPr>
          <a:xfrm>
            <a:off x="5144796" y="3512707"/>
            <a:ext cx="2261527" cy="288000"/>
          </a:xfrm>
          <a:prstGeom prst="wedgeRoundRectCallout">
            <a:avLst>
              <a:gd name="adj1" fmla="val -55815"/>
              <a:gd name="adj2" fmla="val -5184"/>
              <a:gd name="adj3" fmla="val 16667"/>
            </a:avLst>
          </a:prstGeom>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kumimoji="1" lang="en-US" altLang="ja-JP" sz="1400" dirty="0">
                <a:ea typeface="メイリオ" panose="020B0604030504040204" pitchFamily="50" charset="-128"/>
              </a:rPr>
              <a:t>Did she order fries?</a:t>
            </a:r>
            <a:endParaRPr kumimoji="1" lang="en-US" altLang="ja-JP" sz="700" dirty="0">
              <a:ea typeface="メイリオ" panose="020B0604030504040204" pitchFamily="50" charset="-128"/>
            </a:endParaRPr>
          </a:p>
        </p:txBody>
      </p:sp>
      <p:sp>
        <p:nvSpPr>
          <p:cNvPr id="52" name="吹き出し: 角を丸めた四角形 51">
            <a:extLst>
              <a:ext uri="{FF2B5EF4-FFF2-40B4-BE49-F238E27FC236}">
                <a16:creationId xmlns:a16="http://schemas.microsoft.com/office/drawing/2014/main" id="{123C4F9E-4464-DC77-D4B3-E05DA2B4ADFC}"/>
              </a:ext>
            </a:extLst>
          </p:cNvPr>
          <p:cNvSpPr/>
          <p:nvPr/>
        </p:nvSpPr>
        <p:spPr>
          <a:xfrm>
            <a:off x="6732242" y="3860665"/>
            <a:ext cx="1935070" cy="288000"/>
          </a:xfrm>
          <a:prstGeom prst="wedgeRoundRectCallout">
            <a:avLst>
              <a:gd name="adj1" fmla="val 56128"/>
              <a:gd name="adj2" fmla="val 30847"/>
              <a:gd name="adj3" fmla="val 16667"/>
            </a:avLst>
          </a:prstGeom>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r>
              <a:rPr kumimoji="1" lang="en-US" altLang="ja-JP" sz="1400" dirty="0"/>
              <a:t>No, she didn’t.</a:t>
            </a:r>
            <a:endParaRPr kumimoji="1" lang="ja-JP" altLang="en-US" sz="1400" dirty="0"/>
          </a:p>
        </p:txBody>
      </p:sp>
      <p:sp>
        <p:nvSpPr>
          <p:cNvPr id="53" name="吹き出し: 角を丸めた四角形 52">
            <a:extLst>
              <a:ext uri="{FF2B5EF4-FFF2-40B4-BE49-F238E27FC236}">
                <a16:creationId xmlns:a16="http://schemas.microsoft.com/office/drawing/2014/main" id="{12F7B934-B85C-B35F-158C-AE924182A751}"/>
              </a:ext>
            </a:extLst>
          </p:cNvPr>
          <p:cNvSpPr/>
          <p:nvPr/>
        </p:nvSpPr>
        <p:spPr>
          <a:xfrm>
            <a:off x="5072151" y="4904539"/>
            <a:ext cx="3595160" cy="729795"/>
          </a:xfrm>
          <a:prstGeom prst="wedgeRoundRectCallout">
            <a:avLst>
              <a:gd name="adj1" fmla="val -52166"/>
              <a:gd name="adj2" fmla="val 38060"/>
              <a:gd name="adj3" fmla="val 16667"/>
            </a:avLst>
          </a:prstGeom>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lang="en-US" altLang="ja-JP" sz="1400" dirty="0">
                <a:ea typeface="メイリオ" panose="020B0604030504040204" pitchFamily="50" charset="-128"/>
              </a:rPr>
              <a:t>Exactly.  </a:t>
            </a:r>
            <a:r>
              <a:rPr kumimoji="1" lang="en-US" altLang="ja-JP" sz="1400" dirty="0">
                <a:ea typeface="メイリオ" panose="020B0604030504040204" pitchFamily="50" charset="-128"/>
              </a:rPr>
              <a:t>She couldn’t have any more, so she didn’t order fries. </a:t>
            </a:r>
            <a:r>
              <a:rPr lang="en-US" altLang="ja-JP" sz="1400" dirty="0">
                <a:ea typeface="メイリオ" panose="020B0604030504040204" pitchFamily="50" charset="-128"/>
              </a:rPr>
              <a:t>What did the clerk say when he took her order?</a:t>
            </a:r>
            <a:endParaRPr lang="en-US" altLang="ja-JP" sz="700" dirty="0">
              <a:ea typeface="メイリオ" panose="020B0604030504040204" pitchFamily="50" charset="-128"/>
            </a:endParaRPr>
          </a:p>
        </p:txBody>
      </p:sp>
      <p:sp>
        <p:nvSpPr>
          <p:cNvPr id="9" name="タイトル 1">
            <a:extLst>
              <a:ext uri="{FF2B5EF4-FFF2-40B4-BE49-F238E27FC236}">
                <a16:creationId xmlns:a16="http://schemas.microsoft.com/office/drawing/2014/main" id="{37D8E28D-CD4D-F7DD-DA81-BABCCB23A268}"/>
              </a:ext>
            </a:extLst>
          </p:cNvPr>
          <p:cNvSpPr txBox="1">
            <a:spLocks/>
          </p:cNvSpPr>
          <p:nvPr/>
        </p:nvSpPr>
        <p:spPr>
          <a:xfrm>
            <a:off x="-14357" y="-29680"/>
            <a:ext cx="9172714" cy="561600"/>
          </a:xfrm>
          <a:prstGeom prst="rect">
            <a:avLst/>
          </a:prstGeom>
          <a:solidFill>
            <a:srgbClr val="008000"/>
          </a:solidFill>
        </p:spPr>
        <p:txBody>
          <a:bodyPr vert="horz" wrap="square" lIns="91440" tIns="144000" rIns="91440" bIns="4572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英語 １ </a:t>
            </a:r>
            <a:r>
              <a:rPr lang="en-US" altLang="ja-JP"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知識及び技能</a:t>
            </a:r>
            <a:r>
              <a:rPr lang="en-US" altLang="ja-JP"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「聞くこと」授業展開例</a:t>
            </a:r>
          </a:p>
        </p:txBody>
      </p:sp>
      <p:sp>
        <p:nvSpPr>
          <p:cNvPr id="12" name="正方形/長方形 11">
            <a:extLst>
              <a:ext uri="{FF2B5EF4-FFF2-40B4-BE49-F238E27FC236}">
                <a16:creationId xmlns:a16="http://schemas.microsoft.com/office/drawing/2014/main" id="{97FE563F-220C-0CF0-60BD-34D09A70B76A}"/>
              </a:ext>
            </a:extLst>
          </p:cNvPr>
          <p:cNvSpPr/>
          <p:nvPr/>
        </p:nvSpPr>
        <p:spPr>
          <a:xfrm>
            <a:off x="1773429" y="55351"/>
            <a:ext cx="432048" cy="440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pic>
        <p:nvPicPr>
          <p:cNvPr id="24" name="図 23" descr="座る, ボックス, 食品 が含まれている画像&#10;&#10;AI 生成コンテンツは誤りを含む可能性があります。">
            <a:extLst>
              <a:ext uri="{FF2B5EF4-FFF2-40B4-BE49-F238E27FC236}">
                <a16:creationId xmlns:a16="http://schemas.microsoft.com/office/drawing/2014/main" id="{90AD93EE-B9DE-FD46-803C-0FA851E4F349}"/>
              </a:ext>
            </a:extLst>
          </p:cNvPr>
          <p:cNvPicPr>
            <a:picLocks noChangeAspect="1"/>
          </p:cNvPicPr>
          <p:nvPr/>
        </p:nvPicPr>
        <p:blipFill>
          <a:blip r:embed="rId6" cstate="print">
            <a:extLst>
              <a:ext uri="{28A0092B-C50C-407E-A947-70E740481C1C}">
                <a14:useLocalDpi xmlns:a14="http://schemas.microsoft.com/office/drawing/2010/main" val="0"/>
              </a:ext>
            </a:extLst>
          </a:blip>
          <a:srcRect l="27472" t="1260" r="19117" b="53065"/>
          <a:stretch>
            <a:fillRect/>
          </a:stretch>
        </p:blipFill>
        <p:spPr>
          <a:xfrm flipH="1">
            <a:off x="4564000" y="2341512"/>
            <a:ext cx="402205" cy="398421"/>
          </a:xfrm>
          <a:prstGeom prst="rect">
            <a:avLst/>
          </a:prstGeom>
        </p:spPr>
      </p:pic>
      <p:pic>
        <p:nvPicPr>
          <p:cNvPr id="63" name="図 62" descr="おもちゃ, レゴ が含まれている画像&#10;&#10;AI 生成コンテンツは誤りを含む可能性があります。">
            <a:extLst>
              <a:ext uri="{FF2B5EF4-FFF2-40B4-BE49-F238E27FC236}">
                <a16:creationId xmlns:a16="http://schemas.microsoft.com/office/drawing/2014/main" id="{27C10D8E-2FB2-8A21-DEA8-F9805CF020C6}"/>
              </a:ext>
            </a:extLst>
          </p:cNvPr>
          <p:cNvPicPr>
            <a:picLocks noChangeAspect="1"/>
          </p:cNvPicPr>
          <p:nvPr/>
        </p:nvPicPr>
        <p:blipFill>
          <a:blip r:embed="rId7" cstate="print">
            <a:extLst>
              <a:ext uri="{28A0092B-C50C-407E-A947-70E740481C1C}">
                <a14:useLocalDpi xmlns:a14="http://schemas.microsoft.com/office/drawing/2010/main" val="0"/>
              </a:ext>
            </a:extLst>
          </a:blip>
          <a:srcRect l="33432" t="1" r="25019" b="45434"/>
          <a:stretch>
            <a:fillRect/>
          </a:stretch>
        </p:blipFill>
        <p:spPr>
          <a:xfrm>
            <a:off x="8727750" y="3068960"/>
            <a:ext cx="394299" cy="499474"/>
          </a:xfrm>
          <a:prstGeom prst="rect">
            <a:avLst/>
          </a:prstGeom>
          <a:effectLst/>
        </p:spPr>
      </p:pic>
      <p:pic>
        <p:nvPicPr>
          <p:cNvPr id="64" name="図 63" descr="黒いバックグラウンドの前に座っている人形&#10;&#10;AI 生成コンテンツは誤りを含む可能性があります。">
            <a:extLst>
              <a:ext uri="{FF2B5EF4-FFF2-40B4-BE49-F238E27FC236}">
                <a16:creationId xmlns:a16="http://schemas.microsoft.com/office/drawing/2014/main" id="{137BAA25-B130-EA07-8F69-094F0BD460F5}"/>
              </a:ext>
            </a:extLst>
          </p:cNvPr>
          <p:cNvPicPr>
            <a:picLocks noChangeAspect="1"/>
          </p:cNvPicPr>
          <p:nvPr/>
        </p:nvPicPr>
        <p:blipFill>
          <a:blip r:embed="rId8" cstate="print">
            <a:extLst>
              <a:ext uri="{28A0092B-C50C-407E-A947-70E740481C1C}">
                <a14:useLocalDpi xmlns:a14="http://schemas.microsoft.com/office/drawing/2010/main" val="0"/>
              </a:ext>
            </a:extLst>
          </a:blip>
          <a:srcRect l="28881" r="20965" b="43796"/>
          <a:stretch>
            <a:fillRect/>
          </a:stretch>
        </p:blipFill>
        <p:spPr>
          <a:xfrm>
            <a:off x="8687459" y="3573016"/>
            <a:ext cx="440832" cy="531329"/>
          </a:xfrm>
          <a:prstGeom prst="rect">
            <a:avLst/>
          </a:prstGeom>
          <a:effectLst/>
        </p:spPr>
      </p:pic>
      <p:pic>
        <p:nvPicPr>
          <p:cNvPr id="66" name="図 65" descr="おもちゃ, レゴ が含まれている画像&#10;&#10;AI 生成コンテンツは誤りを含む可能性があります。">
            <a:extLst>
              <a:ext uri="{FF2B5EF4-FFF2-40B4-BE49-F238E27FC236}">
                <a16:creationId xmlns:a16="http://schemas.microsoft.com/office/drawing/2014/main" id="{13D4F244-20D9-5E97-0362-33490514B752}"/>
              </a:ext>
            </a:extLst>
          </p:cNvPr>
          <p:cNvPicPr>
            <a:picLocks noChangeAspect="1"/>
          </p:cNvPicPr>
          <p:nvPr/>
        </p:nvPicPr>
        <p:blipFill>
          <a:blip r:embed="rId7" cstate="print">
            <a:extLst>
              <a:ext uri="{28A0092B-C50C-407E-A947-70E740481C1C}">
                <a14:useLocalDpi xmlns:a14="http://schemas.microsoft.com/office/drawing/2010/main" val="0"/>
              </a:ext>
            </a:extLst>
          </a:blip>
          <a:srcRect l="33432" t="1" r="25019" b="45434"/>
          <a:stretch>
            <a:fillRect/>
          </a:stretch>
        </p:blipFill>
        <p:spPr>
          <a:xfrm>
            <a:off x="8710725" y="5494067"/>
            <a:ext cx="394299" cy="499474"/>
          </a:xfrm>
          <a:prstGeom prst="rect">
            <a:avLst/>
          </a:prstGeom>
          <a:effectLst/>
        </p:spPr>
      </p:pic>
      <p:pic>
        <p:nvPicPr>
          <p:cNvPr id="67" name="図 66" descr="黒いバックグラウンドの前に座っている人形&#10;&#10;AI 生成コンテンツは誤りを含む可能性があります。">
            <a:extLst>
              <a:ext uri="{FF2B5EF4-FFF2-40B4-BE49-F238E27FC236}">
                <a16:creationId xmlns:a16="http://schemas.microsoft.com/office/drawing/2014/main" id="{B95D4CEB-34A9-4F1C-5E0D-FA2A8AAF2F75}"/>
              </a:ext>
            </a:extLst>
          </p:cNvPr>
          <p:cNvPicPr>
            <a:picLocks noChangeAspect="1"/>
          </p:cNvPicPr>
          <p:nvPr/>
        </p:nvPicPr>
        <p:blipFill>
          <a:blip r:embed="rId8" cstate="print">
            <a:extLst>
              <a:ext uri="{28A0092B-C50C-407E-A947-70E740481C1C}">
                <a14:useLocalDpi xmlns:a14="http://schemas.microsoft.com/office/drawing/2010/main" val="0"/>
              </a:ext>
            </a:extLst>
          </a:blip>
          <a:srcRect l="28881" r="20965" b="43796"/>
          <a:stretch>
            <a:fillRect/>
          </a:stretch>
        </p:blipFill>
        <p:spPr>
          <a:xfrm>
            <a:off x="8687459" y="2492896"/>
            <a:ext cx="440832" cy="531329"/>
          </a:xfrm>
          <a:prstGeom prst="rect">
            <a:avLst/>
          </a:prstGeom>
          <a:effectLst/>
        </p:spPr>
      </p:pic>
      <p:pic>
        <p:nvPicPr>
          <p:cNvPr id="75" name="図 74" descr="黒いバックグラウンドの前に座っている人形&#10;&#10;AI 生成コンテンツは誤りを含む可能性があります。">
            <a:extLst>
              <a:ext uri="{FF2B5EF4-FFF2-40B4-BE49-F238E27FC236}">
                <a16:creationId xmlns:a16="http://schemas.microsoft.com/office/drawing/2014/main" id="{7A8D0464-3195-9ABF-4E35-E10887F112B7}"/>
              </a:ext>
            </a:extLst>
          </p:cNvPr>
          <p:cNvPicPr>
            <a:picLocks noChangeAspect="1"/>
          </p:cNvPicPr>
          <p:nvPr/>
        </p:nvPicPr>
        <p:blipFill>
          <a:blip r:embed="rId8" cstate="print">
            <a:extLst>
              <a:ext uri="{28A0092B-C50C-407E-A947-70E740481C1C}">
                <a14:useLocalDpi xmlns:a14="http://schemas.microsoft.com/office/drawing/2010/main" val="0"/>
              </a:ext>
            </a:extLst>
          </a:blip>
          <a:srcRect l="28881" r="20965" b="43796"/>
          <a:stretch>
            <a:fillRect/>
          </a:stretch>
        </p:blipFill>
        <p:spPr>
          <a:xfrm>
            <a:off x="8687459" y="4148282"/>
            <a:ext cx="440832" cy="531329"/>
          </a:xfrm>
          <a:prstGeom prst="rect">
            <a:avLst/>
          </a:prstGeom>
          <a:effectLst/>
        </p:spPr>
      </p:pic>
      <p:sp>
        <p:nvSpPr>
          <p:cNvPr id="8" name="テキスト ボックス 7">
            <a:extLst>
              <a:ext uri="{FF2B5EF4-FFF2-40B4-BE49-F238E27FC236}">
                <a16:creationId xmlns:a16="http://schemas.microsoft.com/office/drawing/2014/main" id="{B802A836-DF70-4D39-4E5E-2DD1FD22F616}"/>
              </a:ext>
            </a:extLst>
          </p:cNvPr>
          <p:cNvSpPr txBox="1"/>
          <p:nvPr/>
        </p:nvSpPr>
        <p:spPr>
          <a:xfrm>
            <a:off x="3222428" y="2510575"/>
            <a:ext cx="1105364" cy="338554"/>
          </a:xfrm>
          <a:prstGeom prst="rect">
            <a:avLst/>
          </a:prstGeom>
          <a:noFill/>
        </p:spPr>
        <p:txBody>
          <a:bodyPr wrap="square">
            <a:spAutoFit/>
          </a:bodyPr>
          <a:lstStyle/>
          <a:p>
            <a:pPr algn="ctr"/>
            <a:r>
              <a:rPr kumimoji="1" lang="ja-JP" altLang="en-US" sz="800" b="1" dirty="0">
                <a:solidFill>
                  <a:schemeClr val="tx1"/>
                </a:solidFill>
              </a:rPr>
              <a:t>生徒の</a:t>
            </a:r>
            <a:r>
              <a:rPr lang="ja-JP" altLang="en-US" sz="800" b="1" dirty="0"/>
              <a:t>状況に応じた音声の速度調節など</a:t>
            </a:r>
            <a:endParaRPr kumimoji="1" lang="en-US" altLang="ja-JP" sz="800" b="1" dirty="0">
              <a:solidFill>
                <a:schemeClr val="tx1"/>
              </a:solidFill>
            </a:endParaRPr>
          </a:p>
        </p:txBody>
      </p:sp>
      <p:pic>
        <p:nvPicPr>
          <p:cNvPr id="3" name="図 2" descr="座る, ボックス, 食品 が含まれている画像&#10;&#10;AI 生成コンテンツは誤りを含む可能性があります。">
            <a:extLst>
              <a:ext uri="{FF2B5EF4-FFF2-40B4-BE49-F238E27FC236}">
                <a16:creationId xmlns:a16="http://schemas.microsoft.com/office/drawing/2014/main" id="{49E7A321-B69B-73F6-B64D-429D368335B4}"/>
              </a:ext>
            </a:extLst>
          </p:cNvPr>
          <p:cNvPicPr>
            <a:picLocks noChangeAspect="1"/>
          </p:cNvPicPr>
          <p:nvPr/>
        </p:nvPicPr>
        <p:blipFill>
          <a:blip r:embed="rId6" cstate="print">
            <a:extLst>
              <a:ext uri="{28A0092B-C50C-407E-A947-70E740481C1C}">
                <a14:useLocalDpi xmlns:a14="http://schemas.microsoft.com/office/drawing/2010/main" val="0"/>
              </a:ext>
            </a:extLst>
          </a:blip>
          <a:srcRect l="27472" t="1260" r="19117" b="53065"/>
          <a:stretch>
            <a:fillRect/>
          </a:stretch>
        </p:blipFill>
        <p:spPr>
          <a:xfrm flipH="1">
            <a:off x="4609423" y="3398967"/>
            <a:ext cx="402205" cy="398421"/>
          </a:xfrm>
          <a:prstGeom prst="rect">
            <a:avLst/>
          </a:prstGeom>
        </p:spPr>
      </p:pic>
      <p:pic>
        <p:nvPicPr>
          <p:cNvPr id="6" name="図 5" descr="座る, ボックス, 食品 が含まれている画像&#10;&#10;AI 生成コンテンツは誤りを含む可能性があります。">
            <a:extLst>
              <a:ext uri="{FF2B5EF4-FFF2-40B4-BE49-F238E27FC236}">
                <a16:creationId xmlns:a16="http://schemas.microsoft.com/office/drawing/2014/main" id="{DE2CB8F6-6A90-92A3-F480-463237D3EC4C}"/>
              </a:ext>
            </a:extLst>
          </p:cNvPr>
          <p:cNvPicPr>
            <a:picLocks noChangeAspect="1"/>
          </p:cNvPicPr>
          <p:nvPr/>
        </p:nvPicPr>
        <p:blipFill>
          <a:blip r:embed="rId6" cstate="print">
            <a:extLst>
              <a:ext uri="{28A0092B-C50C-407E-A947-70E740481C1C}">
                <a14:useLocalDpi xmlns:a14="http://schemas.microsoft.com/office/drawing/2010/main" val="0"/>
              </a:ext>
            </a:extLst>
          </a:blip>
          <a:srcRect l="27472" t="1260" r="19117" b="53065"/>
          <a:stretch>
            <a:fillRect/>
          </a:stretch>
        </p:blipFill>
        <p:spPr>
          <a:xfrm flipH="1">
            <a:off x="4609423" y="4081343"/>
            <a:ext cx="402205" cy="398421"/>
          </a:xfrm>
          <a:prstGeom prst="rect">
            <a:avLst/>
          </a:prstGeom>
        </p:spPr>
      </p:pic>
      <p:pic>
        <p:nvPicPr>
          <p:cNvPr id="7" name="図 6" descr="座る, ボックス, 食品 が含まれている画像&#10;&#10;AI 生成コンテンツは誤りを含む可能性があります。">
            <a:extLst>
              <a:ext uri="{FF2B5EF4-FFF2-40B4-BE49-F238E27FC236}">
                <a16:creationId xmlns:a16="http://schemas.microsoft.com/office/drawing/2014/main" id="{12DFD7AB-29BC-9B77-4B0A-0DB33ACAACC8}"/>
              </a:ext>
            </a:extLst>
          </p:cNvPr>
          <p:cNvPicPr>
            <a:picLocks noChangeAspect="1"/>
          </p:cNvPicPr>
          <p:nvPr/>
        </p:nvPicPr>
        <p:blipFill>
          <a:blip r:embed="rId6" cstate="print">
            <a:extLst>
              <a:ext uri="{28A0092B-C50C-407E-A947-70E740481C1C}">
                <a14:useLocalDpi xmlns:a14="http://schemas.microsoft.com/office/drawing/2010/main" val="0"/>
              </a:ext>
            </a:extLst>
          </a:blip>
          <a:srcRect l="27472" t="1260" r="19117" b="53065"/>
          <a:stretch>
            <a:fillRect/>
          </a:stretch>
        </p:blipFill>
        <p:spPr>
          <a:xfrm flipH="1">
            <a:off x="4600683" y="5304460"/>
            <a:ext cx="402205" cy="398421"/>
          </a:xfrm>
          <a:prstGeom prst="rect">
            <a:avLst/>
          </a:prstGeom>
        </p:spPr>
      </p:pic>
      <p:pic>
        <p:nvPicPr>
          <p:cNvPr id="21" name="図 20" descr="座る, ボックス, 食品 が含まれている画像&#10;&#10;AI 生成コンテンツは誤りを含む可能性があります。">
            <a:extLst>
              <a:ext uri="{FF2B5EF4-FFF2-40B4-BE49-F238E27FC236}">
                <a16:creationId xmlns:a16="http://schemas.microsoft.com/office/drawing/2014/main" id="{8068C814-9966-3A8D-494A-7C676D801AA3}"/>
              </a:ext>
            </a:extLst>
          </p:cNvPr>
          <p:cNvPicPr>
            <a:picLocks noChangeAspect="1"/>
          </p:cNvPicPr>
          <p:nvPr/>
        </p:nvPicPr>
        <p:blipFill>
          <a:blip r:embed="rId6" cstate="print">
            <a:extLst>
              <a:ext uri="{28A0092B-C50C-407E-A947-70E740481C1C}">
                <a14:useLocalDpi xmlns:a14="http://schemas.microsoft.com/office/drawing/2010/main" val="0"/>
              </a:ext>
            </a:extLst>
          </a:blip>
          <a:srcRect l="27472" t="1260" r="19117" b="53065"/>
          <a:stretch>
            <a:fillRect/>
          </a:stretch>
        </p:blipFill>
        <p:spPr>
          <a:xfrm flipH="1">
            <a:off x="4596218" y="6406334"/>
            <a:ext cx="402205" cy="398421"/>
          </a:xfrm>
          <a:prstGeom prst="rect">
            <a:avLst/>
          </a:prstGeom>
        </p:spPr>
      </p:pic>
      <p:grpSp>
        <p:nvGrpSpPr>
          <p:cNvPr id="31" name="グループ化 30">
            <a:extLst>
              <a:ext uri="{FF2B5EF4-FFF2-40B4-BE49-F238E27FC236}">
                <a16:creationId xmlns:a16="http://schemas.microsoft.com/office/drawing/2014/main" id="{183E6709-E283-B051-DD17-0B87D6C737E8}"/>
              </a:ext>
            </a:extLst>
          </p:cNvPr>
          <p:cNvGrpSpPr/>
          <p:nvPr/>
        </p:nvGrpSpPr>
        <p:grpSpPr>
          <a:xfrm>
            <a:off x="306717" y="622508"/>
            <a:ext cx="8568000" cy="1252780"/>
            <a:chOff x="306717" y="622508"/>
            <a:chExt cx="8568000" cy="1252780"/>
          </a:xfrm>
        </p:grpSpPr>
        <p:sp>
          <p:nvSpPr>
            <p:cNvPr id="45" name="四角形: 角を丸くする 44">
              <a:extLst>
                <a:ext uri="{FF2B5EF4-FFF2-40B4-BE49-F238E27FC236}">
                  <a16:creationId xmlns:a16="http://schemas.microsoft.com/office/drawing/2014/main" id="{F72D4020-93DA-45BE-4730-E8B54086A85F}"/>
                </a:ext>
              </a:extLst>
            </p:cNvPr>
            <p:cNvSpPr/>
            <p:nvPr/>
          </p:nvSpPr>
          <p:spPr>
            <a:xfrm>
              <a:off x="306717" y="622508"/>
              <a:ext cx="8568000" cy="1252780"/>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pPr>
                <a:lnSpc>
                  <a:spcPts val="31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r>
                <a:rPr lang="ja-JP" altLang="en-US" b="1" dirty="0">
                  <a:solidFill>
                    <a:srgbClr val="002060"/>
                  </a:solidFill>
                  <a:latin typeface="メイリオ" panose="020B0604030504040204" pitchFamily="50" charset="-128"/>
                  <a:ea typeface="メイリオ" panose="020B0604030504040204" pitchFamily="50" charset="-128"/>
                </a:rPr>
                <a:t>「聞くこと」の活動を行う際には、聞き取った情報を確認するとともに、英語の音声や語彙、表現、文法、言語の働きなどに着目する活動を取り入れましょう。</a:t>
              </a:r>
            </a:p>
          </p:txBody>
        </p:sp>
        <p:sp>
          <p:nvSpPr>
            <p:cNvPr id="46" name="四角形: 角を丸くする 45">
              <a:extLst>
                <a:ext uri="{FF2B5EF4-FFF2-40B4-BE49-F238E27FC236}">
                  <a16:creationId xmlns:a16="http://schemas.microsoft.com/office/drawing/2014/main" id="{DCD300C7-C105-21B3-4832-A2F8D9ADEC36}"/>
                </a:ext>
              </a:extLst>
            </p:cNvPr>
            <p:cNvSpPr/>
            <p:nvPr/>
          </p:nvSpPr>
          <p:spPr>
            <a:xfrm>
              <a:off x="325975" y="638665"/>
              <a:ext cx="3775611" cy="373202"/>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grpSp>
    </p:spTree>
    <p:extLst>
      <p:ext uri="{BB962C8B-B14F-4D97-AF65-F5344CB8AC3E}">
        <p14:creationId xmlns:p14="http://schemas.microsoft.com/office/powerpoint/2010/main" val="992144099"/>
      </p:ext>
    </p:extLst>
  </p:cSld>
  <p:clrMapOvr>
    <a:masterClrMapping/>
  </p:clrMapOvr>
  <mc:AlternateContent xmlns:mc="http://schemas.openxmlformats.org/markup-compatibility/2006" xmlns:p14="http://schemas.microsoft.com/office/powerpoint/2010/main">
    <mc:Choice Requires="p14">
      <p:transition spd="med" p14:dur="700" advTm="102485">
        <p:fade/>
      </p:transition>
    </mc:Choice>
    <mc:Fallback xmlns="">
      <p:transition spd="med" advTm="102485">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直線コネクタ 14">
            <a:extLst>
              <a:ext uri="{FF2B5EF4-FFF2-40B4-BE49-F238E27FC236}">
                <a16:creationId xmlns:a16="http://schemas.microsoft.com/office/drawing/2014/main" id="{850394D4-C588-3057-FBB2-A76B14C31984}"/>
              </a:ext>
            </a:extLst>
          </p:cNvPr>
          <p:cNvCxnSpPr>
            <a:cxnSpLocks/>
          </p:cNvCxnSpPr>
          <p:nvPr/>
        </p:nvCxnSpPr>
        <p:spPr>
          <a:xfrm>
            <a:off x="4569781" y="2081391"/>
            <a:ext cx="0" cy="4577827"/>
          </a:xfrm>
          <a:prstGeom prst="line">
            <a:avLst/>
          </a:prstGeom>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51BEB43C-F39A-22FF-85AA-F2540D0652A5}"/>
              </a:ext>
            </a:extLst>
          </p:cNvPr>
          <p:cNvSpPr txBox="1"/>
          <p:nvPr/>
        </p:nvSpPr>
        <p:spPr>
          <a:xfrm>
            <a:off x="4631456" y="1971975"/>
            <a:ext cx="3900984" cy="29238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ja-JP" altLang="en-US" sz="1300" b="1" dirty="0">
                <a:latin typeface="メイリオ" panose="020B0604030504040204" pitchFamily="50" charset="-128"/>
                <a:ea typeface="メイリオ" panose="020B0604030504040204" pitchFamily="50" charset="-128"/>
              </a:rPr>
              <a:t>５．学んだことを他の場面や状況で活用する </a:t>
            </a:r>
            <a:endParaRPr lang="en-US" altLang="ja-JP" sz="1300" b="1"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002F3950-3F44-0163-3207-02F7B2810C21}"/>
              </a:ext>
            </a:extLst>
          </p:cNvPr>
          <p:cNvSpPr txBox="1"/>
          <p:nvPr/>
        </p:nvSpPr>
        <p:spPr>
          <a:xfrm>
            <a:off x="35496" y="1967020"/>
            <a:ext cx="1919944" cy="29238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ja-JP" altLang="en-US" sz="1300" b="1" dirty="0">
                <a:latin typeface="メイリオ" panose="020B0604030504040204" pitchFamily="50" charset="-128"/>
                <a:ea typeface="メイリオ" panose="020B0604030504040204" pitchFamily="50" charset="-128"/>
              </a:rPr>
              <a:t>４．再び、英語を聞く</a:t>
            </a:r>
            <a:endParaRPr lang="en-US" altLang="ja-JP" sz="1300" b="1" dirty="0">
              <a:latin typeface="メイリオ" panose="020B0604030504040204" pitchFamily="50" charset="-128"/>
              <a:ea typeface="メイリオ" panose="020B0604030504040204" pitchFamily="50" charset="-128"/>
            </a:endParaRPr>
          </a:p>
        </p:txBody>
      </p:sp>
      <p:sp>
        <p:nvSpPr>
          <p:cNvPr id="20" name="吹き出し: 角を丸めた四角形 19">
            <a:extLst>
              <a:ext uri="{FF2B5EF4-FFF2-40B4-BE49-F238E27FC236}">
                <a16:creationId xmlns:a16="http://schemas.microsoft.com/office/drawing/2014/main" id="{2CFD6540-AC01-CD97-7E31-9ADE10DAE9DE}"/>
              </a:ext>
            </a:extLst>
          </p:cNvPr>
          <p:cNvSpPr/>
          <p:nvPr/>
        </p:nvSpPr>
        <p:spPr>
          <a:xfrm>
            <a:off x="757888" y="2381819"/>
            <a:ext cx="3517616" cy="458557"/>
          </a:xfrm>
          <a:prstGeom prst="wedgeRoundRectCallout">
            <a:avLst>
              <a:gd name="adj1" fmla="val -53981"/>
              <a:gd name="adj2" fmla="val -13481"/>
              <a:gd name="adj3" fmla="val 16667"/>
            </a:avLst>
          </a:prstGeom>
          <a:ln/>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lang="en-US" altLang="ja-JP" sz="1400" dirty="0"/>
              <a:t>Please underline the words and phrases you couldn’t listen to. </a:t>
            </a:r>
            <a:endParaRPr kumimoji="1" lang="en-US" altLang="ja-JP" sz="500" dirty="0">
              <a:latin typeface="メイリオ" panose="020B0604030504040204" pitchFamily="50" charset="-128"/>
              <a:ea typeface="メイリオ" panose="020B0604030504040204" pitchFamily="50" charset="-128"/>
            </a:endParaRPr>
          </a:p>
        </p:txBody>
      </p:sp>
      <p:sp>
        <p:nvSpPr>
          <p:cNvPr id="21" name="吹き出し: 角を丸めた四角形 20">
            <a:extLst>
              <a:ext uri="{FF2B5EF4-FFF2-40B4-BE49-F238E27FC236}">
                <a16:creationId xmlns:a16="http://schemas.microsoft.com/office/drawing/2014/main" id="{975C2D0B-6614-2E51-055B-E7B428C37E57}"/>
              </a:ext>
            </a:extLst>
          </p:cNvPr>
          <p:cNvSpPr/>
          <p:nvPr/>
        </p:nvSpPr>
        <p:spPr>
          <a:xfrm>
            <a:off x="728736" y="6316486"/>
            <a:ext cx="3775108" cy="458557"/>
          </a:xfrm>
          <a:prstGeom prst="wedgeRoundRectCallout">
            <a:avLst>
              <a:gd name="adj1" fmla="val -54089"/>
              <a:gd name="adj2" fmla="val -29127"/>
              <a:gd name="adj3" fmla="val 16667"/>
            </a:avLst>
          </a:prstGeom>
          <a:ln/>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lang="en-US" altLang="ja-JP" sz="1400" dirty="0"/>
              <a:t>After you have underlined, let’s listen to it again without the script and check your understanding.</a:t>
            </a:r>
          </a:p>
        </p:txBody>
      </p:sp>
      <p:grpSp>
        <p:nvGrpSpPr>
          <p:cNvPr id="29" name="グループ化 28">
            <a:extLst>
              <a:ext uri="{FF2B5EF4-FFF2-40B4-BE49-F238E27FC236}">
                <a16:creationId xmlns:a16="http://schemas.microsoft.com/office/drawing/2014/main" id="{0552B242-ADA4-B898-F1FF-FE9A67649FAC}"/>
              </a:ext>
            </a:extLst>
          </p:cNvPr>
          <p:cNvGrpSpPr/>
          <p:nvPr/>
        </p:nvGrpSpPr>
        <p:grpSpPr>
          <a:xfrm>
            <a:off x="3396854" y="2949051"/>
            <a:ext cx="1245802" cy="838333"/>
            <a:chOff x="5763541" y="1151899"/>
            <a:chExt cx="1468066" cy="840986"/>
          </a:xfrm>
        </p:grpSpPr>
        <p:pic>
          <p:nvPicPr>
            <p:cNvPr id="30" name="図 29">
              <a:extLst>
                <a:ext uri="{FF2B5EF4-FFF2-40B4-BE49-F238E27FC236}">
                  <a16:creationId xmlns:a16="http://schemas.microsoft.com/office/drawing/2014/main" id="{CC67A74B-641F-1C03-AB26-14A85259B1AA}"/>
                </a:ext>
              </a:extLst>
            </p:cNvPr>
            <p:cNvPicPr>
              <a:picLocks noChangeAspect="1"/>
            </p:cNvPicPr>
            <p:nvPr/>
          </p:nvPicPr>
          <p:blipFill>
            <a:blip r:embed="rId3"/>
            <a:stretch>
              <a:fillRect/>
            </a:stretch>
          </p:blipFill>
          <p:spPr>
            <a:xfrm>
              <a:off x="5905397" y="1167840"/>
              <a:ext cx="1164437" cy="731583"/>
            </a:xfrm>
            <a:prstGeom prst="rect">
              <a:avLst/>
            </a:prstGeom>
          </p:spPr>
        </p:pic>
        <p:sp>
          <p:nvSpPr>
            <p:cNvPr id="31" name="四角形: 角を丸くする 30">
              <a:extLst>
                <a:ext uri="{FF2B5EF4-FFF2-40B4-BE49-F238E27FC236}">
                  <a16:creationId xmlns:a16="http://schemas.microsoft.com/office/drawing/2014/main" id="{D22DD398-592B-F71F-4974-CB78A7108606}"/>
                </a:ext>
              </a:extLst>
            </p:cNvPr>
            <p:cNvSpPr/>
            <p:nvPr/>
          </p:nvSpPr>
          <p:spPr>
            <a:xfrm>
              <a:off x="5763541" y="1151899"/>
              <a:ext cx="1468066" cy="840986"/>
            </a:xfrm>
            <a:prstGeom prst="roundRect">
              <a:avLst>
                <a:gd name="adj" fmla="val 26363"/>
              </a:avLst>
            </a:prstGeom>
            <a:noFill/>
            <a:ln>
              <a:noFill/>
            </a:ln>
          </p:spPr>
          <p:style>
            <a:lnRef idx="2">
              <a:schemeClr val="accent6"/>
            </a:lnRef>
            <a:fillRef idx="1">
              <a:schemeClr val="lt1"/>
            </a:fillRef>
            <a:effectRef idx="0">
              <a:schemeClr val="accent6"/>
            </a:effectRef>
            <a:fontRef idx="minor">
              <a:schemeClr val="dk1"/>
            </a:fontRef>
          </p:style>
          <p:txBody>
            <a:bodyPr tIns="0" bIns="0" rtlCol="0" anchor="b"/>
            <a:lstStyle/>
            <a:p>
              <a:pPr algn="ctr"/>
              <a:r>
                <a:rPr kumimoji="1" lang="ja-JP" altLang="en-US" sz="700" b="1" dirty="0">
                  <a:solidFill>
                    <a:schemeClr val="tx1"/>
                  </a:solidFill>
                </a:rPr>
                <a:t>生徒のつまずきを把握</a:t>
              </a:r>
              <a:endParaRPr kumimoji="1" lang="en-US" altLang="ja-JP" sz="700" b="1" dirty="0">
                <a:solidFill>
                  <a:schemeClr val="tx1"/>
                </a:solidFill>
              </a:endParaRPr>
            </a:p>
          </p:txBody>
        </p:sp>
      </p:grpSp>
      <p:sp>
        <p:nvSpPr>
          <p:cNvPr id="55" name="吹き出し: 角を丸めた四角形 54">
            <a:extLst>
              <a:ext uri="{FF2B5EF4-FFF2-40B4-BE49-F238E27FC236}">
                <a16:creationId xmlns:a16="http://schemas.microsoft.com/office/drawing/2014/main" id="{E167D6CC-11BC-3BB2-0089-9AAF5FF19F9B}"/>
              </a:ext>
            </a:extLst>
          </p:cNvPr>
          <p:cNvSpPr/>
          <p:nvPr/>
        </p:nvSpPr>
        <p:spPr>
          <a:xfrm>
            <a:off x="5250363" y="2331442"/>
            <a:ext cx="3217345" cy="564830"/>
          </a:xfrm>
          <a:prstGeom prst="wedgeRoundRectCallout">
            <a:avLst>
              <a:gd name="adj1" fmla="val -54455"/>
              <a:gd name="adj2" fmla="val -18004"/>
              <a:gd name="adj3" fmla="val 16667"/>
            </a:avLst>
          </a:prstGeom>
          <a:ln/>
        </p:spPr>
        <p:style>
          <a:lnRef idx="1">
            <a:schemeClr val="accent6"/>
          </a:lnRef>
          <a:fillRef idx="2">
            <a:schemeClr val="accent6"/>
          </a:fillRef>
          <a:effectRef idx="1">
            <a:schemeClr val="accent6"/>
          </a:effectRef>
          <a:fontRef idx="minor">
            <a:schemeClr val="dk1"/>
          </a:fontRef>
        </p:style>
        <p:txBody>
          <a:bodyPr rtlCol="0" anchor="ctr"/>
          <a:lstStyle/>
          <a:p>
            <a:pPr algn="just">
              <a:lnSpc>
                <a:spcPts val="1500"/>
              </a:lnSpc>
            </a:pPr>
            <a:r>
              <a:rPr lang="en-US" altLang="ja-JP" sz="1400" dirty="0"/>
              <a:t>Please listen to the conversation between a</a:t>
            </a:r>
            <a:r>
              <a:rPr lang="ja-JP" altLang="en-US" sz="1400" dirty="0"/>
              <a:t> </a:t>
            </a:r>
            <a:r>
              <a:rPr lang="en-US" altLang="ja-JP" sz="1400" dirty="0"/>
              <a:t>teacher</a:t>
            </a:r>
            <a:r>
              <a:rPr lang="ja-JP" altLang="en-US" sz="1400" dirty="0"/>
              <a:t> </a:t>
            </a:r>
            <a:r>
              <a:rPr lang="en-US" altLang="ja-JP" sz="1400" dirty="0"/>
              <a:t>and a student at school. What happened to him?</a:t>
            </a:r>
          </a:p>
        </p:txBody>
      </p:sp>
      <p:pic>
        <p:nvPicPr>
          <p:cNvPr id="56" name="図 55" descr="黒いバックグラウンドの前に座っている人形&#10;&#10;AI 生成コンテンツは誤りを含む可能性があります。">
            <a:extLst>
              <a:ext uri="{FF2B5EF4-FFF2-40B4-BE49-F238E27FC236}">
                <a16:creationId xmlns:a16="http://schemas.microsoft.com/office/drawing/2014/main" id="{30FEC9F7-D86D-948E-02C4-D835406FBFBB}"/>
              </a:ext>
            </a:extLst>
          </p:cNvPr>
          <p:cNvPicPr>
            <a:picLocks noChangeAspect="1"/>
          </p:cNvPicPr>
          <p:nvPr/>
        </p:nvPicPr>
        <p:blipFill>
          <a:blip r:embed="rId4" cstate="print">
            <a:extLst>
              <a:ext uri="{28A0092B-C50C-407E-A947-70E740481C1C}">
                <a14:useLocalDpi xmlns:a14="http://schemas.microsoft.com/office/drawing/2010/main" val="0"/>
              </a:ext>
            </a:extLst>
          </a:blip>
          <a:srcRect l="28881" r="20965" b="43796"/>
          <a:stretch>
            <a:fillRect/>
          </a:stretch>
        </p:blipFill>
        <p:spPr>
          <a:xfrm>
            <a:off x="8591412" y="5567811"/>
            <a:ext cx="440832" cy="531329"/>
          </a:xfrm>
          <a:prstGeom prst="rect">
            <a:avLst/>
          </a:prstGeom>
        </p:spPr>
      </p:pic>
      <p:pic>
        <p:nvPicPr>
          <p:cNvPr id="58" name="図 57" descr="おもちゃ, レゴ が含まれている画像&#10;&#10;AI 生成コンテンツは誤りを含む可能性があります。">
            <a:extLst>
              <a:ext uri="{FF2B5EF4-FFF2-40B4-BE49-F238E27FC236}">
                <a16:creationId xmlns:a16="http://schemas.microsoft.com/office/drawing/2014/main" id="{E6521097-B728-AC30-4727-6013A4FE6C0F}"/>
              </a:ext>
            </a:extLst>
          </p:cNvPr>
          <p:cNvPicPr>
            <a:picLocks noChangeAspect="1"/>
          </p:cNvPicPr>
          <p:nvPr/>
        </p:nvPicPr>
        <p:blipFill>
          <a:blip r:embed="rId5" cstate="print">
            <a:extLst>
              <a:ext uri="{28A0092B-C50C-407E-A947-70E740481C1C}">
                <a14:useLocalDpi xmlns:a14="http://schemas.microsoft.com/office/drawing/2010/main" val="0"/>
              </a:ext>
            </a:extLst>
          </a:blip>
          <a:srcRect l="33432" t="1" r="25019" b="45434"/>
          <a:stretch>
            <a:fillRect/>
          </a:stretch>
        </p:blipFill>
        <p:spPr>
          <a:xfrm>
            <a:off x="8636982" y="6237936"/>
            <a:ext cx="394299" cy="499474"/>
          </a:xfrm>
          <a:prstGeom prst="rect">
            <a:avLst/>
          </a:prstGeom>
        </p:spPr>
      </p:pic>
      <p:sp>
        <p:nvSpPr>
          <p:cNvPr id="61" name="吹き出し: 角を丸めた四角形 60">
            <a:extLst>
              <a:ext uri="{FF2B5EF4-FFF2-40B4-BE49-F238E27FC236}">
                <a16:creationId xmlns:a16="http://schemas.microsoft.com/office/drawing/2014/main" id="{6AAB8534-39F6-288B-F581-C0C7B3872ABB}"/>
              </a:ext>
            </a:extLst>
          </p:cNvPr>
          <p:cNvSpPr/>
          <p:nvPr/>
        </p:nvSpPr>
        <p:spPr>
          <a:xfrm>
            <a:off x="5261423" y="6483062"/>
            <a:ext cx="3199313" cy="324000"/>
          </a:xfrm>
          <a:prstGeom prst="wedgeRoundRectCallout">
            <a:avLst>
              <a:gd name="adj1" fmla="val 53287"/>
              <a:gd name="adj2" fmla="val -30264"/>
              <a:gd name="adj3" fmla="val 16667"/>
            </a:avLst>
          </a:prstGeom>
          <a:effectLst/>
        </p:spPr>
        <p:style>
          <a:lnRef idx="1">
            <a:schemeClr val="accent4"/>
          </a:lnRef>
          <a:fillRef idx="2">
            <a:schemeClr val="accent4"/>
          </a:fillRef>
          <a:effectRef idx="1">
            <a:schemeClr val="accent4"/>
          </a:effectRef>
          <a:fontRef idx="minor">
            <a:schemeClr val="dk1"/>
          </a:fontRef>
        </p:style>
        <p:txBody>
          <a:bodyPr rtlCol="0" anchor="ctr"/>
          <a:lstStyle/>
          <a:p>
            <a:r>
              <a:rPr lang="en-US" altLang="ja-JP" sz="1400" dirty="0"/>
              <a:t>He would like only some water.</a:t>
            </a:r>
            <a:endParaRPr kumimoji="1" lang="ja-JP" altLang="en-US" sz="1100" dirty="0"/>
          </a:p>
        </p:txBody>
      </p:sp>
      <p:sp>
        <p:nvSpPr>
          <p:cNvPr id="64" name="吹き出し: 角を丸めた四角形 63">
            <a:extLst>
              <a:ext uri="{FF2B5EF4-FFF2-40B4-BE49-F238E27FC236}">
                <a16:creationId xmlns:a16="http://schemas.microsoft.com/office/drawing/2014/main" id="{4989D674-582E-7A8C-CBA1-D2313F5929CC}"/>
              </a:ext>
            </a:extLst>
          </p:cNvPr>
          <p:cNvSpPr/>
          <p:nvPr/>
        </p:nvSpPr>
        <p:spPr>
          <a:xfrm>
            <a:off x="5261535" y="5309825"/>
            <a:ext cx="3206173" cy="324000"/>
          </a:xfrm>
          <a:prstGeom prst="wedgeRoundRectCallout">
            <a:avLst>
              <a:gd name="adj1" fmla="val -54072"/>
              <a:gd name="adj2" fmla="val 21547"/>
              <a:gd name="adj3" fmla="val 16667"/>
            </a:avLst>
          </a:prstGeom>
          <a:ln/>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lang="en-US" altLang="ja-JP" sz="1400" dirty="0"/>
              <a:t>What’s wrong with the boy?</a:t>
            </a:r>
          </a:p>
        </p:txBody>
      </p:sp>
      <p:sp>
        <p:nvSpPr>
          <p:cNvPr id="65" name="吹き出し: 角を丸めた四角形 64">
            <a:extLst>
              <a:ext uri="{FF2B5EF4-FFF2-40B4-BE49-F238E27FC236}">
                <a16:creationId xmlns:a16="http://schemas.microsoft.com/office/drawing/2014/main" id="{327CB9F3-8688-0F26-B9D9-B70C8F9ABDBC}"/>
              </a:ext>
            </a:extLst>
          </p:cNvPr>
          <p:cNvSpPr/>
          <p:nvPr/>
        </p:nvSpPr>
        <p:spPr>
          <a:xfrm>
            <a:off x="7139753" y="5700904"/>
            <a:ext cx="1309266" cy="324000"/>
          </a:xfrm>
          <a:prstGeom prst="wedgeRoundRectCallout">
            <a:avLst>
              <a:gd name="adj1" fmla="val 54958"/>
              <a:gd name="adj2" fmla="val -43293"/>
              <a:gd name="adj3" fmla="val 16667"/>
            </a:avLst>
          </a:prstGeom>
          <a:effectLst/>
        </p:spPr>
        <p:style>
          <a:lnRef idx="1">
            <a:schemeClr val="accent4"/>
          </a:lnRef>
          <a:fillRef idx="2">
            <a:schemeClr val="accent4"/>
          </a:fillRef>
          <a:effectRef idx="1">
            <a:schemeClr val="accent4"/>
          </a:effectRef>
          <a:fontRef idx="minor">
            <a:schemeClr val="dk1"/>
          </a:fontRef>
        </p:style>
        <p:txBody>
          <a:bodyPr rtlCol="0" anchor="ctr"/>
          <a:lstStyle/>
          <a:p>
            <a:r>
              <a:rPr kumimoji="1" lang="en-US" altLang="ja-JP" sz="1400" dirty="0"/>
              <a:t>He </a:t>
            </a:r>
            <a:r>
              <a:rPr lang="en-US" altLang="ja-JP" sz="1400" dirty="0"/>
              <a:t>feels sick</a:t>
            </a:r>
            <a:r>
              <a:rPr kumimoji="1" lang="en-US" altLang="ja-JP" sz="1400" dirty="0"/>
              <a:t>.</a:t>
            </a:r>
            <a:endParaRPr kumimoji="1" lang="ja-JP" altLang="en-US" sz="1400" dirty="0"/>
          </a:p>
        </p:txBody>
      </p:sp>
      <p:sp>
        <p:nvSpPr>
          <p:cNvPr id="66" name="吹き出し: 角を丸めた四角形 65">
            <a:extLst>
              <a:ext uri="{FF2B5EF4-FFF2-40B4-BE49-F238E27FC236}">
                <a16:creationId xmlns:a16="http://schemas.microsoft.com/office/drawing/2014/main" id="{1ED3FCDD-806C-DA82-DB9A-81170D2A3EA6}"/>
              </a:ext>
            </a:extLst>
          </p:cNvPr>
          <p:cNvSpPr/>
          <p:nvPr/>
        </p:nvSpPr>
        <p:spPr>
          <a:xfrm>
            <a:off x="5261535" y="6091983"/>
            <a:ext cx="3199314" cy="324000"/>
          </a:xfrm>
          <a:prstGeom prst="wedgeRoundRectCallout">
            <a:avLst>
              <a:gd name="adj1" fmla="val -54392"/>
              <a:gd name="adj2" fmla="val 15133"/>
              <a:gd name="adj3" fmla="val 16667"/>
            </a:avLst>
          </a:prstGeom>
          <a:ln/>
        </p:spPr>
        <p:style>
          <a:lnRef idx="1">
            <a:schemeClr val="accent6"/>
          </a:lnRef>
          <a:fillRef idx="2">
            <a:schemeClr val="accent6"/>
          </a:fillRef>
          <a:effectRef idx="1">
            <a:schemeClr val="accent6"/>
          </a:effectRef>
          <a:fontRef idx="minor">
            <a:schemeClr val="dk1"/>
          </a:fontRef>
        </p:style>
        <p:txBody>
          <a:bodyPr rtlCol="0" anchor="ctr"/>
          <a:lstStyle/>
          <a:p>
            <a:pPr>
              <a:lnSpc>
                <a:spcPts val="1500"/>
              </a:lnSpc>
            </a:pPr>
            <a:r>
              <a:rPr lang="en-US" altLang="ja-JP" sz="1400" dirty="0"/>
              <a:t>What is he asking for?</a:t>
            </a:r>
          </a:p>
        </p:txBody>
      </p:sp>
      <p:sp>
        <p:nvSpPr>
          <p:cNvPr id="68" name="正方形/長方形 67">
            <a:extLst>
              <a:ext uri="{FF2B5EF4-FFF2-40B4-BE49-F238E27FC236}">
                <a16:creationId xmlns:a16="http://schemas.microsoft.com/office/drawing/2014/main" id="{4948A432-742B-DDCD-315C-3CFF17499302}"/>
              </a:ext>
            </a:extLst>
          </p:cNvPr>
          <p:cNvSpPr/>
          <p:nvPr/>
        </p:nvSpPr>
        <p:spPr>
          <a:xfrm>
            <a:off x="4684241" y="2913756"/>
            <a:ext cx="4347033" cy="238984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400" dirty="0"/>
          </a:p>
        </p:txBody>
      </p:sp>
      <p:sp>
        <p:nvSpPr>
          <p:cNvPr id="2" name="吹き出し: 角を丸めた四角形 1">
            <a:extLst>
              <a:ext uri="{FF2B5EF4-FFF2-40B4-BE49-F238E27FC236}">
                <a16:creationId xmlns:a16="http://schemas.microsoft.com/office/drawing/2014/main" id="{85BF6B68-EAD3-A4D7-C57C-82098D469A95}"/>
              </a:ext>
            </a:extLst>
          </p:cNvPr>
          <p:cNvSpPr/>
          <p:nvPr/>
        </p:nvSpPr>
        <p:spPr>
          <a:xfrm>
            <a:off x="7523817" y="3354430"/>
            <a:ext cx="953008" cy="324000"/>
          </a:xfrm>
          <a:prstGeom prst="wedgeRoundRectCallout">
            <a:avLst>
              <a:gd name="adj1" fmla="val 58819"/>
              <a:gd name="adj2" fmla="val 8142"/>
              <a:gd name="adj3" fmla="val 16667"/>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r>
              <a:rPr lang="en-US" altLang="ja-JP" sz="1400" dirty="0"/>
              <a:t>I feel sick.</a:t>
            </a:r>
            <a:endParaRPr kumimoji="1" lang="ja-JP" altLang="en-US" sz="1100" dirty="0"/>
          </a:p>
        </p:txBody>
      </p:sp>
      <p:sp>
        <p:nvSpPr>
          <p:cNvPr id="38" name="吹き出し: 角を丸めた四角形 37">
            <a:extLst>
              <a:ext uri="{FF2B5EF4-FFF2-40B4-BE49-F238E27FC236}">
                <a16:creationId xmlns:a16="http://schemas.microsoft.com/office/drawing/2014/main" id="{75BFFA1C-8D6B-9C2C-1359-572C6BE80DFA}"/>
              </a:ext>
            </a:extLst>
          </p:cNvPr>
          <p:cNvSpPr/>
          <p:nvPr/>
        </p:nvSpPr>
        <p:spPr>
          <a:xfrm>
            <a:off x="5261536" y="3745509"/>
            <a:ext cx="3206172" cy="324000"/>
          </a:xfrm>
          <a:prstGeom prst="wedgeRoundRectCallout">
            <a:avLst>
              <a:gd name="adj1" fmla="val -54964"/>
              <a:gd name="adj2" fmla="val 32834"/>
              <a:gd name="adj3" fmla="val 16667"/>
            </a:avLst>
          </a:prstGeom>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r>
              <a:rPr lang="en-US" altLang="ja-JP" sz="1400" dirty="0"/>
              <a:t>Would you like something to drink?</a:t>
            </a:r>
          </a:p>
        </p:txBody>
      </p:sp>
      <p:sp>
        <p:nvSpPr>
          <p:cNvPr id="41" name="吹き出し: 角を丸めた四角形 40">
            <a:extLst>
              <a:ext uri="{FF2B5EF4-FFF2-40B4-BE49-F238E27FC236}">
                <a16:creationId xmlns:a16="http://schemas.microsoft.com/office/drawing/2014/main" id="{B10420C7-B828-C446-CF2E-555F08FBE914}"/>
              </a:ext>
            </a:extLst>
          </p:cNvPr>
          <p:cNvSpPr/>
          <p:nvPr/>
        </p:nvSpPr>
        <p:spPr>
          <a:xfrm>
            <a:off x="5291616" y="4136588"/>
            <a:ext cx="3206174" cy="324000"/>
          </a:xfrm>
          <a:prstGeom prst="wedgeRoundRectCallout">
            <a:avLst>
              <a:gd name="adj1" fmla="val 52344"/>
              <a:gd name="adj2" fmla="val 11228"/>
              <a:gd name="adj3" fmla="val 16667"/>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r>
              <a:rPr lang="en-US" altLang="ja-JP" sz="1400" dirty="0"/>
              <a:t>Yes, I would like some water, please.</a:t>
            </a:r>
            <a:endParaRPr kumimoji="1" lang="ja-JP" altLang="en-US" sz="1400" dirty="0"/>
          </a:p>
        </p:txBody>
      </p:sp>
      <p:sp>
        <p:nvSpPr>
          <p:cNvPr id="43" name="吹き出し: 角を丸めた四角形 42">
            <a:extLst>
              <a:ext uri="{FF2B5EF4-FFF2-40B4-BE49-F238E27FC236}">
                <a16:creationId xmlns:a16="http://schemas.microsoft.com/office/drawing/2014/main" id="{7210D600-37CB-2661-5A57-FC922323524E}"/>
              </a:ext>
            </a:extLst>
          </p:cNvPr>
          <p:cNvSpPr/>
          <p:nvPr/>
        </p:nvSpPr>
        <p:spPr>
          <a:xfrm>
            <a:off x="5261424" y="4527667"/>
            <a:ext cx="1440160" cy="324000"/>
          </a:xfrm>
          <a:prstGeom prst="wedgeRoundRectCallout">
            <a:avLst>
              <a:gd name="adj1" fmla="val -60717"/>
              <a:gd name="adj2" fmla="val -18056"/>
              <a:gd name="adj3" fmla="val 16667"/>
            </a:avLst>
          </a:prstGeom>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r>
              <a:rPr lang="en-US" altLang="ja-JP" sz="1400" dirty="0"/>
              <a:t>Anything else?</a:t>
            </a:r>
          </a:p>
        </p:txBody>
      </p:sp>
      <p:sp>
        <p:nvSpPr>
          <p:cNvPr id="5" name="フローチャート: 書類 4">
            <a:extLst>
              <a:ext uri="{FF2B5EF4-FFF2-40B4-BE49-F238E27FC236}">
                <a16:creationId xmlns:a16="http://schemas.microsoft.com/office/drawing/2014/main" id="{79FD6F33-AB3B-8431-08AA-712A6536C552}"/>
              </a:ext>
            </a:extLst>
          </p:cNvPr>
          <p:cNvSpPr/>
          <p:nvPr/>
        </p:nvSpPr>
        <p:spPr>
          <a:xfrm>
            <a:off x="97492" y="2962787"/>
            <a:ext cx="3340089" cy="2269098"/>
          </a:xfrm>
          <a:prstGeom prst="flowChartDocument">
            <a:avLst/>
          </a:prstGeom>
          <a:ln w="9525"/>
        </p:spPr>
        <p:style>
          <a:lnRef idx="2">
            <a:schemeClr val="accent1">
              <a:shade val="15000"/>
            </a:schemeClr>
          </a:lnRef>
          <a:fillRef idx="1001">
            <a:schemeClr val="lt2"/>
          </a:fillRef>
          <a:effectRef idx="0">
            <a:schemeClr val="accent1"/>
          </a:effectRef>
          <a:fontRef idx="minor">
            <a:schemeClr val="lt1"/>
          </a:fontRef>
        </p:style>
        <p:txBody>
          <a:bodyPr rtlCol="0" anchor="ctr"/>
          <a:lstStyle/>
          <a:p>
            <a:pPr marL="0" marR="0" lvl="0" indent="0" algn="l" defTabSz="914400" rtl="0" eaLnBrk="1" fontAlgn="auto" latinLnBrk="0" hangingPunct="1">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spcBef>
                <a:spcPts val="0"/>
              </a:spcBef>
              <a:spcAft>
                <a:spcPts val="0"/>
              </a:spcAft>
              <a:buClrTx/>
              <a:buSzTx/>
              <a:buFontTx/>
              <a:buNone/>
              <a:tabLst/>
              <a:defRPr/>
            </a:pPr>
            <a:endParaRPr lang="en-US" altLang="ja-JP" sz="1100" dirty="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店員</a:t>
            </a:r>
            <a:r>
              <a:rPr kumimoji="1"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en-US" altLang="ja-JP" sz="1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Hi! Welcome to Sunny Café. </a:t>
            </a:r>
          </a:p>
          <a:p>
            <a:pPr marL="0" marR="0" lvl="0" indent="0" algn="l" defTabSz="914400" rtl="0" eaLnBrk="1" fontAlgn="auto" latinLnBrk="0" hangingPunct="1">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Can I take your order?</a:t>
            </a:r>
          </a:p>
          <a:p>
            <a:pPr marL="0" marR="0" lvl="0" indent="0" algn="l" defTabSz="914400" rtl="0" eaLnBrk="1" fontAlgn="auto" latinLnBrk="0" hangingPunct="1">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a:t>
            </a: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客</a:t>
            </a:r>
            <a:r>
              <a:rPr kumimoji="1" lang="ja-JP" altLang="en-US" sz="11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en-US" altLang="ja-JP" sz="1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Yes.  I would like a hamburger, please.</a:t>
            </a:r>
          </a:p>
          <a:p>
            <a:pPr marL="0" marR="0" lvl="0" indent="0" algn="l" defTabSz="914400" rtl="0" eaLnBrk="1" fontAlgn="auto" latinLnBrk="0" hangingPunct="1">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店員</a:t>
            </a:r>
            <a:r>
              <a:rPr kumimoji="1" lang="ja-JP" altLang="en-US" sz="11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en-US" altLang="ja-JP" sz="1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Okay. Would you like fries with that?</a:t>
            </a:r>
          </a:p>
          <a:p>
            <a:pPr marL="0" marR="0" lvl="0" indent="0" algn="l" defTabSz="914400" rtl="0" eaLnBrk="1" fontAlgn="auto" latinLnBrk="0" hangingPunct="1">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a:t>
            </a: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客</a:t>
            </a:r>
            <a:r>
              <a:rPr kumimoji="1" lang="ja-JP" altLang="en-US" sz="11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en-US" altLang="ja-JP" sz="1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I love fries, but I can’t have any more.</a:t>
            </a:r>
          </a:p>
          <a:p>
            <a:pPr marL="0" marR="0" lvl="0" indent="0" algn="l" defTabSz="914400" rtl="0" eaLnBrk="1" fontAlgn="auto" latinLnBrk="0" hangingPunct="1">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店員</a:t>
            </a:r>
            <a:r>
              <a:rPr kumimoji="1" lang="ja-JP" altLang="en-US" sz="11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en-US" altLang="ja-JP" sz="1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What would you like to drink?</a:t>
            </a:r>
          </a:p>
          <a:p>
            <a:pPr marL="0" marR="0" lvl="0" indent="0" algn="l" defTabSz="914400" rtl="0" eaLnBrk="1" fontAlgn="auto" latinLnBrk="0" hangingPunct="1">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a:t>
            </a:r>
            <a:r>
              <a:rPr kumimoji="1" lang="ja-JP" altLang="en-US"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客</a:t>
            </a:r>
            <a:r>
              <a:rPr kumimoji="1" lang="ja-JP" altLang="en-US" sz="11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en-US" altLang="ja-JP" sz="1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Just water, please.</a:t>
            </a:r>
          </a:p>
          <a:p>
            <a:pPr marL="0" marR="0" lvl="0" indent="0" algn="l" defTabSz="914400" rtl="0" eaLnBrk="1" fontAlgn="auto" latinLnBrk="0" hangingPunct="1">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algn="ctr"/>
            <a:endParaRPr kumimoji="1" lang="ja-JP" altLang="en-US" dirty="0"/>
          </a:p>
        </p:txBody>
      </p:sp>
      <p:cxnSp>
        <p:nvCxnSpPr>
          <p:cNvPr id="22" name="直線コネクタ 21">
            <a:extLst>
              <a:ext uri="{FF2B5EF4-FFF2-40B4-BE49-F238E27FC236}">
                <a16:creationId xmlns:a16="http://schemas.microsoft.com/office/drawing/2014/main" id="{72821780-B680-6D0F-4568-2D899370BDFB}"/>
              </a:ext>
            </a:extLst>
          </p:cNvPr>
          <p:cNvCxnSpPr>
            <a:cxnSpLocks/>
          </p:cNvCxnSpPr>
          <p:nvPr/>
        </p:nvCxnSpPr>
        <p:spPr>
          <a:xfrm>
            <a:off x="2411760" y="3862778"/>
            <a:ext cx="687152"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sp>
        <p:nvSpPr>
          <p:cNvPr id="51" name="四角形: 角を丸くする 50">
            <a:extLst>
              <a:ext uri="{FF2B5EF4-FFF2-40B4-BE49-F238E27FC236}">
                <a16:creationId xmlns:a16="http://schemas.microsoft.com/office/drawing/2014/main" id="{173CDBDD-A4AD-BC3D-CDB5-F629F50D24B2}"/>
              </a:ext>
            </a:extLst>
          </p:cNvPr>
          <p:cNvSpPr/>
          <p:nvPr/>
        </p:nvSpPr>
        <p:spPr>
          <a:xfrm>
            <a:off x="3495242" y="2949051"/>
            <a:ext cx="1030170" cy="898638"/>
          </a:xfrm>
          <a:prstGeom prst="roundRect">
            <a:avLst>
              <a:gd name="adj" fmla="val 15223"/>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tIns="0" bIns="0" rtlCol="0" anchor="b"/>
          <a:lstStyle>
            <a:defPPr>
              <a:defRPr lang="ja-JP"/>
            </a:defPPr>
            <a:lvl1pPr marL="0" algn="l" defTabSz="914400" rtl="0" eaLnBrk="1" latinLnBrk="0" hangingPunct="1">
              <a:defRPr kumimoji="1" sz="1800" kern="1200">
                <a:solidFill>
                  <a:schemeClr val="dk1"/>
                </a:solidFill>
                <a:latin typeface="+mn-lt"/>
                <a:ea typeface="+mn-ea"/>
                <a:cs typeface="+mn-cs"/>
              </a:defRPr>
            </a:lvl1pPr>
            <a:lvl2pPr marL="457200" algn="l" defTabSz="914400" rtl="0" eaLnBrk="1" latinLnBrk="0" hangingPunct="1">
              <a:defRPr kumimoji="1" sz="1800" kern="1200">
                <a:solidFill>
                  <a:schemeClr val="dk1"/>
                </a:solidFill>
                <a:latin typeface="+mn-lt"/>
                <a:ea typeface="+mn-ea"/>
                <a:cs typeface="+mn-cs"/>
              </a:defRPr>
            </a:lvl2pPr>
            <a:lvl3pPr marL="914400" algn="l" defTabSz="914400" rtl="0" eaLnBrk="1" latinLnBrk="0" hangingPunct="1">
              <a:defRPr kumimoji="1" sz="1800" kern="1200">
                <a:solidFill>
                  <a:schemeClr val="dk1"/>
                </a:solidFill>
                <a:latin typeface="+mn-lt"/>
                <a:ea typeface="+mn-ea"/>
                <a:cs typeface="+mn-cs"/>
              </a:defRPr>
            </a:lvl3pPr>
            <a:lvl4pPr marL="1371600" algn="l" defTabSz="914400" rtl="0" eaLnBrk="1" latinLnBrk="0" hangingPunct="1">
              <a:defRPr kumimoji="1" sz="1800" kern="1200">
                <a:solidFill>
                  <a:schemeClr val="dk1"/>
                </a:solidFill>
                <a:latin typeface="+mn-lt"/>
                <a:ea typeface="+mn-ea"/>
                <a:cs typeface="+mn-cs"/>
              </a:defRPr>
            </a:lvl4pPr>
            <a:lvl5pPr marL="1828800" algn="l" defTabSz="914400" rtl="0" eaLnBrk="1" latinLnBrk="0" hangingPunct="1">
              <a:defRPr kumimoji="1" sz="1800" kern="1200">
                <a:solidFill>
                  <a:schemeClr val="dk1"/>
                </a:solidFill>
                <a:latin typeface="+mn-lt"/>
                <a:ea typeface="+mn-ea"/>
                <a:cs typeface="+mn-cs"/>
              </a:defRPr>
            </a:lvl5pPr>
            <a:lvl6pPr marL="2286000" algn="l" defTabSz="914400" rtl="0" eaLnBrk="1" latinLnBrk="0" hangingPunct="1">
              <a:defRPr kumimoji="1" sz="1800" kern="1200">
                <a:solidFill>
                  <a:schemeClr val="dk1"/>
                </a:solidFill>
                <a:latin typeface="+mn-lt"/>
                <a:ea typeface="+mn-ea"/>
                <a:cs typeface="+mn-cs"/>
              </a:defRPr>
            </a:lvl6pPr>
            <a:lvl7pPr marL="2743200" algn="l" defTabSz="914400" rtl="0" eaLnBrk="1" latinLnBrk="0" hangingPunct="1">
              <a:defRPr kumimoji="1" sz="1800" kern="1200">
                <a:solidFill>
                  <a:schemeClr val="dk1"/>
                </a:solidFill>
                <a:latin typeface="+mn-lt"/>
                <a:ea typeface="+mn-ea"/>
                <a:cs typeface="+mn-cs"/>
              </a:defRPr>
            </a:lvl7pPr>
            <a:lvl8pPr marL="3200400" algn="l" defTabSz="914400" rtl="0" eaLnBrk="1" latinLnBrk="0" hangingPunct="1">
              <a:defRPr kumimoji="1" sz="1800" kern="1200">
                <a:solidFill>
                  <a:schemeClr val="dk1"/>
                </a:solidFill>
                <a:latin typeface="+mn-lt"/>
                <a:ea typeface="+mn-ea"/>
                <a:cs typeface="+mn-cs"/>
              </a:defRPr>
            </a:lvl8pPr>
            <a:lvl9pPr marL="3657600" algn="l" defTabSz="914400" rtl="0" eaLnBrk="1" latinLnBrk="0" hangingPunct="1">
              <a:defRPr kumimoji="1" sz="1800" kern="1200">
                <a:solidFill>
                  <a:schemeClr val="dk1"/>
                </a:solidFill>
                <a:latin typeface="+mn-lt"/>
                <a:ea typeface="+mn-ea"/>
                <a:cs typeface="+mn-cs"/>
              </a:defRPr>
            </a:lvl9pPr>
          </a:lstStyle>
          <a:p>
            <a:pPr algn="ctr"/>
            <a:endParaRPr kumimoji="1" lang="ja-JP" altLang="en-US" sz="1200" b="1" dirty="0">
              <a:solidFill>
                <a:schemeClr val="tx1"/>
              </a:solidFill>
            </a:endParaRPr>
          </a:p>
        </p:txBody>
      </p:sp>
      <p:cxnSp>
        <p:nvCxnSpPr>
          <p:cNvPr id="4" name="直線コネクタ 3">
            <a:extLst>
              <a:ext uri="{FF2B5EF4-FFF2-40B4-BE49-F238E27FC236}">
                <a16:creationId xmlns:a16="http://schemas.microsoft.com/office/drawing/2014/main" id="{5752CCB3-16F5-23C4-662C-09A5DF5EA34D}"/>
              </a:ext>
            </a:extLst>
          </p:cNvPr>
          <p:cNvCxnSpPr>
            <a:cxnSpLocks/>
          </p:cNvCxnSpPr>
          <p:nvPr/>
        </p:nvCxnSpPr>
        <p:spPr>
          <a:xfrm>
            <a:off x="1348878" y="4097336"/>
            <a:ext cx="1872208"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sp>
        <p:nvSpPr>
          <p:cNvPr id="3" name="タイトル 1">
            <a:extLst>
              <a:ext uri="{FF2B5EF4-FFF2-40B4-BE49-F238E27FC236}">
                <a16:creationId xmlns:a16="http://schemas.microsoft.com/office/drawing/2014/main" id="{E3210CB7-AED1-6C75-9812-B05ED0E80B65}"/>
              </a:ext>
            </a:extLst>
          </p:cNvPr>
          <p:cNvSpPr txBox="1">
            <a:spLocks/>
          </p:cNvSpPr>
          <p:nvPr/>
        </p:nvSpPr>
        <p:spPr>
          <a:xfrm>
            <a:off x="-14357" y="-29680"/>
            <a:ext cx="9172714" cy="561600"/>
          </a:xfrm>
          <a:prstGeom prst="rect">
            <a:avLst/>
          </a:prstGeom>
          <a:solidFill>
            <a:srgbClr val="008000"/>
          </a:solidFill>
        </p:spPr>
        <p:txBody>
          <a:bodyPr vert="horz" wrap="square" lIns="91440" tIns="144000" rIns="91440" bIns="4572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英語 １ </a:t>
            </a:r>
            <a:r>
              <a:rPr lang="en-US" altLang="ja-JP"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知識及び技能</a:t>
            </a:r>
            <a:r>
              <a:rPr lang="en-US" altLang="ja-JP"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「聞くこと」授業展開例</a:t>
            </a:r>
          </a:p>
        </p:txBody>
      </p:sp>
      <p:sp>
        <p:nvSpPr>
          <p:cNvPr id="6" name="正方形/長方形 5">
            <a:extLst>
              <a:ext uri="{FF2B5EF4-FFF2-40B4-BE49-F238E27FC236}">
                <a16:creationId xmlns:a16="http://schemas.microsoft.com/office/drawing/2014/main" id="{136240C4-FDC8-1B14-4A5F-C646B636FCB9}"/>
              </a:ext>
            </a:extLst>
          </p:cNvPr>
          <p:cNvSpPr/>
          <p:nvPr/>
        </p:nvSpPr>
        <p:spPr>
          <a:xfrm>
            <a:off x="1773429" y="55351"/>
            <a:ext cx="432048" cy="440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pic>
        <p:nvPicPr>
          <p:cNvPr id="27" name="図 26" descr="座る, ボックス, 食品 が含まれている画像&#10;&#10;AI 生成コンテンツは誤りを含む可能性があります。">
            <a:extLst>
              <a:ext uri="{FF2B5EF4-FFF2-40B4-BE49-F238E27FC236}">
                <a16:creationId xmlns:a16="http://schemas.microsoft.com/office/drawing/2014/main" id="{D26A5AAB-7F1D-E73A-21FA-258007910E20}"/>
              </a:ext>
            </a:extLst>
          </p:cNvPr>
          <p:cNvPicPr>
            <a:picLocks noChangeAspect="1"/>
          </p:cNvPicPr>
          <p:nvPr/>
        </p:nvPicPr>
        <p:blipFill>
          <a:blip r:embed="rId6" cstate="print">
            <a:extLst>
              <a:ext uri="{28A0092B-C50C-407E-A947-70E740481C1C}">
                <a14:useLocalDpi xmlns:a14="http://schemas.microsoft.com/office/drawing/2010/main" val="0"/>
              </a:ext>
            </a:extLst>
          </a:blip>
          <a:srcRect l="27472" t="1260" r="19117" b="53065"/>
          <a:stretch>
            <a:fillRect/>
          </a:stretch>
        </p:blipFill>
        <p:spPr>
          <a:xfrm flipH="1">
            <a:off x="47974" y="2417336"/>
            <a:ext cx="451297" cy="447051"/>
          </a:xfrm>
          <a:prstGeom prst="rect">
            <a:avLst/>
          </a:prstGeom>
        </p:spPr>
      </p:pic>
      <p:pic>
        <p:nvPicPr>
          <p:cNvPr id="32" name="図 31" descr="座る, ボックス, 食品 が含まれている画像&#10;&#10;AI 生成コンテンツは誤りを含む可能性があります。">
            <a:extLst>
              <a:ext uri="{FF2B5EF4-FFF2-40B4-BE49-F238E27FC236}">
                <a16:creationId xmlns:a16="http://schemas.microsoft.com/office/drawing/2014/main" id="{2864EA1A-80F7-C21C-6924-473ABC729ACC}"/>
              </a:ext>
            </a:extLst>
          </p:cNvPr>
          <p:cNvPicPr>
            <a:picLocks noChangeAspect="1"/>
          </p:cNvPicPr>
          <p:nvPr/>
        </p:nvPicPr>
        <p:blipFill>
          <a:blip r:embed="rId6" cstate="print">
            <a:extLst>
              <a:ext uri="{28A0092B-C50C-407E-A947-70E740481C1C}">
                <a14:useLocalDpi xmlns:a14="http://schemas.microsoft.com/office/drawing/2010/main" val="0"/>
              </a:ext>
            </a:extLst>
          </a:blip>
          <a:srcRect l="27472" t="1260" r="19117" b="53065"/>
          <a:stretch>
            <a:fillRect/>
          </a:stretch>
        </p:blipFill>
        <p:spPr>
          <a:xfrm flipH="1">
            <a:off x="41363" y="2441077"/>
            <a:ext cx="451297" cy="447051"/>
          </a:xfrm>
          <a:prstGeom prst="rect">
            <a:avLst/>
          </a:prstGeom>
        </p:spPr>
      </p:pic>
      <p:pic>
        <p:nvPicPr>
          <p:cNvPr id="33" name="図 32" descr="座る, ボックス, 食品 が含まれている画像&#10;&#10;AI 生成コンテンツは誤りを含む可能性があります。">
            <a:extLst>
              <a:ext uri="{FF2B5EF4-FFF2-40B4-BE49-F238E27FC236}">
                <a16:creationId xmlns:a16="http://schemas.microsoft.com/office/drawing/2014/main" id="{3C9355DF-7A30-60C1-F7A5-19B60B10A943}"/>
              </a:ext>
            </a:extLst>
          </p:cNvPr>
          <p:cNvPicPr>
            <a:picLocks noChangeAspect="1"/>
          </p:cNvPicPr>
          <p:nvPr/>
        </p:nvPicPr>
        <p:blipFill>
          <a:blip r:embed="rId6" cstate="print">
            <a:extLst>
              <a:ext uri="{28A0092B-C50C-407E-A947-70E740481C1C}">
                <a14:useLocalDpi xmlns:a14="http://schemas.microsoft.com/office/drawing/2010/main" val="0"/>
              </a:ext>
            </a:extLst>
          </a:blip>
          <a:srcRect l="27472" t="1260" r="19117" b="53065"/>
          <a:stretch>
            <a:fillRect/>
          </a:stretch>
        </p:blipFill>
        <p:spPr>
          <a:xfrm flipH="1">
            <a:off x="57235" y="6270716"/>
            <a:ext cx="451297" cy="447051"/>
          </a:xfrm>
          <a:prstGeom prst="rect">
            <a:avLst/>
          </a:prstGeom>
        </p:spPr>
      </p:pic>
      <p:pic>
        <p:nvPicPr>
          <p:cNvPr id="1034" name="Picture 10">
            <a:extLst>
              <a:ext uri="{FF2B5EF4-FFF2-40B4-BE49-F238E27FC236}">
                <a16:creationId xmlns:a16="http://schemas.microsoft.com/office/drawing/2014/main" id="{25FD1697-E0A6-84BF-D3B2-C00FE64D8083}"/>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6986" r="10079" b="37480"/>
          <a:stretch>
            <a:fillRect/>
          </a:stretch>
        </p:blipFill>
        <p:spPr bwMode="auto">
          <a:xfrm>
            <a:off x="8591284" y="3332342"/>
            <a:ext cx="481181" cy="507655"/>
          </a:xfrm>
          <a:prstGeom prst="rect">
            <a:avLst/>
          </a:prstGeom>
          <a:noFill/>
          <a:effectLst/>
          <a:extLst>
            <a:ext uri="{909E8E84-426E-40DD-AFC4-6F175D3DCCD1}">
              <a14:hiddenFill xmlns:a14="http://schemas.microsoft.com/office/drawing/2010/main">
                <a:solidFill>
                  <a:srgbClr val="FFFFFF"/>
                </a:solidFill>
              </a14:hiddenFill>
            </a:ext>
          </a:extLst>
        </p:spPr>
      </p:pic>
      <p:sp>
        <p:nvSpPr>
          <p:cNvPr id="95" name="吹き出し: 角を丸めた四角形 94">
            <a:extLst>
              <a:ext uri="{FF2B5EF4-FFF2-40B4-BE49-F238E27FC236}">
                <a16:creationId xmlns:a16="http://schemas.microsoft.com/office/drawing/2014/main" id="{702B7F8C-1553-AC90-029D-0E1F320B35F9}"/>
              </a:ext>
            </a:extLst>
          </p:cNvPr>
          <p:cNvSpPr/>
          <p:nvPr/>
        </p:nvSpPr>
        <p:spPr>
          <a:xfrm>
            <a:off x="5261535" y="2963351"/>
            <a:ext cx="3187484" cy="324000"/>
          </a:xfrm>
          <a:prstGeom prst="wedgeRoundRectCallout">
            <a:avLst>
              <a:gd name="adj1" fmla="val -53859"/>
              <a:gd name="adj2" fmla="val 20360"/>
              <a:gd name="adj3" fmla="val 16667"/>
            </a:avLst>
          </a:prstGeom>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r>
              <a:rPr lang="en-US" altLang="ja-JP" sz="1400" dirty="0"/>
              <a:t>What’s wrong?  You don’t look well.</a:t>
            </a:r>
          </a:p>
        </p:txBody>
      </p:sp>
      <p:pic>
        <p:nvPicPr>
          <p:cNvPr id="11" name="Picture 10">
            <a:extLst>
              <a:ext uri="{FF2B5EF4-FFF2-40B4-BE49-F238E27FC236}">
                <a16:creationId xmlns:a16="http://schemas.microsoft.com/office/drawing/2014/main" id="{3A756B02-5766-0A89-D3B4-7BC3B27CF5A7}"/>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6986" r="10079" b="37480"/>
          <a:stretch>
            <a:fillRect/>
          </a:stretch>
        </p:blipFill>
        <p:spPr bwMode="auto">
          <a:xfrm>
            <a:off x="8601410" y="4072247"/>
            <a:ext cx="481181" cy="507655"/>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34" name="Picture 4">
            <a:extLst>
              <a:ext uri="{FF2B5EF4-FFF2-40B4-BE49-F238E27FC236}">
                <a16:creationId xmlns:a16="http://schemas.microsoft.com/office/drawing/2014/main" id="{1543E366-EEFE-E365-6D83-54264DC81654}"/>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r="-8627"/>
          <a:stretch>
            <a:fillRect/>
          </a:stretch>
        </p:blipFill>
        <p:spPr bwMode="auto">
          <a:xfrm flipH="1">
            <a:off x="3493063" y="3964794"/>
            <a:ext cx="913416" cy="842825"/>
          </a:xfrm>
          <a:prstGeom prst="rect">
            <a:avLst/>
          </a:prstGeom>
          <a:noFill/>
          <a:extLst>
            <a:ext uri="{909E8E84-426E-40DD-AFC4-6F175D3DCCD1}">
              <a14:hiddenFill xmlns:a14="http://schemas.microsoft.com/office/drawing/2010/main">
                <a:solidFill>
                  <a:srgbClr val="FFFFFF"/>
                </a:solidFill>
              </a14:hiddenFill>
            </a:ext>
          </a:extLst>
        </p:spPr>
      </p:pic>
      <p:sp>
        <p:nvSpPr>
          <p:cNvPr id="36" name="吹き出し: 角を丸めた四角形 35">
            <a:extLst>
              <a:ext uri="{FF2B5EF4-FFF2-40B4-BE49-F238E27FC236}">
                <a16:creationId xmlns:a16="http://schemas.microsoft.com/office/drawing/2014/main" id="{51DC6676-40CB-F5E5-953B-E4BB420EF98F}"/>
              </a:ext>
            </a:extLst>
          </p:cNvPr>
          <p:cNvSpPr/>
          <p:nvPr/>
        </p:nvSpPr>
        <p:spPr>
          <a:xfrm>
            <a:off x="57235" y="5255626"/>
            <a:ext cx="4468177" cy="938447"/>
          </a:xfrm>
          <a:prstGeom prst="wedgeRoundRectCallout">
            <a:avLst>
              <a:gd name="adj1" fmla="val 47969"/>
              <a:gd name="adj2" fmla="val 38786"/>
              <a:gd name="adj3" fmla="val 16667"/>
            </a:avLst>
          </a:prstGeom>
        </p:spPr>
        <p:style>
          <a:lnRef idx="2">
            <a:schemeClr val="accent6"/>
          </a:lnRef>
          <a:fillRef idx="1">
            <a:schemeClr val="lt1"/>
          </a:fillRef>
          <a:effectRef idx="0">
            <a:schemeClr val="accent6"/>
          </a:effectRef>
          <a:fontRef idx="minor">
            <a:schemeClr val="dk1"/>
          </a:fontRef>
        </p:style>
        <p:txBody>
          <a:bodyPr rtlCol="0" anchor="b"/>
          <a:lstStyle/>
          <a:p>
            <a:pPr>
              <a:lnSpc>
                <a:spcPts val="1600"/>
              </a:lnSpc>
            </a:pPr>
            <a:r>
              <a:rPr lang="ja-JP" altLang="en-US" sz="1200" dirty="0">
                <a:solidFill>
                  <a:schemeClr val="tx1"/>
                </a:solidFill>
                <a:latin typeface="メイリオ" panose="020B0604030504040204" pitchFamily="50" charset="-128"/>
                <a:ea typeface="メイリオ" panose="020B0604030504040204" pitchFamily="50" charset="-128"/>
              </a:rPr>
              <a:t>情報を正確に聞き取ることにつまずいている生徒に対</a:t>
            </a:r>
            <a:endParaRPr lang="en-US" altLang="ja-JP" sz="1200" dirty="0">
              <a:solidFill>
                <a:schemeClr val="tx1"/>
              </a:solidFill>
              <a:latin typeface="メイリオ" panose="020B0604030504040204" pitchFamily="50" charset="-128"/>
              <a:ea typeface="メイリオ" panose="020B0604030504040204" pitchFamily="50" charset="-128"/>
            </a:endParaRPr>
          </a:p>
          <a:p>
            <a:pPr>
              <a:lnSpc>
                <a:spcPts val="1600"/>
              </a:lnSpc>
            </a:pPr>
            <a:r>
              <a:rPr lang="ja-JP" altLang="en-US" sz="1200" dirty="0">
                <a:solidFill>
                  <a:schemeClr val="tx1"/>
                </a:solidFill>
                <a:latin typeface="メイリオ" panose="020B0604030504040204" pitchFamily="50" charset="-128"/>
                <a:ea typeface="メイリオ" panose="020B0604030504040204" pitchFamily="50" charset="-128"/>
              </a:rPr>
              <a:t>し、スクリプトを活用して、音の変化に着目し、特定</a:t>
            </a:r>
            <a:endParaRPr lang="en-US" altLang="ja-JP" sz="1200" dirty="0">
              <a:solidFill>
                <a:schemeClr val="tx1"/>
              </a:solidFill>
              <a:latin typeface="メイリオ" panose="020B0604030504040204" pitchFamily="50" charset="-128"/>
              <a:ea typeface="メイリオ" panose="020B0604030504040204" pitchFamily="50" charset="-128"/>
            </a:endParaRPr>
          </a:p>
          <a:p>
            <a:pPr>
              <a:lnSpc>
                <a:spcPts val="1600"/>
              </a:lnSpc>
            </a:pPr>
            <a:r>
              <a:rPr lang="ja-JP" altLang="en-US" sz="1200" dirty="0">
                <a:solidFill>
                  <a:schemeClr val="tx1"/>
                </a:solidFill>
                <a:latin typeface="メイリオ" panose="020B0604030504040204" pitchFamily="50" charset="-128"/>
                <a:ea typeface="メイリオ" panose="020B0604030504040204" pitchFamily="50" charset="-128"/>
              </a:rPr>
              <a:t>の箇所を聞いたり、聞き取れなかった語句や表現を確</a:t>
            </a:r>
            <a:endParaRPr lang="en-US" altLang="ja-JP" sz="1200" dirty="0">
              <a:solidFill>
                <a:schemeClr val="tx1"/>
              </a:solidFill>
              <a:latin typeface="メイリオ" panose="020B0604030504040204" pitchFamily="50" charset="-128"/>
              <a:ea typeface="メイリオ" panose="020B0604030504040204" pitchFamily="50" charset="-128"/>
            </a:endParaRPr>
          </a:p>
          <a:p>
            <a:pPr>
              <a:lnSpc>
                <a:spcPts val="1600"/>
              </a:lnSpc>
            </a:pPr>
            <a:r>
              <a:rPr lang="ja-JP" altLang="en-US" sz="1200" dirty="0">
                <a:solidFill>
                  <a:schemeClr val="tx1"/>
                </a:solidFill>
                <a:latin typeface="メイリオ" panose="020B0604030504040204" pitchFamily="50" charset="-128"/>
                <a:ea typeface="メイリオ" panose="020B0604030504040204" pitchFamily="50" charset="-128"/>
              </a:rPr>
              <a:t>認したりする活動を取り入れましょう。</a:t>
            </a:r>
            <a:endParaRPr lang="en-US" altLang="ja-JP" sz="1200" dirty="0">
              <a:solidFill>
                <a:schemeClr val="tx1"/>
              </a:solidFill>
              <a:latin typeface="メイリオ" panose="020B0604030504040204" pitchFamily="50" charset="-128"/>
              <a:ea typeface="メイリオ" panose="020B0604030504040204" pitchFamily="50" charset="-128"/>
            </a:endParaRPr>
          </a:p>
        </p:txBody>
      </p:sp>
      <p:pic>
        <p:nvPicPr>
          <p:cNvPr id="39" name="Picture 6" descr="女性教師のイラスト（職業）">
            <a:extLst>
              <a:ext uri="{FF2B5EF4-FFF2-40B4-BE49-F238E27FC236}">
                <a16:creationId xmlns:a16="http://schemas.microsoft.com/office/drawing/2014/main" id="{28064883-D52B-852E-26BF-6B40E872F545}"/>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3458" r="17130" b="54012"/>
          <a:stretch/>
        </p:blipFill>
        <p:spPr bwMode="auto">
          <a:xfrm>
            <a:off x="3889194" y="5651964"/>
            <a:ext cx="573806" cy="506896"/>
          </a:xfrm>
          <a:prstGeom prst="rect">
            <a:avLst/>
          </a:prstGeom>
          <a:noFill/>
          <a:extLst>
            <a:ext uri="{909E8E84-426E-40DD-AFC4-6F175D3DCCD1}">
              <a14:hiddenFill xmlns:a14="http://schemas.microsoft.com/office/drawing/2010/main">
                <a:solidFill>
                  <a:srgbClr val="FFFFFF"/>
                </a:solidFill>
              </a14:hiddenFill>
            </a:ext>
          </a:extLst>
        </p:spPr>
      </p:pic>
      <p:sp>
        <p:nvSpPr>
          <p:cNvPr id="44" name="正方形/長方形 43">
            <a:extLst>
              <a:ext uri="{FF2B5EF4-FFF2-40B4-BE49-F238E27FC236}">
                <a16:creationId xmlns:a16="http://schemas.microsoft.com/office/drawing/2014/main" id="{34682CB5-F5EF-C323-61F0-9C85BB60CC63}"/>
              </a:ext>
            </a:extLst>
          </p:cNvPr>
          <p:cNvSpPr/>
          <p:nvPr/>
        </p:nvSpPr>
        <p:spPr>
          <a:xfrm>
            <a:off x="75307" y="4660511"/>
            <a:ext cx="3395571"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6" name="図 45" descr="座る, ボックス, 食品 が含まれている画像&#10;&#10;AI 生成コンテンツは誤りを含む可能性があります。">
            <a:extLst>
              <a:ext uri="{FF2B5EF4-FFF2-40B4-BE49-F238E27FC236}">
                <a16:creationId xmlns:a16="http://schemas.microsoft.com/office/drawing/2014/main" id="{66AFAFCA-EC02-7DC6-5420-C9798F4C7E52}"/>
              </a:ext>
            </a:extLst>
          </p:cNvPr>
          <p:cNvPicPr>
            <a:picLocks noChangeAspect="1"/>
          </p:cNvPicPr>
          <p:nvPr/>
        </p:nvPicPr>
        <p:blipFill>
          <a:blip r:embed="rId6" cstate="print">
            <a:extLst>
              <a:ext uri="{28A0092B-C50C-407E-A947-70E740481C1C}">
                <a14:useLocalDpi xmlns:a14="http://schemas.microsoft.com/office/drawing/2010/main" val="0"/>
              </a:ext>
            </a:extLst>
          </a:blip>
          <a:srcRect l="27472" t="1260" r="19117" b="53065"/>
          <a:stretch>
            <a:fillRect/>
          </a:stretch>
        </p:blipFill>
        <p:spPr>
          <a:xfrm flipH="1">
            <a:off x="4651409" y="5319370"/>
            <a:ext cx="451297" cy="447051"/>
          </a:xfrm>
          <a:prstGeom prst="rect">
            <a:avLst/>
          </a:prstGeom>
        </p:spPr>
      </p:pic>
      <p:pic>
        <p:nvPicPr>
          <p:cNvPr id="48" name="図 47" descr="座る, ボックス, 食品 が含まれている画像&#10;&#10;AI 生成コンテンツは誤りを含む可能性があります。">
            <a:extLst>
              <a:ext uri="{FF2B5EF4-FFF2-40B4-BE49-F238E27FC236}">
                <a16:creationId xmlns:a16="http://schemas.microsoft.com/office/drawing/2014/main" id="{DC359699-640C-DD9C-D23B-C59B59ADB9E8}"/>
              </a:ext>
            </a:extLst>
          </p:cNvPr>
          <p:cNvPicPr>
            <a:picLocks noChangeAspect="1"/>
          </p:cNvPicPr>
          <p:nvPr/>
        </p:nvPicPr>
        <p:blipFill>
          <a:blip r:embed="rId6" cstate="print">
            <a:extLst>
              <a:ext uri="{28A0092B-C50C-407E-A947-70E740481C1C}">
                <a14:useLocalDpi xmlns:a14="http://schemas.microsoft.com/office/drawing/2010/main" val="0"/>
              </a:ext>
            </a:extLst>
          </a:blip>
          <a:srcRect l="27472" t="1260" r="19117" b="53065"/>
          <a:stretch>
            <a:fillRect/>
          </a:stretch>
        </p:blipFill>
        <p:spPr>
          <a:xfrm flipH="1">
            <a:off x="4640267" y="2399626"/>
            <a:ext cx="451297" cy="447051"/>
          </a:xfrm>
          <a:prstGeom prst="rect">
            <a:avLst/>
          </a:prstGeom>
        </p:spPr>
      </p:pic>
      <p:pic>
        <p:nvPicPr>
          <p:cNvPr id="50" name="図 49" descr="座る, ボックス, 食品 が含まれている画像&#10;&#10;AI 生成コンテンツは誤りを含む可能性があります。">
            <a:extLst>
              <a:ext uri="{FF2B5EF4-FFF2-40B4-BE49-F238E27FC236}">
                <a16:creationId xmlns:a16="http://schemas.microsoft.com/office/drawing/2014/main" id="{DFD7434E-A2D2-AF61-1791-BD0B2C1DCFF1}"/>
              </a:ext>
            </a:extLst>
          </p:cNvPr>
          <p:cNvPicPr>
            <a:picLocks noChangeAspect="1"/>
          </p:cNvPicPr>
          <p:nvPr/>
        </p:nvPicPr>
        <p:blipFill>
          <a:blip r:embed="rId6" cstate="print">
            <a:extLst>
              <a:ext uri="{28A0092B-C50C-407E-A947-70E740481C1C}">
                <a14:useLocalDpi xmlns:a14="http://schemas.microsoft.com/office/drawing/2010/main" val="0"/>
              </a:ext>
            </a:extLst>
          </a:blip>
          <a:srcRect l="27472" t="1260" r="19117" b="53065"/>
          <a:stretch>
            <a:fillRect/>
          </a:stretch>
        </p:blipFill>
        <p:spPr>
          <a:xfrm flipH="1">
            <a:off x="4624759" y="6006285"/>
            <a:ext cx="451297" cy="447051"/>
          </a:xfrm>
          <a:prstGeom prst="rect">
            <a:avLst/>
          </a:prstGeom>
        </p:spPr>
      </p:pic>
      <p:cxnSp>
        <p:nvCxnSpPr>
          <p:cNvPr id="57" name="直線コネクタ 56">
            <a:extLst>
              <a:ext uri="{FF2B5EF4-FFF2-40B4-BE49-F238E27FC236}">
                <a16:creationId xmlns:a16="http://schemas.microsoft.com/office/drawing/2014/main" id="{86E28544-6E82-7FF8-68F7-6EBCD546218A}"/>
              </a:ext>
            </a:extLst>
          </p:cNvPr>
          <p:cNvCxnSpPr>
            <a:cxnSpLocks/>
            <a:stCxn id="5" idx="3"/>
          </p:cNvCxnSpPr>
          <p:nvPr/>
        </p:nvCxnSpPr>
        <p:spPr>
          <a:xfrm>
            <a:off x="3437581" y="4097336"/>
            <a:ext cx="342331" cy="314839"/>
          </a:xfrm>
          <a:prstGeom prst="line">
            <a:avLst/>
          </a:prstGeom>
        </p:spPr>
        <p:style>
          <a:lnRef idx="1">
            <a:schemeClr val="dk1"/>
          </a:lnRef>
          <a:fillRef idx="0">
            <a:schemeClr val="dk1"/>
          </a:fillRef>
          <a:effectRef idx="0">
            <a:schemeClr val="dk1"/>
          </a:effectRef>
          <a:fontRef idx="minor">
            <a:schemeClr val="tx1"/>
          </a:fontRef>
        </p:style>
      </p:cxnSp>
      <p:grpSp>
        <p:nvGrpSpPr>
          <p:cNvPr id="23" name="グループ化 22">
            <a:extLst>
              <a:ext uri="{FF2B5EF4-FFF2-40B4-BE49-F238E27FC236}">
                <a16:creationId xmlns:a16="http://schemas.microsoft.com/office/drawing/2014/main" id="{9272B28A-B80E-20B7-38D0-736AE43E82A4}"/>
              </a:ext>
            </a:extLst>
          </p:cNvPr>
          <p:cNvGrpSpPr/>
          <p:nvPr/>
        </p:nvGrpSpPr>
        <p:grpSpPr>
          <a:xfrm>
            <a:off x="306717" y="622508"/>
            <a:ext cx="8568000" cy="1252780"/>
            <a:chOff x="306717" y="622508"/>
            <a:chExt cx="8568000" cy="1252780"/>
          </a:xfrm>
        </p:grpSpPr>
        <p:sp>
          <p:nvSpPr>
            <p:cNvPr id="24" name="四角形: 角を丸くする 23">
              <a:extLst>
                <a:ext uri="{FF2B5EF4-FFF2-40B4-BE49-F238E27FC236}">
                  <a16:creationId xmlns:a16="http://schemas.microsoft.com/office/drawing/2014/main" id="{32184190-246B-2F08-3B96-155186E8E355}"/>
                </a:ext>
              </a:extLst>
            </p:cNvPr>
            <p:cNvSpPr/>
            <p:nvPr/>
          </p:nvSpPr>
          <p:spPr>
            <a:xfrm>
              <a:off x="306717" y="622508"/>
              <a:ext cx="8568000" cy="1252780"/>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pPr>
                <a:lnSpc>
                  <a:spcPts val="31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r>
                <a:rPr lang="ja-JP" altLang="en-US" b="1" dirty="0">
                  <a:solidFill>
                    <a:srgbClr val="002060"/>
                  </a:solidFill>
                  <a:latin typeface="メイリオ" panose="020B0604030504040204" pitchFamily="50" charset="-128"/>
                  <a:ea typeface="メイリオ" panose="020B0604030504040204" pitchFamily="50" charset="-128"/>
                </a:rPr>
                <a:t>「聞くこと」の活動を行った後は、学んだことを他の場面や状況で活用できるような活動を取り入れましょう。</a:t>
              </a:r>
              <a:endParaRPr lang="ja-JP" altLang="en-US" b="1" dirty="0"/>
            </a:p>
          </p:txBody>
        </p:sp>
        <p:sp>
          <p:nvSpPr>
            <p:cNvPr id="25" name="四角形: 角を丸くする 24">
              <a:extLst>
                <a:ext uri="{FF2B5EF4-FFF2-40B4-BE49-F238E27FC236}">
                  <a16:creationId xmlns:a16="http://schemas.microsoft.com/office/drawing/2014/main" id="{C80EEE64-9BA9-1196-EA51-EE4BBB3F7E9F}"/>
                </a:ext>
              </a:extLst>
            </p:cNvPr>
            <p:cNvSpPr/>
            <p:nvPr/>
          </p:nvSpPr>
          <p:spPr>
            <a:xfrm>
              <a:off x="325975" y="638665"/>
              <a:ext cx="3775611" cy="373202"/>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grpSp>
      <p:sp>
        <p:nvSpPr>
          <p:cNvPr id="7" name="吹き出し: 角を丸めた四角形 6">
            <a:extLst>
              <a:ext uri="{FF2B5EF4-FFF2-40B4-BE49-F238E27FC236}">
                <a16:creationId xmlns:a16="http://schemas.microsoft.com/office/drawing/2014/main" id="{303E457C-6B7E-BC4F-C2D3-63D04BAC318C}"/>
              </a:ext>
            </a:extLst>
          </p:cNvPr>
          <p:cNvSpPr/>
          <p:nvPr/>
        </p:nvSpPr>
        <p:spPr>
          <a:xfrm>
            <a:off x="5261534" y="4918746"/>
            <a:ext cx="3206174" cy="324000"/>
          </a:xfrm>
          <a:prstGeom prst="wedgeRoundRectCallout">
            <a:avLst>
              <a:gd name="adj1" fmla="val 52668"/>
              <a:gd name="adj2" fmla="val -4807"/>
              <a:gd name="adj3" fmla="val 16667"/>
            </a:avLst>
          </a:prstGeom>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r>
              <a:rPr lang="en-US" altLang="ja-JP" sz="1400" dirty="0"/>
              <a:t>No, thank you. I don’t need any more.</a:t>
            </a:r>
            <a:endParaRPr kumimoji="1" lang="ja-JP" altLang="en-US" sz="1400" dirty="0"/>
          </a:p>
        </p:txBody>
      </p:sp>
      <p:pic>
        <p:nvPicPr>
          <p:cNvPr id="10" name="図 9" descr="白いバックグラウンドの前に座っている人形&#10;&#10;AI 生成コンテンツは誤りを含む可能性があります。">
            <a:extLst>
              <a:ext uri="{FF2B5EF4-FFF2-40B4-BE49-F238E27FC236}">
                <a16:creationId xmlns:a16="http://schemas.microsoft.com/office/drawing/2014/main" id="{2823805F-5A9F-C94E-45C1-4B6EDF7F9D0A}"/>
              </a:ext>
            </a:extLst>
          </p:cNvPr>
          <p:cNvPicPr>
            <a:picLocks noChangeAspect="1"/>
          </p:cNvPicPr>
          <p:nvPr/>
        </p:nvPicPr>
        <p:blipFill>
          <a:blip r:embed="rId10" cstate="print">
            <a:extLst>
              <a:ext uri="{28A0092B-C50C-407E-A947-70E740481C1C}">
                <a14:useLocalDpi xmlns:a14="http://schemas.microsoft.com/office/drawing/2010/main" val="0"/>
              </a:ext>
            </a:extLst>
          </a:blip>
          <a:srcRect l="3166" t="6343" r="62264" b="47808"/>
          <a:stretch>
            <a:fillRect/>
          </a:stretch>
        </p:blipFill>
        <p:spPr>
          <a:xfrm>
            <a:off x="4744796" y="2992331"/>
            <a:ext cx="361665" cy="459412"/>
          </a:xfrm>
          <a:prstGeom prst="rect">
            <a:avLst/>
          </a:prstGeom>
        </p:spPr>
      </p:pic>
      <p:pic>
        <p:nvPicPr>
          <p:cNvPr id="14" name="Picture 10">
            <a:extLst>
              <a:ext uri="{FF2B5EF4-FFF2-40B4-BE49-F238E27FC236}">
                <a16:creationId xmlns:a16="http://schemas.microsoft.com/office/drawing/2014/main" id="{8A272B06-FB51-BE2D-68BF-F1F814BA4D8C}"/>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6986" r="10079" b="37480"/>
          <a:stretch>
            <a:fillRect/>
          </a:stretch>
        </p:blipFill>
        <p:spPr bwMode="auto">
          <a:xfrm>
            <a:off x="8619359" y="4706230"/>
            <a:ext cx="481181" cy="507655"/>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8" name="図 17" descr="白いバックグラウンドの前に座っている人形&#10;&#10;AI 生成コンテンツは誤りを含む可能性があります。">
            <a:extLst>
              <a:ext uri="{FF2B5EF4-FFF2-40B4-BE49-F238E27FC236}">
                <a16:creationId xmlns:a16="http://schemas.microsoft.com/office/drawing/2014/main" id="{6F42BCD2-B170-7F63-BE84-60AD316CAD4D}"/>
              </a:ext>
            </a:extLst>
          </p:cNvPr>
          <p:cNvPicPr>
            <a:picLocks noChangeAspect="1"/>
          </p:cNvPicPr>
          <p:nvPr/>
        </p:nvPicPr>
        <p:blipFill>
          <a:blip r:embed="rId10" cstate="print">
            <a:extLst>
              <a:ext uri="{28A0092B-C50C-407E-A947-70E740481C1C}">
                <a14:useLocalDpi xmlns:a14="http://schemas.microsoft.com/office/drawing/2010/main" val="0"/>
              </a:ext>
            </a:extLst>
          </a:blip>
          <a:srcRect l="3166" t="6343" r="62264" b="47808"/>
          <a:stretch>
            <a:fillRect/>
          </a:stretch>
        </p:blipFill>
        <p:spPr>
          <a:xfrm>
            <a:off x="4750098" y="3661410"/>
            <a:ext cx="361665" cy="459412"/>
          </a:xfrm>
          <a:prstGeom prst="rect">
            <a:avLst/>
          </a:prstGeom>
        </p:spPr>
      </p:pic>
      <p:pic>
        <p:nvPicPr>
          <p:cNvPr id="26" name="図 25" descr="白いバックグラウンドの前に座っている人形&#10;&#10;AI 生成コンテンツは誤りを含む可能性があります。">
            <a:extLst>
              <a:ext uri="{FF2B5EF4-FFF2-40B4-BE49-F238E27FC236}">
                <a16:creationId xmlns:a16="http://schemas.microsoft.com/office/drawing/2014/main" id="{906FB62E-981C-B417-499F-C2CFCF0D60CD}"/>
              </a:ext>
            </a:extLst>
          </p:cNvPr>
          <p:cNvPicPr>
            <a:picLocks noChangeAspect="1"/>
          </p:cNvPicPr>
          <p:nvPr/>
        </p:nvPicPr>
        <p:blipFill>
          <a:blip r:embed="rId10" cstate="print">
            <a:extLst>
              <a:ext uri="{28A0092B-C50C-407E-A947-70E740481C1C}">
                <a14:useLocalDpi xmlns:a14="http://schemas.microsoft.com/office/drawing/2010/main" val="0"/>
              </a:ext>
            </a:extLst>
          </a:blip>
          <a:srcRect l="3166" t="6343" r="62264" b="47808"/>
          <a:stretch>
            <a:fillRect/>
          </a:stretch>
        </p:blipFill>
        <p:spPr>
          <a:xfrm>
            <a:off x="4755390" y="4382520"/>
            <a:ext cx="361665" cy="459412"/>
          </a:xfrm>
          <a:prstGeom prst="rect">
            <a:avLst/>
          </a:prstGeom>
        </p:spPr>
      </p:pic>
    </p:spTree>
    <p:extLst>
      <p:ext uri="{BB962C8B-B14F-4D97-AF65-F5344CB8AC3E}">
        <p14:creationId xmlns:p14="http://schemas.microsoft.com/office/powerpoint/2010/main" val="1560605209"/>
      </p:ext>
    </p:extLst>
  </p:cSld>
  <p:clrMapOvr>
    <a:masterClrMapping/>
  </p:clrMapOvr>
  <mc:AlternateContent xmlns:mc="http://schemas.openxmlformats.org/markup-compatibility/2006" xmlns:p14="http://schemas.microsoft.com/office/powerpoint/2010/main">
    <mc:Choice Requires="p14">
      <p:transition spd="med" p14:dur="700" advTm="74118">
        <p:fade/>
      </p:transition>
    </mc:Choice>
    <mc:Fallback xmlns="">
      <p:transition spd="med" advTm="74118">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7403C-E999-A05F-20C4-62F63B6C31F6}"/>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A870D9CB-8171-3299-5C8E-567B73197CB9}"/>
              </a:ext>
            </a:extLst>
          </p:cNvPr>
          <p:cNvSpPr txBox="1"/>
          <p:nvPr/>
        </p:nvSpPr>
        <p:spPr>
          <a:xfrm>
            <a:off x="-17482" y="633904"/>
            <a:ext cx="9161482" cy="707886"/>
          </a:xfrm>
          <a:prstGeom prst="rect">
            <a:avLst/>
          </a:prstGeom>
          <a:noFill/>
        </p:spPr>
        <p:txBody>
          <a:bodyPr wrap="none" rtlCol="0">
            <a:spAutoFit/>
          </a:bodyPr>
          <a:lstStyle/>
          <a:p>
            <a:r>
              <a:rPr kumimoji="1" lang="en-US" altLang="ja-JP" sz="2000" b="1" dirty="0">
                <a:latin typeface="メイリオ" panose="020B0604030504040204" pitchFamily="50" charset="-128"/>
                <a:ea typeface="メイリオ" panose="020B0604030504040204" pitchFamily="50" charset="-128"/>
              </a:rPr>
              <a:t>【</a:t>
            </a:r>
            <a:r>
              <a:rPr kumimoji="1" lang="ja-JP" altLang="en-US" sz="2000" b="1" dirty="0">
                <a:latin typeface="メイリオ" panose="020B0604030504040204" pitchFamily="50" charset="-128"/>
                <a:ea typeface="メイリオ" panose="020B0604030504040204" pitchFamily="50" charset="-128"/>
              </a:rPr>
              <a:t>出題の趣旨</a:t>
            </a:r>
            <a:r>
              <a:rPr kumimoji="1" lang="en-US" altLang="ja-JP" sz="2000" b="1" dirty="0">
                <a:latin typeface="メイリオ" panose="020B0604030504040204" pitchFamily="50" charset="-128"/>
                <a:ea typeface="メイリオ" panose="020B0604030504040204" pitchFamily="50" charset="-128"/>
              </a:rPr>
              <a:t>】</a:t>
            </a:r>
            <a:r>
              <a:rPr lang="ja-JP" altLang="en-US" sz="2000" b="1" dirty="0">
                <a:latin typeface="メイリオ" panose="020B0604030504040204" pitchFamily="50" charset="-128"/>
                <a:ea typeface="メイリオ" panose="020B0604030504040204" pitchFamily="50" charset="-128"/>
              </a:rPr>
              <a:t>社会的な話題に関して読んだことについて、考えとその理由を</a:t>
            </a:r>
            <a:endParaRPr lang="en-US" altLang="ja-JP" sz="2000" b="1" dirty="0">
              <a:latin typeface="メイリオ" panose="020B0604030504040204" pitchFamily="50" charset="-128"/>
              <a:ea typeface="メイリオ" panose="020B0604030504040204" pitchFamily="50" charset="-128"/>
            </a:endParaRPr>
          </a:p>
          <a:p>
            <a:pPr marL="1795463" indent="-1795463"/>
            <a:r>
              <a:rPr lang="en-US" altLang="ja-JP" sz="2000" b="1" dirty="0">
                <a:latin typeface="メイリオ" panose="020B0604030504040204" pitchFamily="50" charset="-128"/>
                <a:ea typeface="メイリオ" panose="020B0604030504040204" pitchFamily="50" charset="-128"/>
              </a:rPr>
              <a:t>	</a:t>
            </a:r>
            <a:r>
              <a:rPr lang="ja-JP" altLang="en-US" sz="2000" b="1" dirty="0">
                <a:latin typeface="メイリオ" panose="020B0604030504040204" pitchFamily="50" charset="-128"/>
                <a:ea typeface="メイリオ" panose="020B0604030504040204" pitchFamily="50" charset="-128"/>
              </a:rPr>
              <a:t>書くことができるかどうかをみる。</a:t>
            </a:r>
            <a:endParaRPr kumimoji="1" lang="ja-JP" altLang="en-US" sz="2000" b="1" dirty="0">
              <a:latin typeface="メイリオ" panose="020B0604030504040204" pitchFamily="50" charset="-128"/>
              <a:ea typeface="メイリオ" panose="020B0604030504040204" pitchFamily="50" charset="-128"/>
            </a:endParaRPr>
          </a:p>
        </p:txBody>
      </p:sp>
      <p:sp>
        <p:nvSpPr>
          <p:cNvPr id="12" name="角丸四角形 7">
            <a:extLst>
              <a:ext uri="{FF2B5EF4-FFF2-40B4-BE49-F238E27FC236}">
                <a16:creationId xmlns:a16="http://schemas.microsoft.com/office/drawing/2014/main" id="{F7D6654D-37B9-A846-F173-60D1673C3515}"/>
              </a:ext>
            </a:extLst>
          </p:cNvPr>
          <p:cNvSpPr/>
          <p:nvPr/>
        </p:nvSpPr>
        <p:spPr>
          <a:xfrm>
            <a:off x="6420218" y="1582736"/>
            <a:ext cx="2592288" cy="1214814"/>
          </a:xfrm>
          <a:prstGeom prst="roundRect">
            <a:avLst>
              <a:gd name="adj" fmla="val 7999"/>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solidFill>
                  <a:srgbClr val="000000"/>
                </a:solidFill>
                <a:latin typeface="メイリオ" panose="020B0604030504040204" pitchFamily="50" charset="-128"/>
                <a:ea typeface="メイリオ" panose="020B0604030504040204" pitchFamily="50" charset="-128"/>
              </a:rPr>
              <a:t>広島県　</a:t>
            </a:r>
            <a:r>
              <a:rPr lang="en-US" altLang="ja-JP" sz="2400" dirty="0">
                <a:solidFill>
                  <a:schemeClr val="tx1"/>
                </a:solidFill>
                <a:latin typeface="メイリオ" panose="020B0604030504040204" pitchFamily="50" charset="-128"/>
                <a:ea typeface="メイリオ" panose="020B0604030504040204" pitchFamily="50" charset="-128"/>
              </a:rPr>
              <a:t>26.7</a:t>
            </a:r>
            <a:r>
              <a:rPr lang="ja-JP" altLang="en-US" sz="2400" dirty="0">
                <a:solidFill>
                  <a:schemeClr val="tx1"/>
                </a:solidFill>
                <a:latin typeface="メイリオ" panose="020B0604030504040204" pitchFamily="50" charset="-128"/>
                <a:ea typeface="メイリオ" panose="020B0604030504040204" pitchFamily="50" charset="-128"/>
              </a:rPr>
              <a:t>％</a:t>
            </a:r>
            <a:endParaRPr lang="en-US" altLang="ja-JP" sz="2400" dirty="0">
              <a:solidFill>
                <a:schemeClr val="tx1"/>
              </a:solidFill>
              <a:latin typeface="メイリオ" panose="020B0604030504040204" pitchFamily="50" charset="-128"/>
              <a:ea typeface="メイリオ" panose="020B0604030504040204" pitchFamily="50" charset="-128"/>
            </a:endParaRPr>
          </a:p>
          <a:p>
            <a:r>
              <a:rPr lang="ja-JP" altLang="en-US" sz="2400" dirty="0">
                <a:solidFill>
                  <a:schemeClr val="tx1"/>
                </a:solidFill>
                <a:latin typeface="メイリオ" panose="020B0604030504040204" pitchFamily="50" charset="-128"/>
                <a:ea typeface="メイリオ" panose="020B0604030504040204" pitchFamily="50" charset="-128"/>
              </a:rPr>
              <a:t>全　国　</a:t>
            </a:r>
            <a:r>
              <a:rPr lang="en-US" altLang="ja-JP" sz="2400" dirty="0">
                <a:solidFill>
                  <a:schemeClr val="tx1"/>
                </a:solidFill>
                <a:latin typeface="メイリオ" panose="020B0604030504040204" pitchFamily="50" charset="-128"/>
                <a:ea typeface="メイリオ" panose="020B0604030504040204" pitchFamily="50" charset="-128"/>
              </a:rPr>
              <a:t>27.8</a:t>
            </a:r>
            <a:r>
              <a:rPr lang="ja-JP" altLang="en-US" sz="2400" dirty="0">
                <a:solidFill>
                  <a:schemeClr val="tx1"/>
                </a:solidFill>
                <a:latin typeface="メイリオ" panose="020B0604030504040204" pitchFamily="50" charset="-128"/>
                <a:ea typeface="メイリオ" panose="020B0604030504040204" pitchFamily="50" charset="-128"/>
              </a:rPr>
              <a:t>％</a:t>
            </a:r>
            <a:endParaRPr lang="en-US" altLang="ja-JP" sz="2400" dirty="0">
              <a:solidFill>
                <a:schemeClr val="tx1"/>
              </a:solidFill>
              <a:latin typeface="メイリオ" panose="020B0604030504040204" pitchFamily="50" charset="-128"/>
              <a:ea typeface="メイリオ" panose="020B0604030504040204" pitchFamily="50" charset="-128"/>
            </a:endParaRPr>
          </a:p>
          <a:p>
            <a:r>
              <a:rPr kumimoji="1" lang="ja-JP" altLang="en-US" sz="2400" dirty="0">
                <a:solidFill>
                  <a:srgbClr val="000000"/>
                </a:solidFill>
                <a:latin typeface="メイリオ" panose="020B0604030504040204" pitchFamily="50" charset="-128"/>
                <a:ea typeface="メイリオ" panose="020B0604030504040204" pitchFamily="50" charset="-128"/>
              </a:rPr>
              <a:t>　差　  </a:t>
            </a:r>
            <a:r>
              <a:rPr kumimoji="1" lang="ja-JP" altLang="en-US" sz="2400" b="1" dirty="0">
                <a:solidFill>
                  <a:srgbClr val="FF0000"/>
                </a:solidFill>
                <a:latin typeface="メイリオ" panose="020B0604030504040204" pitchFamily="50" charset="-128"/>
                <a:ea typeface="メイリオ" panose="020B0604030504040204" pitchFamily="50" charset="-128"/>
              </a:rPr>
              <a:t>－１</a:t>
            </a:r>
            <a:r>
              <a:rPr kumimoji="1" lang="en-US" altLang="ja-JP" sz="2400" b="1" dirty="0">
                <a:solidFill>
                  <a:srgbClr val="FF0000"/>
                </a:solidFill>
                <a:latin typeface="メイリオ" panose="020B0604030504040204" pitchFamily="50" charset="-128"/>
                <a:ea typeface="メイリオ" panose="020B0604030504040204" pitchFamily="50" charset="-128"/>
              </a:rPr>
              <a:t>.1</a:t>
            </a:r>
            <a:r>
              <a:rPr kumimoji="1" lang="ja-JP" altLang="en-US" sz="2400" b="1" dirty="0">
                <a:solidFill>
                  <a:srgbClr val="FF0000"/>
                </a:solidFill>
                <a:latin typeface="メイリオ" panose="020B0604030504040204" pitchFamily="50" charset="-128"/>
                <a:ea typeface="メイリオ" panose="020B0604030504040204" pitchFamily="50" charset="-128"/>
              </a:rPr>
              <a:t>㌽</a:t>
            </a:r>
            <a:endParaRPr kumimoji="1" lang="ja-JP" altLang="en-US" sz="2400" b="1" dirty="0">
              <a:solidFill>
                <a:srgbClr val="FF0000"/>
              </a:solidFill>
            </a:endParaRPr>
          </a:p>
        </p:txBody>
      </p:sp>
      <p:sp>
        <p:nvSpPr>
          <p:cNvPr id="8" name="テキスト ボックス 7">
            <a:extLst>
              <a:ext uri="{FF2B5EF4-FFF2-40B4-BE49-F238E27FC236}">
                <a16:creationId xmlns:a16="http://schemas.microsoft.com/office/drawing/2014/main" id="{55592C9B-6368-AA81-6F6C-2DC53F670EF0}"/>
              </a:ext>
            </a:extLst>
          </p:cNvPr>
          <p:cNvSpPr txBox="1"/>
          <p:nvPr/>
        </p:nvSpPr>
        <p:spPr>
          <a:xfrm>
            <a:off x="-83088" y="4538978"/>
            <a:ext cx="9177257" cy="2400657"/>
          </a:xfrm>
          <a:prstGeom prst="rect">
            <a:avLst/>
          </a:prstGeom>
          <a:noFill/>
        </p:spPr>
        <p:txBody>
          <a:bodyPr wrap="square" rtlCol="0">
            <a:spAutoFit/>
          </a:bodyPr>
          <a:lstStyle/>
          <a:p>
            <a:pPr algn="just"/>
            <a:r>
              <a:rPr lang="en-US" altLang="ja-JP" sz="1600" b="1" dirty="0">
                <a:latin typeface="メイリオ" panose="020B0604030504040204" pitchFamily="50" charset="-128"/>
                <a:ea typeface="メイリオ" panose="020B0604030504040204" pitchFamily="50" charset="-128"/>
              </a:rPr>
              <a:t>【</a:t>
            </a:r>
            <a:r>
              <a:rPr lang="ja-JP" altLang="en-US" sz="1600" b="1" dirty="0">
                <a:latin typeface="メイリオ" panose="020B0604030504040204" pitchFamily="50" charset="-128"/>
                <a:ea typeface="メイリオ" panose="020B0604030504040204" pitchFamily="50" charset="-128"/>
              </a:rPr>
              <a:t>解答類型２</a:t>
            </a:r>
            <a:r>
              <a:rPr lang="en-US" altLang="ja-JP" sz="1600" b="1" dirty="0">
                <a:latin typeface="メイリオ" panose="020B0604030504040204" pitchFamily="50" charset="-128"/>
                <a:ea typeface="メイリオ" panose="020B0604030504040204" pitchFamily="50" charset="-128"/>
              </a:rPr>
              <a:t>】</a:t>
            </a:r>
          </a:p>
          <a:p>
            <a:pPr marL="361950" indent="-4763" algn="just"/>
            <a:r>
              <a:rPr lang="ja-JP" altLang="en-US" sz="1400" dirty="0">
                <a:latin typeface="メイリオ" panose="020B0604030504040204" pitchFamily="50" charset="-128"/>
                <a:ea typeface="メイリオ" panose="020B0604030504040204" pitchFamily="50" charset="-128"/>
              </a:rPr>
              <a:t>文法事項などによる誤りがあるが、まいこの意見に対する自分の考えとその理由を書くことができている。</a:t>
            </a:r>
            <a:endParaRPr lang="en-US" altLang="ja-JP" sz="1400" dirty="0">
              <a:latin typeface="メイリオ" panose="020B0604030504040204" pitchFamily="50" charset="-128"/>
              <a:ea typeface="メイリオ" panose="020B0604030504040204" pitchFamily="50" charset="-128"/>
            </a:endParaRPr>
          </a:p>
          <a:p>
            <a:pPr algn="just"/>
            <a:r>
              <a:rPr lang="en-US" altLang="ja-JP" sz="1600" b="1" dirty="0">
                <a:latin typeface="メイリオ" panose="020B0604030504040204" pitchFamily="50" charset="-128"/>
                <a:ea typeface="メイリオ" panose="020B0604030504040204" pitchFamily="50" charset="-128"/>
              </a:rPr>
              <a:t>【</a:t>
            </a:r>
            <a:r>
              <a:rPr lang="ja-JP" altLang="en-US" sz="1600" b="1" dirty="0">
                <a:latin typeface="メイリオ" panose="020B0604030504040204" pitchFamily="50" charset="-128"/>
                <a:ea typeface="メイリオ" panose="020B0604030504040204" pitchFamily="50" charset="-128"/>
              </a:rPr>
              <a:t>解答類型３、４</a:t>
            </a:r>
            <a:r>
              <a:rPr lang="en-US" altLang="ja-JP" sz="1600" b="1" dirty="0">
                <a:latin typeface="メイリオ" panose="020B0604030504040204" pitchFamily="50" charset="-128"/>
                <a:ea typeface="メイリオ" panose="020B0604030504040204" pitchFamily="50" charset="-128"/>
              </a:rPr>
              <a:t>】</a:t>
            </a:r>
          </a:p>
          <a:p>
            <a:pPr marL="361950" indent="-4763" algn="just"/>
            <a:r>
              <a:rPr lang="ja-JP" altLang="en-US" sz="1400" i="1" dirty="0">
                <a:latin typeface="メイリオ" panose="020B0604030504040204" pitchFamily="50" charset="-128"/>
                <a:ea typeface="メイリオ" panose="020B0604030504040204" pitchFamily="50" charset="-128"/>
              </a:rPr>
              <a:t>まいこの意見に対する自分の考えを書くことはできているが、その理由を書くことができていない</a:t>
            </a:r>
            <a:r>
              <a:rPr lang="ja-JP" altLang="en-US" sz="1400" dirty="0">
                <a:latin typeface="メイリオ" panose="020B0604030504040204" pitchFamily="50" charset="-128"/>
                <a:ea typeface="メイリオ" panose="020B0604030504040204" pitchFamily="50" charset="-128"/>
              </a:rPr>
              <a:t>。</a:t>
            </a:r>
            <a:endParaRPr lang="en-US" altLang="ja-JP" sz="1400" dirty="0">
              <a:latin typeface="メイリオ" panose="020B0604030504040204" pitchFamily="50" charset="-128"/>
              <a:ea typeface="メイリオ" panose="020B0604030504040204" pitchFamily="50" charset="-128"/>
            </a:endParaRPr>
          </a:p>
          <a:p>
            <a:pPr algn="just"/>
            <a:r>
              <a:rPr lang="en-US" altLang="ja-JP" sz="1600" b="1" dirty="0">
                <a:latin typeface="メイリオ" panose="020B0604030504040204" pitchFamily="50" charset="-128"/>
                <a:ea typeface="メイリオ" panose="020B0604030504040204" pitchFamily="50" charset="-128"/>
              </a:rPr>
              <a:t>【</a:t>
            </a:r>
            <a:r>
              <a:rPr lang="ja-JP" altLang="en-US" sz="1600" b="1" dirty="0">
                <a:latin typeface="メイリオ" panose="020B0604030504040204" pitchFamily="50" charset="-128"/>
                <a:ea typeface="メイリオ" panose="020B0604030504040204" pitchFamily="50" charset="-128"/>
              </a:rPr>
              <a:t>解答類型５、６</a:t>
            </a:r>
            <a:r>
              <a:rPr lang="en-US" altLang="ja-JP" sz="1600" b="1" dirty="0">
                <a:latin typeface="メイリオ" panose="020B0604030504040204" pitchFamily="50" charset="-128"/>
                <a:ea typeface="メイリオ" panose="020B0604030504040204" pitchFamily="50" charset="-128"/>
              </a:rPr>
              <a:t>】</a:t>
            </a:r>
          </a:p>
          <a:p>
            <a:pPr marL="361950" indent="-4763" algn="just"/>
            <a:r>
              <a:rPr lang="ja-JP" altLang="en-US" sz="1400" i="1" dirty="0">
                <a:latin typeface="メイリオ" panose="020B0604030504040204" pitchFamily="50" charset="-128"/>
                <a:ea typeface="メイリオ" panose="020B0604030504040204" pitchFamily="50" charset="-128"/>
              </a:rPr>
              <a:t>まいこの意見に対する自分の考えを書くことはできていないが、その理由を書くことはできている</a:t>
            </a:r>
            <a:r>
              <a:rPr lang="ja-JP" altLang="en-US" sz="1400" dirty="0">
                <a:latin typeface="メイリオ" panose="020B0604030504040204" pitchFamily="50" charset="-128"/>
                <a:ea typeface="メイリオ" panose="020B0604030504040204" pitchFamily="50" charset="-128"/>
              </a:rPr>
              <a:t>。</a:t>
            </a:r>
            <a:endParaRPr lang="en-US" altLang="ja-JP" sz="1400" dirty="0">
              <a:latin typeface="メイリオ" panose="020B0604030504040204" pitchFamily="50" charset="-128"/>
              <a:ea typeface="メイリオ" panose="020B0604030504040204" pitchFamily="50" charset="-128"/>
            </a:endParaRPr>
          </a:p>
          <a:p>
            <a:pPr algn="just"/>
            <a:r>
              <a:rPr lang="en-US" altLang="ja-JP" sz="1600" b="1" dirty="0">
                <a:latin typeface="メイリオ" panose="020B0604030504040204" pitchFamily="50" charset="-128"/>
                <a:ea typeface="メイリオ" panose="020B0604030504040204" pitchFamily="50" charset="-128"/>
              </a:rPr>
              <a:t>【</a:t>
            </a:r>
            <a:r>
              <a:rPr lang="ja-JP" altLang="en-US" sz="1600" b="1" dirty="0">
                <a:latin typeface="メイリオ" panose="020B0604030504040204" pitchFamily="50" charset="-128"/>
                <a:ea typeface="メイリオ" panose="020B0604030504040204" pitchFamily="50" charset="-128"/>
              </a:rPr>
              <a:t>解答類型７</a:t>
            </a:r>
            <a:r>
              <a:rPr lang="en-US" altLang="ja-JP" sz="1600" b="1" dirty="0">
                <a:latin typeface="メイリオ" panose="020B0604030504040204" pitchFamily="50" charset="-128"/>
                <a:ea typeface="メイリオ" panose="020B0604030504040204" pitchFamily="50" charset="-128"/>
              </a:rPr>
              <a:t>】</a:t>
            </a:r>
          </a:p>
          <a:p>
            <a:pPr marL="361950" indent="-4763" algn="just"/>
            <a:r>
              <a:rPr lang="ja-JP" altLang="en-US" sz="1400" dirty="0">
                <a:latin typeface="メイリオ" panose="020B0604030504040204" pitchFamily="50" charset="-128"/>
                <a:ea typeface="メイリオ" panose="020B0604030504040204" pitchFamily="50" charset="-128"/>
              </a:rPr>
              <a:t>まいこの意見に対する自分の考えとその理由を書くことができていない。音声や語彙、表現、文法、言語の働きなどの知識を活用して書くことに課題があると考えられる。</a:t>
            </a:r>
          </a:p>
          <a:p>
            <a:pPr marL="361950" indent="-4763" algn="just"/>
            <a:endParaRPr lang="en-US" altLang="ja-JP" sz="1600" b="1" dirty="0">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CFF9465E-87DA-D6CA-E4A2-08BCE02B1524}"/>
              </a:ext>
            </a:extLst>
          </p:cNvPr>
          <p:cNvSpPr/>
          <p:nvPr/>
        </p:nvSpPr>
        <p:spPr>
          <a:xfrm>
            <a:off x="109981" y="1341790"/>
            <a:ext cx="6214220" cy="30233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t>問題</a:t>
            </a:r>
          </a:p>
        </p:txBody>
      </p:sp>
      <p:pic>
        <p:nvPicPr>
          <p:cNvPr id="4" name="図 3">
            <a:extLst>
              <a:ext uri="{FF2B5EF4-FFF2-40B4-BE49-F238E27FC236}">
                <a16:creationId xmlns:a16="http://schemas.microsoft.com/office/drawing/2014/main" id="{2DF0EA16-03A7-48D7-4E78-F78B4BEF1644}"/>
              </a:ext>
            </a:extLst>
          </p:cNvPr>
          <p:cNvPicPr>
            <a:picLocks noChangeAspect="1"/>
          </p:cNvPicPr>
          <p:nvPr/>
        </p:nvPicPr>
        <p:blipFill>
          <a:blip r:embed="rId3"/>
          <a:stretch>
            <a:fillRect/>
          </a:stretch>
        </p:blipFill>
        <p:spPr>
          <a:xfrm>
            <a:off x="168746" y="1425074"/>
            <a:ext cx="6096690" cy="2868022"/>
          </a:xfrm>
          <a:prstGeom prst="rect">
            <a:avLst/>
          </a:prstGeom>
        </p:spPr>
      </p:pic>
      <p:sp>
        <p:nvSpPr>
          <p:cNvPr id="7" name="タイトル 1">
            <a:extLst>
              <a:ext uri="{FF2B5EF4-FFF2-40B4-BE49-F238E27FC236}">
                <a16:creationId xmlns:a16="http://schemas.microsoft.com/office/drawing/2014/main" id="{CBDC29DD-7F0E-F72F-E8D2-B47FCA15B772}"/>
              </a:ext>
            </a:extLst>
          </p:cNvPr>
          <p:cNvSpPr txBox="1">
            <a:spLocks/>
          </p:cNvSpPr>
          <p:nvPr/>
        </p:nvSpPr>
        <p:spPr>
          <a:xfrm>
            <a:off x="0" y="-29700"/>
            <a:ext cx="9161482" cy="560905"/>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英語 </a:t>
            </a:r>
            <a:r>
              <a:rPr lang="en-US" altLang="ja-JP"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10</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（２）</a:t>
            </a:r>
            <a:r>
              <a:rPr lang="en-US" altLang="ja-JP"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思考・判断・表現</a:t>
            </a:r>
            <a:r>
              <a:rPr lang="en-US" altLang="ja-JP"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「書くこと」（ウ）</a:t>
            </a:r>
          </a:p>
        </p:txBody>
      </p:sp>
      <p:sp>
        <p:nvSpPr>
          <p:cNvPr id="2" name="正方形/長方形 1">
            <a:extLst>
              <a:ext uri="{FF2B5EF4-FFF2-40B4-BE49-F238E27FC236}">
                <a16:creationId xmlns:a16="http://schemas.microsoft.com/office/drawing/2014/main" id="{2C5E0146-55F3-3A9C-D637-B823AAFC9DFD}"/>
              </a:ext>
            </a:extLst>
          </p:cNvPr>
          <p:cNvSpPr/>
          <p:nvPr/>
        </p:nvSpPr>
        <p:spPr>
          <a:xfrm>
            <a:off x="1375496" y="13017"/>
            <a:ext cx="432048" cy="440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205408395"/>
      </p:ext>
    </p:extLst>
  </p:cSld>
  <p:clrMapOvr>
    <a:masterClrMapping/>
  </p:clrMapOvr>
  <mc:AlternateContent xmlns:mc="http://schemas.openxmlformats.org/markup-compatibility/2006" xmlns:p14="http://schemas.microsoft.com/office/powerpoint/2010/main">
    <mc:Choice Requires="p14">
      <p:transition spd="med" p14:dur="700" advTm="62829">
        <p:fade/>
      </p:transition>
    </mc:Choice>
    <mc:Fallback xmlns="">
      <p:transition spd="med" advTm="62829">
        <p:fade/>
      </p:transition>
    </mc:Fallback>
  </mc:AlternateContent>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3593</Words>
  <Application>Microsoft Office PowerPoint</Application>
  <PresentationFormat>画面に合わせる (4:3)</PresentationFormat>
  <Paragraphs>392</Paragraphs>
  <Slides>14</Slides>
  <Notes>14</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14</vt:i4>
      </vt:variant>
    </vt:vector>
  </HeadingPairs>
  <TitlesOfParts>
    <vt:vector size="19" baseType="lpstr">
      <vt:lpstr>ＭＳ ゴシック</vt:lpstr>
      <vt:lpstr>メイリオ</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2021-05-21T04:04:56Z</dcterms:created>
  <dcterms:modified xsi:type="dcterms:W3CDTF">2026-07-31T11:40:08Z</dcterms:modified>
</cp:coreProperties>
</file>