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7"/>
  </p:notesMasterIdLst>
  <p:handoutMasterIdLst>
    <p:handoutMasterId r:id="rId18"/>
  </p:handoutMasterIdLst>
  <p:sldIdLst>
    <p:sldId id="845" r:id="rId2"/>
    <p:sldId id="846" r:id="rId3"/>
    <p:sldId id="929" r:id="rId4"/>
    <p:sldId id="847" r:id="rId5"/>
    <p:sldId id="919" r:id="rId6"/>
    <p:sldId id="925" r:id="rId7"/>
    <p:sldId id="914" r:id="rId8"/>
    <p:sldId id="932" r:id="rId9"/>
    <p:sldId id="933" r:id="rId10"/>
    <p:sldId id="879" r:id="rId11"/>
    <p:sldId id="922" r:id="rId12"/>
    <p:sldId id="923" r:id="rId13"/>
    <p:sldId id="884" r:id="rId14"/>
    <p:sldId id="935" r:id="rId15"/>
    <p:sldId id="936" r:id="rId16"/>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AE9"/>
    <a:srgbClr val="D7E5F5"/>
    <a:srgbClr val="FFFFCC"/>
    <a:srgbClr val="F9EEED"/>
    <a:srgbClr val="F2DCDB"/>
    <a:srgbClr val="005800"/>
    <a:srgbClr val="006C00"/>
    <a:srgbClr val="008000"/>
    <a:srgbClr val="F6B0CE"/>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45" autoAdjust="0"/>
    <p:restoredTop sz="95669" autoAdjust="0"/>
  </p:normalViewPr>
  <p:slideViewPr>
    <p:cSldViewPr>
      <p:cViewPr varScale="1">
        <p:scale>
          <a:sx n="96" d="100"/>
          <a:sy n="96" d="100"/>
        </p:scale>
        <p:origin x="712" y="56"/>
      </p:cViewPr>
      <p:guideLst>
        <p:guide orient="horz" pos="2160"/>
        <p:guide pos="2880"/>
      </p:guideLst>
    </p:cSldViewPr>
  </p:slideViewPr>
  <p:notesTextViewPr>
    <p:cViewPr>
      <p:scale>
        <a:sx n="125" d="100"/>
        <a:sy n="125" d="100"/>
      </p:scale>
      <p:origin x="0" y="0"/>
    </p:cViewPr>
  </p:notesTextViewPr>
  <p:sorterViewPr>
    <p:cViewPr>
      <p:scale>
        <a:sx n="100" d="100"/>
        <a:sy n="100" d="100"/>
      </p:scale>
      <p:origin x="0" y="2604"/>
    </p:cViewPr>
  </p:sorterViewPr>
  <p:notesViewPr>
    <p:cSldViewPr>
      <p:cViewPr varScale="1">
        <p:scale>
          <a:sx n="67" d="100"/>
          <a:sy n="67" d="100"/>
        </p:scale>
        <p:origin x="291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45659" cy="496332"/>
          </a:xfrm>
          <a:prstGeom prst="rect">
            <a:avLst/>
          </a:prstGeom>
        </p:spPr>
        <p:txBody>
          <a:bodyPr vert="horz" lIns="91371" tIns="45687" rIns="91371" bIns="45687" rtlCol="0"/>
          <a:lstStyle>
            <a:lvl1pPr algn="l">
              <a:defRPr sz="1200"/>
            </a:lvl1pPr>
          </a:lstStyle>
          <a:p>
            <a:endParaRPr kumimoji="1" lang="ja-JP" altLang="en-US" dirty="0"/>
          </a:p>
        </p:txBody>
      </p:sp>
    </p:spTree>
    <p:extLst>
      <p:ext uri="{BB962C8B-B14F-4D97-AF65-F5344CB8AC3E}">
        <p14:creationId xmlns:p14="http://schemas.microsoft.com/office/powerpoint/2010/main" val="7266640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1"/>
            <a:ext cx="2945659" cy="496332"/>
          </a:xfrm>
          <a:prstGeom prst="rect">
            <a:avLst/>
          </a:prstGeom>
        </p:spPr>
        <p:txBody>
          <a:bodyPr vert="horz" lIns="91371" tIns="45687" rIns="91371" bIns="4568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4" y="1"/>
            <a:ext cx="2945659" cy="496332"/>
          </a:xfrm>
          <a:prstGeom prst="rect">
            <a:avLst/>
          </a:prstGeom>
        </p:spPr>
        <p:txBody>
          <a:bodyPr vert="horz" lIns="91371" tIns="45687" rIns="91371" bIns="45687" rtlCol="0"/>
          <a:lstStyle>
            <a:lvl1pPr algn="r">
              <a:defRPr sz="1200"/>
            </a:lvl1pPr>
          </a:lstStyle>
          <a:p>
            <a:fld id="{9733562D-1299-48A2-BD81-91D7B5205E3A}"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71" tIns="45687" rIns="91371" bIns="45687" rtlCol="0" anchor="ctr"/>
          <a:lstStyle/>
          <a:p>
            <a:endParaRPr lang="ja-JP" altLang="en-US"/>
          </a:p>
        </p:txBody>
      </p:sp>
      <p:sp>
        <p:nvSpPr>
          <p:cNvPr id="5" name="ノート プレースホルダー 4"/>
          <p:cNvSpPr>
            <a:spLocks noGrp="1"/>
          </p:cNvSpPr>
          <p:nvPr>
            <p:ph type="body" sz="quarter" idx="3"/>
          </p:nvPr>
        </p:nvSpPr>
        <p:spPr>
          <a:xfrm>
            <a:off x="679768" y="4715159"/>
            <a:ext cx="5438140" cy="4466987"/>
          </a:xfrm>
          <a:prstGeom prst="rect">
            <a:avLst/>
          </a:prstGeom>
        </p:spPr>
        <p:txBody>
          <a:bodyPr vert="horz" lIns="91371" tIns="45687" rIns="91371" bIns="4568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28586"/>
            <a:ext cx="2945659" cy="496332"/>
          </a:xfrm>
          <a:prstGeom prst="rect">
            <a:avLst/>
          </a:prstGeom>
        </p:spPr>
        <p:txBody>
          <a:bodyPr vert="horz" lIns="91371" tIns="45687" rIns="91371" bIns="4568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4" y="9428586"/>
            <a:ext cx="2945659" cy="496332"/>
          </a:xfrm>
          <a:prstGeom prst="rect">
            <a:avLst/>
          </a:prstGeom>
        </p:spPr>
        <p:txBody>
          <a:bodyPr vert="horz" lIns="91371" tIns="45687" rIns="91371" bIns="45687" rtlCol="0" anchor="b"/>
          <a:lstStyle>
            <a:lvl1pPr algn="r">
              <a:defRPr sz="1200"/>
            </a:lvl1pPr>
          </a:lstStyle>
          <a:p>
            <a:fld id="{58395BCB-1F8F-4B91-8FA2-45D8F81DAB3A}" type="slidenum">
              <a:rPr kumimoji="1" lang="ja-JP" altLang="en-US" smtClean="0"/>
              <a:t>‹#›</a:t>
            </a:fld>
            <a:endParaRPr kumimoji="1" lang="ja-JP" altLang="en-US"/>
          </a:p>
        </p:txBody>
      </p:sp>
    </p:spTree>
    <p:extLst>
      <p:ext uri="{BB962C8B-B14F-4D97-AF65-F5344CB8AC3E}">
        <p14:creationId xmlns:p14="http://schemas.microsoft.com/office/powerpoint/2010/main" val="4614569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769237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41127-A211-BC01-A948-00351244F89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ADE72F2-899C-770D-33EC-5CA353E12C6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6547A5A-6758-6B36-1FF1-F438210F3544}"/>
              </a:ext>
            </a:extLst>
          </p:cNvPr>
          <p:cNvSpPr>
            <a:spLocks noGrp="1"/>
          </p:cNvSpPr>
          <p:nvPr>
            <p:ph type="body" idx="1"/>
          </p:nvPr>
        </p:nvSpPr>
        <p:spPr/>
        <p:txBody>
          <a:bodyPr/>
          <a:lstStyle/>
          <a:p>
            <a:pPr defTabSz="913027"/>
            <a:endParaRPr kumimoji="1" lang="ja-JP" altLang="en-US" dirty="0"/>
          </a:p>
        </p:txBody>
      </p:sp>
      <p:sp>
        <p:nvSpPr>
          <p:cNvPr id="4" name="スライド番号プレースホルダー 3">
            <a:extLst>
              <a:ext uri="{FF2B5EF4-FFF2-40B4-BE49-F238E27FC236}">
                <a16:creationId xmlns:a16="http://schemas.microsoft.com/office/drawing/2014/main" id="{B813E7B9-60E3-2D34-98E2-6DD8C7771B29}"/>
              </a:ext>
            </a:extLst>
          </p:cNvPr>
          <p:cNvSpPr>
            <a:spLocks noGrp="1"/>
          </p:cNvSpPr>
          <p:nvPr>
            <p:ph type="sldNum" sz="quarter" idx="10"/>
          </p:nvPr>
        </p:nvSpPr>
        <p:spPr/>
        <p:txBody>
          <a:bodyPr/>
          <a:lstStyle/>
          <a:p>
            <a:fld id="{58395BCB-1F8F-4B91-8FA2-45D8F81DAB3A}" type="slidenum">
              <a:rPr kumimoji="1" lang="ja-JP" altLang="en-US" smtClean="0"/>
              <a:t>10</a:t>
            </a:fld>
            <a:endParaRPr kumimoji="1" lang="ja-JP" altLang="en-US" dirty="0"/>
          </a:p>
        </p:txBody>
      </p:sp>
    </p:spTree>
    <p:extLst>
      <p:ext uri="{BB962C8B-B14F-4D97-AF65-F5344CB8AC3E}">
        <p14:creationId xmlns:p14="http://schemas.microsoft.com/office/powerpoint/2010/main" val="22498924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61962-2F3F-B2DD-5435-70878119AB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9227496-3D9B-1EF6-F8E5-9925CBE0FC8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D3C1807-BA6A-9B7C-5D2D-2011E5327771}"/>
              </a:ext>
            </a:extLst>
          </p:cNvPr>
          <p:cNvSpPr>
            <a:spLocks noGrp="1"/>
          </p:cNvSpPr>
          <p:nvPr>
            <p:ph type="body" idx="1"/>
          </p:nvPr>
        </p:nvSpPr>
        <p:spPr/>
        <p:txBody>
          <a:bodyPr/>
          <a:lstStyle/>
          <a:p>
            <a:pPr defTabSz="913027"/>
            <a:endParaRPr kumimoji="1" lang="ja-JP" altLang="en-US" dirty="0"/>
          </a:p>
        </p:txBody>
      </p:sp>
      <p:sp>
        <p:nvSpPr>
          <p:cNvPr id="4" name="スライド番号プレースホルダー 3">
            <a:extLst>
              <a:ext uri="{FF2B5EF4-FFF2-40B4-BE49-F238E27FC236}">
                <a16:creationId xmlns:a16="http://schemas.microsoft.com/office/drawing/2014/main" id="{ECB40132-ED43-E40E-E360-C430A3C7C2B9}"/>
              </a:ext>
            </a:extLst>
          </p:cNvPr>
          <p:cNvSpPr>
            <a:spLocks noGrp="1"/>
          </p:cNvSpPr>
          <p:nvPr>
            <p:ph type="sldNum" sz="quarter" idx="10"/>
          </p:nvPr>
        </p:nvSpPr>
        <p:spPr/>
        <p:txBody>
          <a:bodyPr/>
          <a:lstStyle/>
          <a:p>
            <a:fld id="{58395BCB-1F8F-4B91-8FA2-45D8F81DAB3A}" type="slidenum">
              <a:rPr kumimoji="1" lang="ja-JP" altLang="en-US" smtClean="0"/>
              <a:t>11</a:t>
            </a:fld>
            <a:endParaRPr kumimoji="1" lang="ja-JP" altLang="en-US" dirty="0"/>
          </a:p>
        </p:txBody>
      </p:sp>
    </p:spTree>
    <p:extLst>
      <p:ext uri="{BB962C8B-B14F-4D97-AF65-F5344CB8AC3E}">
        <p14:creationId xmlns:p14="http://schemas.microsoft.com/office/powerpoint/2010/main" val="508958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3BB57-70E8-67C8-9DFC-F8AB226AC27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AECB30C-4365-8714-9FD6-88F476DAC7C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9BB6E01-9E43-9ADA-5C72-93660F619C25}"/>
              </a:ext>
            </a:extLst>
          </p:cNvPr>
          <p:cNvSpPr>
            <a:spLocks noGrp="1"/>
          </p:cNvSpPr>
          <p:nvPr>
            <p:ph type="body" idx="1"/>
          </p:nvPr>
        </p:nvSpPr>
        <p:spPr/>
        <p:txBody>
          <a:bodyPr/>
          <a:lstStyle/>
          <a:p>
            <a:pPr defTabSz="913027"/>
            <a:endParaRPr kumimoji="1" lang="en-US" altLang="ja-JP" dirty="0"/>
          </a:p>
        </p:txBody>
      </p:sp>
      <p:sp>
        <p:nvSpPr>
          <p:cNvPr id="4" name="スライド番号プレースホルダー 3">
            <a:extLst>
              <a:ext uri="{FF2B5EF4-FFF2-40B4-BE49-F238E27FC236}">
                <a16:creationId xmlns:a16="http://schemas.microsoft.com/office/drawing/2014/main" id="{F284B7BA-EC75-92E8-5957-15F73F95AF94}"/>
              </a:ext>
            </a:extLst>
          </p:cNvPr>
          <p:cNvSpPr>
            <a:spLocks noGrp="1"/>
          </p:cNvSpPr>
          <p:nvPr>
            <p:ph type="sldNum" sz="quarter" idx="10"/>
          </p:nvPr>
        </p:nvSpPr>
        <p:spPr/>
        <p:txBody>
          <a:bodyPr/>
          <a:lstStyle/>
          <a:p>
            <a:fld id="{58395BCB-1F8F-4B91-8FA2-45D8F81DAB3A}" type="slidenum">
              <a:rPr kumimoji="1" lang="ja-JP" altLang="en-US" smtClean="0"/>
              <a:t>12</a:t>
            </a:fld>
            <a:endParaRPr kumimoji="1" lang="ja-JP" altLang="en-US" dirty="0"/>
          </a:p>
        </p:txBody>
      </p:sp>
    </p:spTree>
    <p:extLst>
      <p:ext uri="{BB962C8B-B14F-4D97-AF65-F5344CB8AC3E}">
        <p14:creationId xmlns:p14="http://schemas.microsoft.com/office/powerpoint/2010/main" val="1915246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2BB31-591D-B1F4-D244-4AEC75A156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8DC84E1-11CF-3B6B-0B98-4D1C9445CFA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86DFA18-7369-F370-63DB-9F1E71165F5D}"/>
              </a:ext>
            </a:extLst>
          </p:cNvPr>
          <p:cNvSpPr>
            <a:spLocks noGrp="1"/>
          </p:cNvSpPr>
          <p:nvPr>
            <p:ph type="body" idx="1"/>
          </p:nvPr>
        </p:nvSpPr>
        <p:spPr/>
        <p:txBody>
          <a:bodyPr/>
          <a:lstStyle/>
          <a:p>
            <a:pPr defTabSz="913027"/>
            <a:endParaRPr kumimoji="1" lang="ja-JP" altLang="en-US" dirty="0"/>
          </a:p>
        </p:txBody>
      </p:sp>
      <p:sp>
        <p:nvSpPr>
          <p:cNvPr id="4" name="スライド番号プレースホルダー 3">
            <a:extLst>
              <a:ext uri="{FF2B5EF4-FFF2-40B4-BE49-F238E27FC236}">
                <a16:creationId xmlns:a16="http://schemas.microsoft.com/office/drawing/2014/main" id="{2F61D5A9-6967-EAB3-0F6E-4D937567943F}"/>
              </a:ext>
            </a:extLst>
          </p:cNvPr>
          <p:cNvSpPr>
            <a:spLocks noGrp="1"/>
          </p:cNvSpPr>
          <p:nvPr>
            <p:ph type="sldNum" sz="quarter" idx="10"/>
          </p:nvPr>
        </p:nvSpPr>
        <p:spPr/>
        <p:txBody>
          <a:bodyPr/>
          <a:lstStyle/>
          <a:p>
            <a:fld id="{58395BCB-1F8F-4B91-8FA2-45D8F81DAB3A}" type="slidenum">
              <a:rPr kumimoji="1" lang="ja-JP" altLang="en-US" smtClean="0"/>
              <a:t>13</a:t>
            </a:fld>
            <a:endParaRPr kumimoji="1" lang="ja-JP" altLang="en-US" dirty="0"/>
          </a:p>
        </p:txBody>
      </p:sp>
    </p:spTree>
    <p:extLst>
      <p:ext uri="{BB962C8B-B14F-4D97-AF65-F5344CB8AC3E}">
        <p14:creationId xmlns:p14="http://schemas.microsoft.com/office/powerpoint/2010/main" val="3128522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29E50-6920-E315-BF0D-58227F57471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172B081-14C0-6755-BDC6-8EEFF3E846C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1DCF176-79FB-ECC9-266E-EB257A5C100D}"/>
              </a:ext>
            </a:extLst>
          </p:cNvPr>
          <p:cNvSpPr>
            <a:spLocks noGrp="1"/>
          </p:cNvSpPr>
          <p:nvPr>
            <p:ph type="body" idx="1"/>
          </p:nvPr>
        </p:nvSpPr>
        <p:spPr/>
        <p:txBody>
          <a:bodyPr/>
          <a:lstStyle/>
          <a:p>
            <a:pPr defTabSz="913027"/>
            <a:endParaRPr kumimoji="1" lang="en-US" altLang="ja-JP" dirty="0"/>
          </a:p>
        </p:txBody>
      </p:sp>
      <p:sp>
        <p:nvSpPr>
          <p:cNvPr id="4" name="スライド番号プレースホルダー 3">
            <a:extLst>
              <a:ext uri="{FF2B5EF4-FFF2-40B4-BE49-F238E27FC236}">
                <a16:creationId xmlns:a16="http://schemas.microsoft.com/office/drawing/2014/main" id="{0370E594-BC72-B4BF-5905-7824F11347F9}"/>
              </a:ext>
            </a:extLst>
          </p:cNvPr>
          <p:cNvSpPr>
            <a:spLocks noGrp="1"/>
          </p:cNvSpPr>
          <p:nvPr>
            <p:ph type="sldNum" sz="quarter" idx="10"/>
          </p:nvPr>
        </p:nvSpPr>
        <p:spPr/>
        <p:txBody>
          <a:bodyPr/>
          <a:lstStyle/>
          <a:p>
            <a:fld id="{58395BCB-1F8F-4B91-8FA2-45D8F81DAB3A}" type="slidenum">
              <a:rPr kumimoji="1" lang="ja-JP" altLang="en-US" smtClean="0"/>
              <a:t>14</a:t>
            </a:fld>
            <a:endParaRPr kumimoji="1" lang="ja-JP" altLang="en-US" dirty="0"/>
          </a:p>
        </p:txBody>
      </p:sp>
    </p:spTree>
    <p:extLst>
      <p:ext uri="{BB962C8B-B14F-4D97-AF65-F5344CB8AC3E}">
        <p14:creationId xmlns:p14="http://schemas.microsoft.com/office/powerpoint/2010/main" val="311255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38AC1-F78D-3A0D-8779-302043DA50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3EE5D14-E10E-BE7C-9125-2686062D125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1ED59BB-FD9A-11CF-3E8E-E8B58FED63E6}"/>
              </a:ext>
            </a:extLst>
          </p:cNvPr>
          <p:cNvSpPr>
            <a:spLocks noGrp="1"/>
          </p:cNvSpPr>
          <p:nvPr>
            <p:ph type="body" idx="1"/>
          </p:nvPr>
        </p:nvSpPr>
        <p:spPr/>
        <p:txBody>
          <a:bodyPr/>
          <a:lstStyle/>
          <a:p>
            <a:pPr defTabSz="913027"/>
            <a:endParaRPr kumimoji="1" lang="en-US" altLang="ja-JP" dirty="0"/>
          </a:p>
        </p:txBody>
      </p:sp>
      <p:sp>
        <p:nvSpPr>
          <p:cNvPr id="4" name="スライド番号プレースホルダー 3">
            <a:extLst>
              <a:ext uri="{FF2B5EF4-FFF2-40B4-BE49-F238E27FC236}">
                <a16:creationId xmlns:a16="http://schemas.microsoft.com/office/drawing/2014/main" id="{289F8D84-1E68-ACD9-F48A-FC24F9E188C1}"/>
              </a:ext>
            </a:extLst>
          </p:cNvPr>
          <p:cNvSpPr>
            <a:spLocks noGrp="1"/>
          </p:cNvSpPr>
          <p:nvPr>
            <p:ph type="sldNum" sz="quarter" idx="10"/>
          </p:nvPr>
        </p:nvSpPr>
        <p:spPr/>
        <p:txBody>
          <a:bodyPr/>
          <a:lstStyle/>
          <a:p>
            <a:fld id="{58395BCB-1F8F-4B91-8FA2-45D8F81DAB3A}" type="slidenum">
              <a:rPr kumimoji="1" lang="ja-JP" altLang="en-US" smtClean="0"/>
              <a:t>15</a:t>
            </a:fld>
            <a:endParaRPr kumimoji="1" lang="ja-JP" altLang="en-US" dirty="0"/>
          </a:p>
        </p:txBody>
      </p:sp>
    </p:spTree>
    <p:extLst>
      <p:ext uri="{BB962C8B-B14F-4D97-AF65-F5344CB8AC3E}">
        <p14:creationId xmlns:p14="http://schemas.microsoft.com/office/powerpoint/2010/main" val="536430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ECE8F-2368-9CC2-D54D-6B08ACF035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57743AD-2676-C60D-9CF3-36C454BEE0D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D4C6598-ABDB-7DF5-2D5A-05EB82919F5D}"/>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216682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B9C08-7330-C958-1E4C-AAB27DB06BC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645FD06-3BC0-0F52-3CDC-D65E4CB9EB3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5BEB7A0-B476-597B-B568-D2D979D50D07}"/>
              </a:ext>
            </a:extLst>
          </p:cNvPr>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2013320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2CF87-E73E-C2BA-7018-3369F173243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F81A085-C527-A8F6-61CD-BAF9A5BC51D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16D59F4-ADF6-6CD8-D9F9-323E01B0A590}"/>
              </a:ext>
            </a:extLst>
          </p:cNvPr>
          <p:cNvSpPr>
            <a:spLocks noGrp="1"/>
          </p:cNvSpPr>
          <p:nvPr>
            <p:ph type="body" idx="1"/>
          </p:nvPr>
        </p:nvSpPr>
        <p:spPr/>
        <p:txBody>
          <a:bodyPr/>
          <a:lstStyle/>
          <a:p>
            <a:pPr defTabSz="913027"/>
            <a:endParaRPr kumimoji="1" lang="en-US" altLang="ja-JP" dirty="0"/>
          </a:p>
        </p:txBody>
      </p:sp>
      <p:sp>
        <p:nvSpPr>
          <p:cNvPr id="4" name="スライド番号プレースホルダー 3">
            <a:extLst>
              <a:ext uri="{FF2B5EF4-FFF2-40B4-BE49-F238E27FC236}">
                <a16:creationId xmlns:a16="http://schemas.microsoft.com/office/drawing/2014/main" id="{A8C9BC97-00F8-7AC4-3564-70D625F94B49}"/>
              </a:ext>
            </a:extLst>
          </p:cNvPr>
          <p:cNvSpPr>
            <a:spLocks noGrp="1"/>
          </p:cNvSpPr>
          <p:nvPr>
            <p:ph type="sldNum" sz="quarter" idx="10"/>
          </p:nvPr>
        </p:nvSpPr>
        <p:spPr/>
        <p:txBody>
          <a:bodyPr/>
          <a:lstStyle/>
          <a:p>
            <a:fld id="{58395BCB-1F8F-4B91-8FA2-45D8F81DAB3A}" type="slidenum">
              <a:rPr kumimoji="1" lang="ja-JP" altLang="en-US" smtClean="0"/>
              <a:t>4</a:t>
            </a:fld>
            <a:endParaRPr kumimoji="1" lang="ja-JP" altLang="en-US" dirty="0"/>
          </a:p>
        </p:txBody>
      </p:sp>
    </p:spTree>
    <p:extLst>
      <p:ext uri="{BB962C8B-B14F-4D97-AF65-F5344CB8AC3E}">
        <p14:creationId xmlns:p14="http://schemas.microsoft.com/office/powerpoint/2010/main" val="3983237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BF0CF-9FCB-E3E7-F170-741D3618E4B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1CB32F8-3382-FDB5-6ECD-B05C5599346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FF0832A-063A-68A0-FB6D-1A9BA6435D90}"/>
              </a:ext>
            </a:extLst>
          </p:cNvPr>
          <p:cNvSpPr>
            <a:spLocks noGrp="1"/>
          </p:cNvSpPr>
          <p:nvPr>
            <p:ph type="body" idx="1"/>
          </p:nvPr>
        </p:nvSpPr>
        <p:spPr/>
        <p:txBody>
          <a:bodyPr/>
          <a:lstStyle/>
          <a:p>
            <a:pPr defTabSz="913027"/>
            <a:endParaRPr kumimoji="1" lang="ja-JP" altLang="en-US" dirty="0"/>
          </a:p>
        </p:txBody>
      </p:sp>
      <p:sp>
        <p:nvSpPr>
          <p:cNvPr id="4" name="スライド番号プレースホルダー 3">
            <a:extLst>
              <a:ext uri="{FF2B5EF4-FFF2-40B4-BE49-F238E27FC236}">
                <a16:creationId xmlns:a16="http://schemas.microsoft.com/office/drawing/2014/main" id="{5497D7E8-C4E9-90FA-500D-F58C5F023084}"/>
              </a:ext>
            </a:extLst>
          </p:cNvPr>
          <p:cNvSpPr>
            <a:spLocks noGrp="1"/>
          </p:cNvSpPr>
          <p:nvPr>
            <p:ph type="sldNum" sz="quarter" idx="10"/>
          </p:nvPr>
        </p:nvSpPr>
        <p:spPr/>
        <p:txBody>
          <a:bodyPr/>
          <a:lstStyle/>
          <a:p>
            <a:fld id="{58395BCB-1F8F-4B91-8FA2-45D8F81DAB3A}" type="slidenum">
              <a:rPr kumimoji="1" lang="ja-JP" altLang="en-US" smtClean="0"/>
              <a:t>5</a:t>
            </a:fld>
            <a:endParaRPr kumimoji="1" lang="ja-JP" altLang="en-US" dirty="0"/>
          </a:p>
        </p:txBody>
      </p:sp>
    </p:spTree>
    <p:extLst>
      <p:ext uri="{BB962C8B-B14F-4D97-AF65-F5344CB8AC3E}">
        <p14:creationId xmlns:p14="http://schemas.microsoft.com/office/powerpoint/2010/main" val="2049332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8CFA2-D934-B2B0-A1D4-598308F1FAE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D15BC5-DE87-33F0-8BDF-73D366F6100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CD34D2E-777F-A943-0B07-2DCBB6AADAC5}"/>
              </a:ext>
            </a:extLst>
          </p:cNvPr>
          <p:cNvSpPr>
            <a:spLocks noGrp="1"/>
          </p:cNvSpPr>
          <p:nvPr>
            <p:ph type="body" idx="1"/>
          </p:nvPr>
        </p:nvSpPr>
        <p:spPr/>
        <p:txBody>
          <a:bodyPr/>
          <a:lstStyle/>
          <a:p>
            <a:endParaRPr kumimoji="1" lang="en-US" altLang="ja-JP" dirty="0"/>
          </a:p>
        </p:txBody>
      </p:sp>
    </p:spTree>
    <p:extLst>
      <p:ext uri="{BB962C8B-B14F-4D97-AF65-F5344CB8AC3E}">
        <p14:creationId xmlns:p14="http://schemas.microsoft.com/office/powerpoint/2010/main" val="2720699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9A090-FD08-6E97-A944-CBF325AF4F1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AF3CD6A-BDC8-87BA-AB26-A8931534ACB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93C6F6B-CA89-32EC-6F87-39FEEA45577F}"/>
              </a:ext>
            </a:extLst>
          </p:cNvPr>
          <p:cNvSpPr>
            <a:spLocks noGrp="1"/>
          </p:cNvSpPr>
          <p:nvPr>
            <p:ph type="body" idx="1"/>
          </p:nvPr>
        </p:nvSpPr>
        <p:spPr/>
        <p:txBody>
          <a:bodyPr/>
          <a:lstStyle/>
          <a:p>
            <a:pPr defTabSz="913027"/>
            <a:endParaRPr kumimoji="1" lang="en-US" altLang="ja-JP" dirty="0"/>
          </a:p>
        </p:txBody>
      </p:sp>
      <p:sp>
        <p:nvSpPr>
          <p:cNvPr id="4" name="スライド番号プレースホルダー 3">
            <a:extLst>
              <a:ext uri="{FF2B5EF4-FFF2-40B4-BE49-F238E27FC236}">
                <a16:creationId xmlns:a16="http://schemas.microsoft.com/office/drawing/2014/main" id="{BBC5D7D0-2DA5-314A-2998-BF67B3E0C744}"/>
              </a:ext>
            </a:extLst>
          </p:cNvPr>
          <p:cNvSpPr>
            <a:spLocks noGrp="1"/>
          </p:cNvSpPr>
          <p:nvPr>
            <p:ph type="sldNum" sz="quarter" idx="10"/>
          </p:nvPr>
        </p:nvSpPr>
        <p:spPr/>
        <p:txBody>
          <a:bodyPr/>
          <a:lstStyle/>
          <a:p>
            <a:fld id="{58395BCB-1F8F-4B91-8FA2-45D8F81DAB3A}" type="slidenum">
              <a:rPr kumimoji="1" lang="ja-JP" altLang="en-US" smtClean="0"/>
              <a:t>7</a:t>
            </a:fld>
            <a:endParaRPr kumimoji="1" lang="ja-JP" altLang="en-US" dirty="0"/>
          </a:p>
        </p:txBody>
      </p:sp>
    </p:spTree>
    <p:extLst>
      <p:ext uri="{BB962C8B-B14F-4D97-AF65-F5344CB8AC3E}">
        <p14:creationId xmlns:p14="http://schemas.microsoft.com/office/powerpoint/2010/main" val="3076173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27DE5-4D46-FC06-67FB-3D439E917FA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D84C2D8-57DC-84F0-4274-29AE72EB4C1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BE9743D-E6D1-FE20-568E-E7564C2B7396}"/>
              </a:ext>
            </a:extLst>
          </p:cNvPr>
          <p:cNvSpPr>
            <a:spLocks noGrp="1"/>
          </p:cNvSpPr>
          <p:nvPr>
            <p:ph type="body" idx="1"/>
          </p:nvPr>
        </p:nvSpPr>
        <p:spPr/>
        <p:txBody>
          <a:bodyPr/>
          <a:lstStyle/>
          <a:p>
            <a:pPr defTabSz="913027"/>
            <a:endParaRPr kumimoji="1" lang="ja-JP" altLang="en-US" dirty="0"/>
          </a:p>
        </p:txBody>
      </p:sp>
      <p:sp>
        <p:nvSpPr>
          <p:cNvPr id="4" name="スライド番号プレースホルダー 3">
            <a:extLst>
              <a:ext uri="{FF2B5EF4-FFF2-40B4-BE49-F238E27FC236}">
                <a16:creationId xmlns:a16="http://schemas.microsoft.com/office/drawing/2014/main" id="{198B57C1-EB0F-3E20-4804-46D60C7A8790}"/>
              </a:ext>
            </a:extLst>
          </p:cNvPr>
          <p:cNvSpPr>
            <a:spLocks noGrp="1"/>
          </p:cNvSpPr>
          <p:nvPr>
            <p:ph type="sldNum" sz="quarter" idx="10"/>
          </p:nvPr>
        </p:nvSpPr>
        <p:spPr/>
        <p:txBody>
          <a:bodyPr/>
          <a:lstStyle/>
          <a:p>
            <a:fld id="{58395BCB-1F8F-4B91-8FA2-45D8F81DAB3A}" type="slidenum">
              <a:rPr kumimoji="1" lang="ja-JP" altLang="en-US" smtClean="0"/>
              <a:t>8</a:t>
            </a:fld>
            <a:endParaRPr kumimoji="1" lang="ja-JP" altLang="en-US" dirty="0"/>
          </a:p>
        </p:txBody>
      </p:sp>
    </p:spTree>
    <p:extLst>
      <p:ext uri="{BB962C8B-B14F-4D97-AF65-F5344CB8AC3E}">
        <p14:creationId xmlns:p14="http://schemas.microsoft.com/office/powerpoint/2010/main" val="1237506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359D9-EA8F-CCDB-747E-A68CE628AE6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A55594D-E963-DD7F-4AA9-E0C29FC63E1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2425324-5FAD-F848-A4CA-16DFBD18E24E}"/>
              </a:ext>
            </a:extLst>
          </p:cNvPr>
          <p:cNvSpPr>
            <a:spLocks noGrp="1"/>
          </p:cNvSpPr>
          <p:nvPr>
            <p:ph type="body" idx="1"/>
          </p:nvPr>
        </p:nvSpPr>
        <p:spPr/>
        <p:txBody>
          <a:bodyPr/>
          <a:lstStyle/>
          <a:p>
            <a:pPr defTabSz="913027"/>
            <a:endParaRPr kumimoji="1" lang="ja-JP" altLang="en-US" dirty="0"/>
          </a:p>
        </p:txBody>
      </p:sp>
      <p:sp>
        <p:nvSpPr>
          <p:cNvPr id="4" name="スライド番号プレースホルダー 3">
            <a:extLst>
              <a:ext uri="{FF2B5EF4-FFF2-40B4-BE49-F238E27FC236}">
                <a16:creationId xmlns:a16="http://schemas.microsoft.com/office/drawing/2014/main" id="{94EC43D1-C427-6524-75BC-A213846BADCE}"/>
              </a:ext>
            </a:extLst>
          </p:cNvPr>
          <p:cNvSpPr>
            <a:spLocks noGrp="1"/>
          </p:cNvSpPr>
          <p:nvPr>
            <p:ph type="sldNum" sz="quarter" idx="10"/>
          </p:nvPr>
        </p:nvSpPr>
        <p:spPr/>
        <p:txBody>
          <a:bodyPr/>
          <a:lstStyle/>
          <a:p>
            <a:fld id="{58395BCB-1F8F-4B91-8FA2-45D8F81DAB3A}" type="slidenum">
              <a:rPr kumimoji="1" lang="ja-JP" altLang="en-US" smtClean="0"/>
              <a:t>9</a:t>
            </a:fld>
            <a:endParaRPr kumimoji="1" lang="ja-JP" altLang="en-US" dirty="0"/>
          </a:p>
        </p:txBody>
      </p:sp>
    </p:spTree>
    <p:extLst>
      <p:ext uri="{BB962C8B-B14F-4D97-AF65-F5344CB8AC3E}">
        <p14:creationId xmlns:p14="http://schemas.microsoft.com/office/powerpoint/2010/main" val="492028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9"/>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4FFACCB-87D8-4013-B270-466EAC09485C}"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545950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940517A-8DD7-4342-834E-BB0CB6696AF6}"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094249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7"/>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545C884-CE34-49C5-A2F1-4B38C654D210}"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9037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7E3CED3-B71F-47BF-8DB8-D50A838535C0}"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26996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14"/>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84B73E7-E489-4223-B4FE-47FB4B01B3D1}" type="datetime1">
              <a:rPr kumimoji="1" lang="ja-JP" altLang="en-US" smtClean="0"/>
              <a:t>2026/8/3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4149547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EBC7186-A9E0-42A5-B105-A83A08D50DB6}" type="datetime1">
              <a:rPr kumimoji="1" lang="ja-JP" altLang="en-US" smtClean="0"/>
              <a:t>2026/8/3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3161467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7505A418-BDDE-4B28-AECE-9E7408A749B0}" type="datetime1">
              <a:rPr kumimoji="1" lang="ja-JP" altLang="en-US" smtClean="0"/>
              <a:t>2026/8/3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241504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B66DAC2-7EC4-431A-BC6B-64B58E64389E}" type="datetime1">
              <a:rPr kumimoji="1" lang="ja-JP" altLang="en-US" smtClean="0"/>
              <a:t>2026/8/3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1071598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2D72A8E-EF89-4F7E-B82A-07D448D4E7E6}" type="datetime1">
              <a:rPr kumimoji="1" lang="ja-JP" altLang="en-US" smtClean="0"/>
              <a:t>2026/8/3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611933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32F26DC-2BF3-45F2-9444-945A4ADA29A0}" type="datetime1">
              <a:rPr kumimoji="1" lang="ja-JP" altLang="en-US" smtClean="0"/>
              <a:t>2026/8/3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76607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83179E0-57B6-4DB3-A838-5299B02DFC81}" type="datetime1">
              <a:rPr kumimoji="1" lang="ja-JP" altLang="en-US" smtClean="0"/>
              <a:t>2026/8/3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1969027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6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F06012-F969-40DB-9A69-FA93389E2490}" type="datetime1">
              <a:rPr kumimoji="1" lang="ja-JP" altLang="en-US" smtClean="0"/>
              <a:t>2026/8/3</a:t>
            </a:fld>
            <a:endParaRPr kumimoji="1" lang="ja-JP" altLang="en-US"/>
          </a:p>
        </p:txBody>
      </p:sp>
      <p:sp>
        <p:nvSpPr>
          <p:cNvPr id="5" name="フッター プレースホルダー 4"/>
          <p:cNvSpPr>
            <a:spLocks noGrp="1"/>
          </p:cNvSpPr>
          <p:nvPr>
            <p:ph type="ftr" sz="quarter" idx="3"/>
          </p:nvPr>
        </p:nvSpPr>
        <p:spPr>
          <a:xfrm>
            <a:off x="3124200" y="635636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6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8CF0E-0782-404B-9537-ACFFA41CEAE1}" type="slidenum">
              <a:rPr kumimoji="1" lang="ja-JP" altLang="en-US" smtClean="0"/>
              <a:t>‹#›</a:t>
            </a:fld>
            <a:endParaRPr kumimoji="1" lang="ja-JP" altLang="en-US"/>
          </a:p>
        </p:txBody>
      </p:sp>
    </p:spTree>
    <p:extLst>
      <p:ext uri="{BB962C8B-B14F-4D97-AF65-F5344CB8AC3E}">
        <p14:creationId xmlns:p14="http://schemas.microsoft.com/office/powerpoint/2010/main" val="2891102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jpeg"/><Relationship Id="rId3" Type="http://schemas.openxmlformats.org/officeDocument/2006/relationships/image" Target="../media/image37.png"/><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50.png"/><Relationship Id="rId2" Type="http://schemas.openxmlformats.org/officeDocument/2006/relationships/notesSlide" Target="../notesSlides/notesSlide13.xml"/><Relationship Id="rId16"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10.png"/><Relationship Id="rId15" Type="http://schemas.openxmlformats.org/officeDocument/2006/relationships/image" Target="../media/image48.png"/><Relationship Id="rId10" Type="http://schemas.openxmlformats.org/officeDocument/2006/relationships/image" Target="../media/image43.png"/><Relationship Id="rId4" Type="http://schemas.openxmlformats.org/officeDocument/2006/relationships/image" Target="../media/image38.png"/><Relationship Id="rId9" Type="http://schemas.openxmlformats.org/officeDocument/2006/relationships/image" Target="../media/image42.png"/><Relationship Id="rId14" Type="http://schemas.openxmlformats.org/officeDocument/2006/relationships/image" Target="../media/image47.png"/></Relationships>
</file>

<file path=ppt/slides/_rels/slide14.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4.png"/><Relationship Id="rId3" Type="http://schemas.openxmlformats.org/officeDocument/2006/relationships/image" Target="../media/image10.png"/><Relationship Id="rId7" Type="http://schemas.openxmlformats.org/officeDocument/2006/relationships/image" Target="../media/image50.png"/><Relationship Id="rId12" Type="http://schemas.openxmlformats.org/officeDocument/2006/relationships/image" Target="../media/image18.png"/><Relationship Id="rId17" Type="http://schemas.openxmlformats.org/officeDocument/2006/relationships/image" Target="../media/image57.png"/><Relationship Id="rId2" Type="http://schemas.openxmlformats.org/officeDocument/2006/relationships/notesSlide" Target="../notesSlides/notesSlide14.xml"/><Relationship Id="rId16"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53.png"/><Relationship Id="rId5" Type="http://schemas.openxmlformats.org/officeDocument/2006/relationships/image" Target="../media/image48.png"/><Relationship Id="rId15" Type="http://schemas.openxmlformats.org/officeDocument/2006/relationships/image" Target="../media/image55.png"/><Relationship Id="rId10" Type="http://schemas.openxmlformats.org/officeDocument/2006/relationships/image" Target="../media/image43.png"/><Relationship Id="rId4" Type="http://schemas.openxmlformats.org/officeDocument/2006/relationships/image" Target="../media/image47.png"/><Relationship Id="rId9" Type="http://schemas.openxmlformats.org/officeDocument/2006/relationships/image" Target="../media/image52.png"/><Relationship Id="rId14" Type="http://schemas.openxmlformats.org/officeDocument/2006/relationships/image" Target="../media/image40.png"/></Relationships>
</file>

<file path=ppt/slides/_rels/slide1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0.png"/><Relationship Id="rId7"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63.png"/><Relationship Id="rId5" Type="http://schemas.openxmlformats.org/officeDocument/2006/relationships/image" Target="../media/image43.png"/><Relationship Id="rId10" Type="http://schemas.openxmlformats.org/officeDocument/2006/relationships/image" Target="../media/image62.png"/><Relationship Id="rId4" Type="http://schemas.openxmlformats.org/officeDocument/2006/relationships/image" Target="../media/image58.png"/><Relationship Id="rId9"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3.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8.xml"/><Relationship Id="rId16"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4.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10.png"/><Relationship Id="rId10" Type="http://schemas.openxmlformats.org/officeDocument/2006/relationships/image" Target="../media/image30.png"/><Relationship Id="rId4" Type="http://schemas.openxmlformats.org/officeDocument/2006/relationships/image" Target="../media/image25.png"/><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0" y="980728"/>
            <a:ext cx="9144000" cy="1440633"/>
          </a:xfrm>
          <a:prstGeom prst="rect">
            <a:avLst/>
          </a:prstGeom>
          <a:solidFill>
            <a:srgbClr val="0058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lnSpc>
                <a:spcPct val="100000"/>
              </a:lnSpc>
            </a:pPr>
            <a:r>
              <a:rPr lang="ja-JP" altLang="en-US"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令和８年度 全国学力・学習状況調査</a:t>
            </a:r>
            <a:endParaRPr lang="en-US" altLang="ja-JP"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800"/>
              </a:lnSpc>
            </a:pPr>
            <a:endParaRPr lang="en-US" altLang="ja-JP" sz="3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300"/>
              </a:lnSpc>
            </a:pPr>
            <a:endParaRPr lang="en-US" altLang="ja-JP" sz="28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ct val="100000"/>
              </a:lnSpc>
            </a:pPr>
            <a:r>
              <a:rPr lang="ja-JP" altLang="en-US" sz="4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小学校　国語　授業展開例</a:t>
            </a:r>
            <a:endParaRPr lang="en-US" altLang="ja-JP" sz="4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四角形: 角を丸くする 2">
            <a:extLst>
              <a:ext uri="{FF2B5EF4-FFF2-40B4-BE49-F238E27FC236}">
                <a16:creationId xmlns:a16="http://schemas.microsoft.com/office/drawing/2014/main" id="{6C12B6D4-7050-F076-E7CC-3317162B86F9}"/>
              </a:ext>
            </a:extLst>
          </p:cNvPr>
          <p:cNvSpPr/>
          <p:nvPr/>
        </p:nvSpPr>
        <p:spPr>
          <a:xfrm>
            <a:off x="287524" y="2719111"/>
            <a:ext cx="8568952" cy="3435057"/>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lang="ja-JP" altLang="en-US" sz="1800" b="1" dirty="0">
                <a:solidFill>
                  <a:srgbClr val="002060"/>
                </a:solidFill>
                <a:latin typeface="メイリオ" panose="020B0604030504040204" pitchFamily="50" charset="-128"/>
                <a:ea typeface="メイリオ" panose="020B0604030504040204" pitchFamily="50" charset="-128"/>
              </a:rPr>
              <a:t>○ 「知識及び技能」、「思考力、判断力、表現力等」の問題を１問ずつ取り上げています。</a:t>
            </a:r>
            <a:endParaRPr lang="en-US" altLang="ja-JP" sz="1800" b="1"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kumimoji="1" lang="ja-JP" altLang="en-US" b="1" dirty="0">
                <a:solidFill>
                  <a:srgbClr val="002060"/>
                </a:solidFill>
                <a:latin typeface="メイリオ" panose="020B0604030504040204" pitchFamily="50" charset="-128"/>
                <a:ea typeface="メイリオ" panose="020B0604030504040204" pitchFamily="50" charset="-128"/>
              </a:rPr>
              <a:t>○ 各問題の「解答類型分析シート」には、自校の反応率や人数を入力できるようになっています。自校の児童生徒にどのような解答の傾向があったのか、分析してみましょう。</a:t>
            </a:r>
            <a:endParaRPr kumimoji="1" lang="en-US" altLang="ja-JP" b="1" dirty="0">
              <a:solidFill>
                <a:srgbClr val="002060"/>
              </a:solidFill>
              <a:latin typeface="メイリオ" panose="020B0604030504040204" pitchFamily="50" charset="-128"/>
              <a:ea typeface="メイリオ" panose="020B0604030504040204" pitchFamily="50" charset="-128"/>
            </a:endParaRPr>
          </a:p>
          <a:p>
            <a:pPr marL="263525" indent="-263525" algn="just">
              <a:lnSpc>
                <a:spcPts val="3200"/>
              </a:lnSpc>
            </a:pPr>
            <a:r>
              <a:rPr lang="ja-JP" altLang="en-US" b="1" dirty="0">
                <a:solidFill>
                  <a:srgbClr val="002060"/>
                </a:solidFill>
                <a:latin typeface="メイリオ" panose="020B0604030504040204" pitchFamily="50" charset="-128"/>
                <a:ea typeface="メイリオ" panose="020B0604030504040204" pitchFamily="50" charset="-128"/>
              </a:rPr>
              <a:t>○ 各問題の終わりには、授業改善のヒントになるような授業展開例を示しています。自校の児童生徒の実態を踏まえながら、自校ではどのような授業改善を行うか、校内研修等で共有してみましょう。</a:t>
            </a:r>
            <a:endParaRPr kumimoji="1" lang="ja-JP" altLang="en-US" b="1" dirty="0"/>
          </a:p>
        </p:txBody>
      </p:sp>
    </p:spTree>
    <p:extLst>
      <p:ext uri="{BB962C8B-B14F-4D97-AF65-F5344CB8AC3E}">
        <p14:creationId xmlns:p14="http://schemas.microsoft.com/office/powerpoint/2010/main" val="102626257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5F907-88B3-7F69-1AAE-7F713FEE5601}"/>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71928E2B-954D-F3F8-FAF5-0BB42FDEE24F}"/>
              </a:ext>
            </a:extLst>
          </p:cNvPr>
          <p:cNvPicPr>
            <a:picLocks noChangeAspect="1"/>
          </p:cNvPicPr>
          <p:nvPr/>
        </p:nvPicPr>
        <p:blipFill>
          <a:blip r:embed="rId4"/>
          <a:stretch>
            <a:fillRect/>
          </a:stretch>
        </p:blipFill>
        <p:spPr>
          <a:xfrm>
            <a:off x="4860032" y="1333680"/>
            <a:ext cx="4104456" cy="5428309"/>
          </a:xfrm>
          <a:prstGeom prst="rect">
            <a:avLst/>
          </a:prstGeom>
        </p:spPr>
      </p:pic>
      <p:sp>
        <p:nvSpPr>
          <p:cNvPr id="6" name="タイトル 1">
            <a:extLst>
              <a:ext uri="{FF2B5EF4-FFF2-40B4-BE49-F238E27FC236}">
                <a16:creationId xmlns:a16="http://schemas.microsoft.com/office/drawing/2014/main" id="{8210630F-040B-5F33-9ED0-FA2A2EEFE5E3}"/>
              </a:ext>
            </a:extLst>
          </p:cNvPr>
          <p:cNvSpPr txBox="1">
            <a:spLocks/>
          </p:cNvSpPr>
          <p:nvPr/>
        </p:nvSpPr>
        <p:spPr>
          <a:xfrm>
            <a:off x="-7579" y="0"/>
            <a:ext cx="9151579" cy="558002"/>
          </a:xfrm>
          <a:prstGeom prst="rect">
            <a:avLst/>
          </a:prstGeom>
          <a:solidFill>
            <a:srgbClr val="0058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２ 四</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第５学年及び第６学年</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B</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 書くこと」（１）エ（考えの形成・記述）</a:t>
            </a:r>
            <a:endPar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テキスト ボックス 4">
            <a:extLst>
              <a:ext uri="{FF2B5EF4-FFF2-40B4-BE49-F238E27FC236}">
                <a16:creationId xmlns:a16="http://schemas.microsoft.com/office/drawing/2014/main" id="{3D5B16BE-149C-83A3-CC3A-6FBCDA389852}"/>
              </a:ext>
            </a:extLst>
          </p:cNvPr>
          <p:cNvSpPr txBox="1"/>
          <p:nvPr/>
        </p:nvSpPr>
        <p:spPr>
          <a:xfrm>
            <a:off x="-7580" y="680604"/>
            <a:ext cx="9151579" cy="707886"/>
          </a:xfrm>
          <a:prstGeom prst="rect">
            <a:avLst/>
          </a:prstGeom>
          <a:noFill/>
        </p:spPr>
        <p:txBody>
          <a:bodyPr wrap="square" rtlCol="0">
            <a:spAutoFit/>
          </a:bodyPr>
          <a:lstStyle/>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出題の趣旨</a:t>
            </a:r>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引用して、自分の考えが伝わるように書き表し方を工夫する</a:t>
            </a:r>
            <a:endParaRPr kumimoji="1" lang="en-US" altLang="ja-JP" sz="2000" b="1" dirty="0">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　　　　　　　ことができるかどうかをみる。</a:t>
            </a:r>
            <a:endParaRPr kumimoji="1" lang="ja-JP" altLang="en-US" sz="2000" b="1" dirty="0">
              <a:latin typeface="メイリオ" panose="020B0604030504040204" pitchFamily="50" charset="-128"/>
              <a:ea typeface="メイリオ" panose="020B0604030504040204" pitchFamily="50" charset="-128"/>
            </a:endParaRPr>
          </a:p>
        </p:txBody>
      </p:sp>
      <p:pic>
        <p:nvPicPr>
          <p:cNvPr id="9" name="図 8">
            <a:extLst>
              <a:ext uri="{FF2B5EF4-FFF2-40B4-BE49-F238E27FC236}">
                <a16:creationId xmlns:a16="http://schemas.microsoft.com/office/drawing/2014/main" id="{CD678A24-AA38-9FCB-971E-639E71DD8AA3}"/>
              </a:ext>
            </a:extLst>
          </p:cNvPr>
          <p:cNvPicPr>
            <a:picLocks noChangeAspect="1"/>
          </p:cNvPicPr>
          <p:nvPr/>
        </p:nvPicPr>
        <p:blipFill>
          <a:blip r:embed="rId5"/>
          <a:stretch>
            <a:fillRect/>
          </a:stretch>
        </p:blipFill>
        <p:spPr>
          <a:xfrm>
            <a:off x="3923928" y="1484784"/>
            <a:ext cx="890867" cy="5291212"/>
          </a:xfrm>
          <a:prstGeom prst="rect">
            <a:avLst/>
          </a:prstGeom>
        </p:spPr>
      </p:pic>
      <p:sp>
        <p:nvSpPr>
          <p:cNvPr id="10" name="角丸四角形 7">
            <a:extLst>
              <a:ext uri="{FF2B5EF4-FFF2-40B4-BE49-F238E27FC236}">
                <a16:creationId xmlns:a16="http://schemas.microsoft.com/office/drawing/2014/main" id="{A79739E5-3040-E682-E6E5-A76D84235362}"/>
              </a:ext>
            </a:extLst>
          </p:cNvPr>
          <p:cNvSpPr/>
          <p:nvPr/>
        </p:nvSpPr>
        <p:spPr>
          <a:xfrm>
            <a:off x="239282" y="5085184"/>
            <a:ext cx="2604526" cy="1214814"/>
          </a:xfrm>
          <a:prstGeom prst="roundRect">
            <a:avLst>
              <a:gd name="adj" fmla="val 7999"/>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lIns="144000" tIns="108000" rIns="72000" rtlCol="0" anchor="ctr"/>
          <a:lstStyle/>
          <a:p>
            <a:r>
              <a:rPr lang="ja-JP" altLang="en-US" sz="2400" dirty="0">
                <a:solidFill>
                  <a:srgbClr val="000000"/>
                </a:solidFill>
                <a:latin typeface="メイリオ" panose="020B0604030504040204" pitchFamily="50" charset="-128"/>
                <a:ea typeface="メイリオ" panose="020B0604030504040204" pitchFamily="50" charset="-128"/>
              </a:rPr>
              <a:t>広島県　</a:t>
            </a:r>
            <a:r>
              <a:rPr lang="en-US" altLang="ja-JP" sz="2400" dirty="0">
                <a:solidFill>
                  <a:schemeClr val="tx1"/>
                </a:solidFill>
                <a:latin typeface="メイリオ" panose="020B0604030504040204" pitchFamily="50" charset="-128"/>
                <a:ea typeface="メイリオ" panose="020B0604030504040204" pitchFamily="50" charset="-128"/>
              </a:rPr>
              <a:t>37.0</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lang="ja-JP" altLang="en-US" sz="2400" dirty="0">
                <a:solidFill>
                  <a:schemeClr val="tx1"/>
                </a:solidFill>
                <a:latin typeface="メイリオ" panose="020B0604030504040204" pitchFamily="50" charset="-128"/>
                <a:ea typeface="メイリオ" panose="020B0604030504040204" pitchFamily="50" charset="-128"/>
              </a:rPr>
              <a:t>全　国　</a:t>
            </a:r>
            <a:r>
              <a:rPr lang="en-US" altLang="ja-JP" sz="2400" dirty="0">
                <a:solidFill>
                  <a:schemeClr val="tx1"/>
                </a:solidFill>
                <a:latin typeface="メイリオ" panose="020B0604030504040204" pitchFamily="50" charset="-128"/>
                <a:ea typeface="メイリオ" panose="020B0604030504040204" pitchFamily="50" charset="-128"/>
              </a:rPr>
              <a:t>33.5</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kumimoji="1" lang="ja-JP" altLang="en-US" sz="2400" dirty="0">
                <a:solidFill>
                  <a:srgbClr val="000000"/>
                </a:solidFill>
                <a:latin typeface="メイリオ" panose="020B0604030504040204" pitchFamily="50" charset="-128"/>
                <a:ea typeface="メイリオ" panose="020B0604030504040204" pitchFamily="50" charset="-128"/>
              </a:rPr>
              <a:t>　差　  </a:t>
            </a:r>
            <a:r>
              <a:rPr kumimoji="1" lang="ja-JP" altLang="en-US" sz="2400" b="1" dirty="0">
                <a:solidFill>
                  <a:srgbClr val="FF0000"/>
                </a:solidFill>
                <a:latin typeface="メイリオ" panose="020B0604030504040204" pitchFamily="50" charset="-128"/>
                <a:ea typeface="メイリオ" panose="020B0604030504040204" pitchFamily="50" charset="-128"/>
              </a:rPr>
              <a:t>＋</a:t>
            </a:r>
            <a:r>
              <a:rPr lang="en-US" altLang="ja-JP" sz="2400" b="1" dirty="0">
                <a:solidFill>
                  <a:srgbClr val="FF0000"/>
                </a:solidFill>
                <a:latin typeface="メイリオ" panose="020B0604030504040204" pitchFamily="50" charset="-128"/>
                <a:ea typeface="メイリオ" panose="020B0604030504040204" pitchFamily="50" charset="-128"/>
              </a:rPr>
              <a:t>3.5</a:t>
            </a:r>
            <a:r>
              <a:rPr kumimoji="1" lang="ja-JP" altLang="en-US" sz="2400" b="1" dirty="0">
                <a:solidFill>
                  <a:srgbClr val="FF0000"/>
                </a:solidFill>
                <a:latin typeface="メイリオ" panose="020B0604030504040204" pitchFamily="50" charset="-128"/>
                <a:ea typeface="メイリオ" panose="020B0604030504040204" pitchFamily="50" charset="-128"/>
              </a:rPr>
              <a:t>㌽</a:t>
            </a:r>
            <a:endParaRPr kumimoji="1" lang="ja-JP" altLang="en-US" sz="2400" b="1" dirty="0">
              <a:solidFill>
                <a:srgbClr val="FF0000"/>
              </a:solidFill>
            </a:endParaRPr>
          </a:p>
        </p:txBody>
      </p:sp>
      <p:pic>
        <p:nvPicPr>
          <p:cNvPr id="13" name="図 12">
            <a:extLst>
              <a:ext uri="{FF2B5EF4-FFF2-40B4-BE49-F238E27FC236}">
                <a16:creationId xmlns:a16="http://schemas.microsoft.com/office/drawing/2014/main" id="{AFAC1A29-7CD2-F5E1-102F-638122BFB370}"/>
              </a:ext>
            </a:extLst>
          </p:cNvPr>
          <p:cNvPicPr>
            <a:picLocks noChangeAspect="1"/>
          </p:cNvPicPr>
          <p:nvPr/>
        </p:nvPicPr>
        <p:blipFill>
          <a:blip r:embed="rId6"/>
          <a:stretch>
            <a:fillRect/>
          </a:stretch>
        </p:blipFill>
        <p:spPr>
          <a:xfrm>
            <a:off x="202455" y="1556792"/>
            <a:ext cx="3588147" cy="3324313"/>
          </a:xfrm>
          <a:prstGeom prst="rect">
            <a:avLst/>
          </a:prstGeom>
          <a:ln>
            <a:solidFill>
              <a:schemeClr val="tx1"/>
            </a:solidFill>
          </a:ln>
        </p:spPr>
      </p:pic>
      <p:sp>
        <p:nvSpPr>
          <p:cNvPr id="14" name="テキスト ボックス 13">
            <a:extLst>
              <a:ext uri="{FF2B5EF4-FFF2-40B4-BE49-F238E27FC236}">
                <a16:creationId xmlns:a16="http://schemas.microsoft.com/office/drawing/2014/main" id="{DFC2303C-9148-5492-6F26-CA2EF6FC3F3A}"/>
              </a:ext>
            </a:extLst>
          </p:cNvPr>
          <p:cNvSpPr txBox="1"/>
          <p:nvPr/>
        </p:nvSpPr>
        <p:spPr>
          <a:xfrm>
            <a:off x="311536" y="6334780"/>
            <a:ext cx="347906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dirty="0">
                <a:solidFill>
                  <a:prstClr val="black"/>
                </a:solidFill>
                <a:latin typeface="メイリオ" panose="020B0604030504040204" pitchFamily="50" charset="-128"/>
                <a:ea typeface="メイリオ" panose="020B0604030504040204" pitchFamily="50" charset="-128"/>
              </a:rPr>
              <a:t>※</a:t>
            </a:r>
            <a:r>
              <a:rPr lang="ja-JP" altLang="en-US" sz="1400" dirty="0">
                <a:solidFill>
                  <a:prstClr val="black"/>
                </a:solidFill>
                <a:latin typeface="メイリオ" panose="020B0604030504040204" pitchFamily="50" charset="-128"/>
                <a:ea typeface="メイリオ" panose="020B0604030504040204" pitchFamily="50" charset="-128"/>
              </a:rPr>
              <a:t>この正答率は、正答、準正答を</a:t>
            </a:r>
            <a:endParaRPr lang="en-US" altLang="ja-JP" sz="1400" dirty="0">
              <a:solidFill>
                <a:prstClr val="black"/>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prstClr val="black"/>
                </a:solidFill>
                <a:latin typeface="メイリオ" panose="020B0604030504040204" pitchFamily="50" charset="-128"/>
                <a:ea typeface="メイリオ" panose="020B0604030504040204" pitchFamily="50" charset="-128"/>
              </a:rPr>
              <a:t>　合わせたもの。</a:t>
            </a:r>
            <a:endParaRPr kumimoji="1" lang="en-US" altLang="ja-JP" sz="2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endParaRPr>
          </a:p>
        </p:txBody>
      </p:sp>
      <p:cxnSp>
        <p:nvCxnSpPr>
          <p:cNvPr id="15" name="直線コネクタ 14">
            <a:extLst>
              <a:ext uri="{FF2B5EF4-FFF2-40B4-BE49-F238E27FC236}">
                <a16:creationId xmlns:a16="http://schemas.microsoft.com/office/drawing/2014/main" id="{53B4FE75-867D-3EAD-2CDD-3F290B3EDD7C}"/>
              </a:ext>
            </a:extLst>
          </p:cNvPr>
          <p:cNvCxnSpPr>
            <a:cxnSpLocks/>
          </p:cNvCxnSpPr>
          <p:nvPr/>
        </p:nvCxnSpPr>
        <p:spPr>
          <a:xfrm>
            <a:off x="4613562" y="1765889"/>
            <a:ext cx="0" cy="1447087"/>
          </a:xfrm>
          <a:prstGeom prst="line">
            <a:avLst/>
          </a:prstGeom>
          <a:ln w="28575">
            <a:solidFill>
              <a:srgbClr val="FFBDFF"/>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E332B895-8C15-C1C9-9901-8CC1E10FA70E}"/>
              </a:ext>
            </a:extLst>
          </p:cNvPr>
          <p:cNvCxnSpPr>
            <a:cxnSpLocks/>
          </p:cNvCxnSpPr>
          <p:nvPr/>
        </p:nvCxnSpPr>
        <p:spPr>
          <a:xfrm>
            <a:off x="4427984" y="1778500"/>
            <a:ext cx="0" cy="4149516"/>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E2A1E56E-3AB7-50C8-5C9A-B89F728DA5D0}"/>
              </a:ext>
            </a:extLst>
          </p:cNvPr>
          <p:cNvCxnSpPr>
            <a:cxnSpLocks/>
          </p:cNvCxnSpPr>
          <p:nvPr/>
        </p:nvCxnSpPr>
        <p:spPr>
          <a:xfrm>
            <a:off x="4241440" y="1778500"/>
            <a:ext cx="0" cy="4609653"/>
          </a:xfrm>
          <a:prstGeom prst="line">
            <a:avLst/>
          </a:prstGeom>
          <a:ln w="28575">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55DD93C5-39EB-DCAC-290D-4AEBFD9633F4}"/>
              </a:ext>
            </a:extLst>
          </p:cNvPr>
          <p:cNvCxnSpPr>
            <a:cxnSpLocks/>
          </p:cNvCxnSpPr>
          <p:nvPr/>
        </p:nvCxnSpPr>
        <p:spPr>
          <a:xfrm>
            <a:off x="4067944" y="1793597"/>
            <a:ext cx="0" cy="163540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65F6B932-4994-840A-3BF0-F0C2AD556630}"/>
              </a:ext>
            </a:extLst>
          </p:cNvPr>
          <p:cNvSpPr/>
          <p:nvPr/>
        </p:nvSpPr>
        <p:spPr>
          <a:xfrm>
            <a:off x="4838830" y="4634345"/>
            <a:ext cx="3453115" cy="2168237"/>
          </a:xfrm>
          <a:prstGeom prst="rect">
            <a:avLst/>
          </a:prstGeom>
          <a:noFill/>
          <a:ln>
            <a:solidFill>
              <a:srgbClr val="FFBD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6" name="直線コネクタ 25">
            <a:extLst>
              <a:ext uri="{FF2B5EF4-FFF2-40B4-BE49-F238E27FC236}">
                <a16:creationId xmlns:a16="http://schemas.microsoft.com/office/drawing/2014/main" id="{7E0D5D1A-EB80-6836-179C-247720492B83}"/>
              </a:ext>
            </a:extLst>
          </p:cNvPr>
          <p:cNvCxnSpPr>
            <a:cxnSpLocks/>
          </p:cNvCxnSpPr>
          <p:nvPr/>
        </p:nvCxnSpPr>
        <p:spPr>
          <a:xfrm>
            <a:off x="3059832" y="2039584"/>
            <a:ext cx="730770" cy="0"/>
          </a:xfrm>
          <a:prstGeom prst="line">
            <a:avLst/>
          </a:prstGeom>
          <a:ln w="28575">
            <a:solidFill>
              <a:srgbClr val="FFBDFF"/>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F462283E-AC07-9F44-69A4-0F953AEA47E2}"/>
              </a:ext>
            </a:extLst>
          </p:cNvPr>
          <p:cNvCxnSpPr>
            <a:cxnSpLocks/>
          </p:cNvCxnSpPr>
          <p:nvPr/>
        </p:nvCxnSpPr>
        <p:spPr>
          <a:xfrm>
            <a:off x="4613562" y="4881105"/>
            <a:ext cx="0" cy="1545082"/>
          </a:xfrm>
          <a:prstGeom prst="line">
            <a:avLst/>
          </a:prstGeom>
          <a:ln w="28575">
            <a:solidFill>
              <a:srgbClr val="FFBDFF"/>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4CB4137D-1A80-77FB-05A6-05EB2BEDCC1B}"/>
              </a:ext>
            </a:extLst>
          </p:cNvPr>
          <p:cNvCxnSpPr>
            <a:cxnSpLocks/>
          </p:cNvCxnSpPr>
          <p:nvPr/>
        </p:nvCxnSpPr>
        <p:spPr>
          <a:xfrm>
            <a:off x="4605889" y="3284984"/>
            <a:ext cx="0" cy="504056"/>
          </a:xfrm>
          <a:prstGeom prst="line">
            <a:avLst/>
          </a:prstGeom>
          <a:ln w="28575">
            <a:solidFill>
              <a:srgbClr val="D600D6"/>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2AFF30F1-6076-05A9-623F-64102AAF578E}"/>
              </a:ext>
            </a:extLst>
          </p:cNvPr>
          <p:cNvCxnSpPr>
            <a:cxnSpLocks/>
          </p:cNvCxnSpPr>
          <p:nvPr/>
        </p:nvCxnSpPr>
        <p:spPr>
          <a:xfrm>
            <a:off x="4605889" y="3933056"/>
            <a:ext cx="0" cy="948049"/>
          </a:xfrm>
          <a:prstGeom prst="line">
            <a:avLst/>
          </a:prstGeom>
          <a:ln w="28575">
            <a:solidFill>
              <a:srgbClr val="D4027F"/>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6971DB67-8941-9023-5AC8-43D482636CCC}"/>
              </a:ext>
            </a:extLst>
          </p:cNvPr>
          <p:cNvCxnSpPr>
            <a:cxnSpLocks/>
          </p:cNvCxnSpPr>
          <p:nvPr/>
        </p:nvCxnSpPr>
        <p:spPr>
          <a:xfrm>
            <a:off x="395536" y="2038456"/>
            <a:ext cx="2664296" cy="0"/>
          </a:xfrm>
          <a:prstGeom prst="line">
            <a:avLst/>
          </a:prstGeom>
          <a:ln w="28575">
            <a:solidFill>
              <a:srgbClr val="D600D6"/>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318B3DFC-43C5-309C-C45A-97A839DBA708}"/>
              </a:ext>
            </a:extLst>
          </p:cNvPr>
          <p:cNvCxnSpPr>
            <a:cxnSpLocks/>
          </p:cNvCxnSpPr>
          <p:nvPr/>
        </p:nvCxnSpPr>
        <p:spPr>
          <a:xfrm>
            <a:off x="4932040" y="5805264"/>
            <a:ext cx="518980" cy="0"/>
          </a:xfrm>
          <a:prstGeom prst="line">
            <a:avLst/>
          </a:prstGeom>
          <a:ln w="28575">
            <a:solidFill>
              <a:srgbClr val="D600D6"/>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3AE1B912-5FC9-2DCD-F94C-B8ECC61E3405}"/>
              </a:ext>
            </a:extLst>
          </p:cNvPr>
          <p:cNvCxnSpPr>
            <a:cxnSpLocks/>
          </p:cNvCxnSpPr>
          <p:nvPr/>
        </p:nvCxnSpPr>
        <p:spPr>
          <a:xfrm flipH="1">
            <a:off x="5580112" y="5805264"/>
            <a:ext cx="2592288" cy="0"/>
          </a:xfrm>
          <a:prstGeom prst="line">
            <a:avLst/>
          </a:prstGeom>
          <a:ln w="28575">
            <a:solidFill>
              <a:srgbClr val="D4027F"/>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5C46AD72-7EFF-7FF9-8375-785834E642CE}"/>
              </a:ext>
            </a:extLst>
          </p:cNvPr>
          <p:cNvCxnSpPr>
            <a:cxnSpLocks/>
          </p:cNvCxnSpPr>
          <p:nvPr/>
        </p:nvCxnSpPr>
        <p:spPr>
          <a:xfrm flipH="1">
            <a:off x="5569479" y="5971841"/>
            <a:ext cx="2592288" cy="0"/>
          </a:xfrm>
          <a:prstGeom prst="line">
            <a:avLst/>
          </a:prstGeom>
          <a:ln w="28575">
            <a:solidFill>
              <a:srgbClr val="D4027F"/>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AA3DB6AB-F3A5-23A0-80B0-00C7324B0429}"/>
              </a:ext>
            </a:extLst>
          </p:cNvPr>
          <p:cNvCxnSpPr>
            <a:cxnSpLocks/>
          </p:cNvCxnSpPr>
          <p:nvPr/>
        </p:nvCxnSpPr>
        <p:spPr>
          <a:xfrm flipH="1" flipV="1">
            <a:off x="5544670" y="6145506"/>
            <a:ext cx="870307" cy="113"/>
          </a:xfrm>
          <a:prstGeom prst="line">
            <a:avLst/>
          </a:prstGeom>
          <a:ln w="28575">
            <a:solidFill>
              <a:srgbClr val="D4027F"/>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E9734475-5769-B000-D097-F393CC9F6CC7}"/>
              </a:ext>
            </a:extLst>
          </p:cNvPr>
          <p:cNvCxnSpPr>
            <a:cxnSpLocks/>
          </p:cNvCxnSpPr>
          <p:nvPr/>
        </p:nvCxnSpPr>
        <p:spPr>
          <a:xfrm flipH="1" flipV="1">
            <a:off x="395536" y="2367118"/>
            <a:ext cx="3389098" cy="113"/>
          </a:xfrm>
          <a:prstGeom prst="line">
            <a:avLst/>
          </a:prstGeom>
          <a:ln w="28575">
            <a:solidFill>
              <a:srgbClr val="D4027F"/>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FE2DF8F8-7592-07AB-A288-CFEAF4DD89E6}"/>
              </a:ext>
            </a:extLst>
          </p:cNvPr>
          <p:cNvCxnSpPr>
            <a:cxnSpLocks/>
          </p:cNvCxnSpPr>
          <p:nvPr/>
        </p:nvCxnSpPr>
        <p:spPr>
          <a:xfrm flipH="1" flipV="1">
            <a:off x="398315" y="2687563"/>
            <a:ext cx="3389098" cy="113"/>
          </a:xfrm>
          <a:prstGeom prst="line">
            <a:avLst/>
          </a:prstGeom>
          <a:ln w="28575">
            <a:solidFill>
              <a:srgbClr val="D4027F"/>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0FC92EEC-CD71-34DA-E6CC-11A35C36B0B1}"/>
              </a:ext>
            </a:extLst>
          </p:cNvPr>
          <p:cNvCxnSpPr>
            <a:cxnSpLocks/>
          </p:cNvCxnSpPr>
          <p:nvPr/>
        </p:nvCxnSpPr>
        <p:spPr>
          <a:xfrm flipH="1" flipV="1">
            <a:off x="395536" y="3000920"/>
            <a:ext cx="3389098" cy="113"/>
          </a:xfrm>
          <a:prstGeom prst="line">
            <a:avLst/>
          </a:prstGeom>
          <a:ln w="28575">
            <a:solidFill>
              <a:srgbClr val="D4027F"/>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2CEF1DA9-E23E-3421-E049-8C55E53FA762}"/>
              </a:ext>
            </a:extLst>
          </p:cNvPr>
          <p:cNvCxnSpPr>
            <a:cxnSpLocks/>
          </p:cNvCxnSpPr>
          <p:nvPr/>
        </p:nvCxnSpPr>
        <p:spPr>
          <a:xfrm flipH="1">
            <a:off x="375591" y="3314277"/>
            <a:ext cx="1975186" cy="0"/>
          </a:xfrm>
          <a:prstGeom prst="line">
            <a:avLst/>
          </a:prstGeom>
          <a:ln w="28575">
            <a:solidFill>
              <a:srgbClr val="D4027F"/>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7F5035C0-50FD-C2EA-7798-2FA5BBA569F0}"/>
              </a:ext>
            </a:extLst>
          </p:cNvPr>
          <p:cNvCxnSpPr>
            <a:cxnSpLocks/>
          </p:cNvCxnSpPr>
          <p:nvPr/>
        </p:nvCxnSpPr>
        <p:spPr>
          <a:xfrm>
            <a:off x="2350777" y="3315953"/>
            <a:ext cx="1433857" cy="0"/>
          </a:xfrm>
          <a:prstGeom prst="line">
            <a:avLst/>
          </a:prstGeom>
          <a:ln w="28575">
            <a:solidFill>
              <a:srgbClr val="FFBDFF"/>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81A71CBE-1CA1-DA28-F377-BA7471BB129E}"/>
              </a:ext>
            </a:extLst>
          </p:cNvPr>
          <p:cNvCxnSpPr>
            <a:cxnSpLocks/>
          </p:cNvCxnSpPr>
          <p:nvPr/>
        </p:nvCxnSpPr>
        <p:spPr>
          <a:xfrm>
            <a:off x="395536" y="3637936"/>
            <a:ext cx="497386" cy="0"/>
          </a:xfrm>
          <a:prstGeom prst="line">
            <a:avLst/>
          </a:prstGeom>
          <a:ln w="28575">
            <a:solidFill>
              <a:srgbClr val="FFBDFF"/>
            </a:solidFill>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DCD85C62-DAD2-5BB4-5710-46039A213F6B}"/>
              </a:ext>
            </a:extLst>
          </p:cNvPr>
          <p:cNvCxnSpPr>
            <a:cxnSpLocks/>
          </p:cNvCxnSpPr>
          <p:nvPr/>
        </p:nvCxnSpPr>
        <p:spPr>
          <a:xfrm>
            <a:off x="395536" y="2075024"/>
            <a:ext cx="24869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2A2D4D1F-3C99-DB53-0B22-81A62A061BEF}"/>
              </a:ext>
            </a:extLst>
          </p:cNvPr>
          <p:cNvCxnSpPr>
            <a:cxnSpLocks/>
          </p:cNvCxnSpPr>
          <p:nvPr/>
        </p:nvCxnSpPr>
        <p:spPr>
          <a:xfrm>
            <a:off x="1835696" y="2076700"/>
            <a:ext cx="24869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7" name="直線コネクタ 76">
            <a:extLst>
              <a:ext uri="{FF2B5EF4-FFF2-40B4-BE49-F238E27FC236}">
                <a16:creationId xmlns:a16="http://schemas.microsoft.com/office/drawing/2014/main" id="{B44C4ABC-B6EC-19FC-1855-5502292F9A81}"/>
              </a:ext>
            </a:extLst>
          </p:cNvPr>
          <p:cNvCxnSpPr>
            <a:cxnSpLocks/>
          </p:cNvCxnSpPr>
          <p:nvPr/>
        </p:nvCxnSpPr>
        <p:spPr>
          <a:xfrm>
            <a:off x="395536" y="2399624"/>
            <a:ext cx="24869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9" name="直線コネクタ 88">
            <a:extLst>
              <a:ext uri="{FF2B5EF4-FFF2-40B4-BE49-F238E27FC236}">
                <a16:creationId xmlns:a16="http://schemas.microsoft.com/office/drawing/2014/main" id="{0E1D3426-553B-85C7-BA52-CE28D6847435}"/>
              </a:ext>
            </a:extLst>
          </p:cNvPr>
          <p:cNvCxnSpPr>
            <a:cxnSpLocks/>
          </p:cNvCxnSpPr>
          <p:nvPr/>
        </p:nvCxnSpPr>
        <p:spPr>
          <a:xfrm>
            <a:off x="2102084" y="3356992"/>
            <a:ext cx="248693"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92" name="直線コネクタ 91">
            <a:extLst>
              <a:ext uri="{FF2B5EF4-FFF2-40B4-BE49-F238E27FC236}">
                <a16:creationId xmlns:a16="http://schemas.microsoft.com/office/drawing/2014/main" id="{3C37C3AE-9077-1376-959F-0FCCBFB55086}"/>
              </a:ext>
            </a:extLst>
          </p:cNvPr>
          <p:cNvCxnSpPr>
            <a:cxnSpLocks/>
          </p:cNvCxnSpPr>
          <p:nvPr/>
        </p:nvCxnSpPr>
        <p:spPr>
          <a:xfrm flipH="1">
            <a:off x="885834" y="3629720"/>
            <a:ext cx="2898800" cy="0"/>
          </a:xfrm>
          <a:prstGeom prst="line">
            <a:avLst/>
          </a:prstGeom>
          <a:ln w="28575">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91CE050B-562C-E7DE-8AA7-9A0F47F30096}"/>
              </a:ext>
            </a:extLst>
          </p:cNvPr>
          <p:cNvCxnSpPr>
            <a:cxnSpLocks/>
          </p:cNvCxnSpPr>
          <p:nvPr/>
        </p:nvCxnSpPr>
        <p:spPr>
          <a:xfrm flipH="1">
            <a:off x="375591" y="3933056"/>
            <a:ext cx="3409043" cy="0"/>
          </a:xfrm>
          <a:prstGeom prst="line">
            <a:avLst/>
          </a:prstGeom>
          <a:ln w="28575">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C2FE3E5E-1888-D89F-701E-C1548F44FDD0}"/>
              </a:ext>
            </a:extLst>
          </p:cNvPr>
          <p:cNvCxnSpPr>
            <a:cxnSpLocks/>
          </p:cNvCxnSpPr>
          <p:nvPr/>
        </p:nvCxnSpPr>
        <p:spPr>
          <a:xfrm flipH="1">
            <a:off x="397562" y="4263616"/>
            <a:ext cx="3409043" cy="0"/>
          </a:xfrm>
          <a:prstGeom prst="line">
            <a:avLst/>
          </a:prstGeom>
          <a:ln w="28575">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F75AFC1A-4E78-0892-5A51-91C72108A4EF}"/>
              </a:ext>
            </a:extLst>
          </p:cNvPr>
          <p:cNvCxnSpPr>
            <a:cxnSpLocks/>
          </p:cNvCxnSpPr>
          <p:nvPr/>
        </p:nvCxnSpPr>
        <p:spPr>
          <a:xfrm flipH="1">
            <a:off x="395536" y="4581128"/>
            <a:ext cx="2448272" cy="0"/>
          </a:xfrm>
          <a:prstGeom prst="line">
            <a:avLst/>
          </a:prstGeom>
          <a:ln w="28575">
            <a:solidFill>
              <a:srgbClr val="33CC33"/>
            </a:solidFill>
          </a:ln>
        </p:spPr>
        <p:style>
          <a:lnRef idx="1">
            <a:schemeClr val="accent1"/>
          </a:lnRef>
          <a:fillRef idx="0">
            <a:schemeClr val="accent1"/>
          </a:fillRef>
          <a:effectRef idx="0">
            <a:schemeClr val="accent1"/>
          </a:effectRef>
          <a:fontRef idx="minor">
            <a:schemeClr val="tx1"/>
          </a:fontRef>
        </p:style>
      </p:cxnSp>
      <p:sp>
        <p:nvSpPr>
          <p:cNvPr id="2" name="正方形/長方形 1">
            <a:extLst>
              <a:ext uri="{FF2B5EF4-FFF2-40B4-BE49-F238E27FC236}">
                <a16:creationId xmlns:a16="http://schemas.microsoft.com/office/drawing/2014/main" id="{7FDD022A-AF91-052D-1BDF-00FA292A7D70}"/>
              </a:ext>
            </a:extLst>
          </p:cNvPr>
          <p:cNvSpPr/>
          <p:nvPr/>
        </p:nvSpPr>
        <p:spPr>
          <a:xfrm>
            <a:off x="4918226" y="4333916"/>
            <a:ext cx="797738" cy="15220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5A8E768A-61B0-896C-DFF9-31BFFBC00538}"/>
              </a:ext>
            </a:extLst>
          </p:cNvPr>
          <p:cNvSpPr/>
          <p:nvPr/>
        </p:nvSpPr>
        <p:spPr>
          <a:xfrm>
            <a:off x="760455" y="143527"/>
            <a:ext cx="301371" cy="30723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ustDataLst>
      <p:tags r:id="rId1"/>
    </p:custDataLst>
    <p:extLst>
      <p:ext uri="{BB962C8B-B14F-4D97-AF65-F5344CB8AC3E}">
        <p14:creationId xmlns:p14="http://schemas.microsoft.com/office/powerpoint/2010/main" val="369797875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7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1"/>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8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35" presetClass="emph" presetSubtype="0" fill="hold" nodeType="clickEffect">
                                  <p:stCondLst>
                                    <p:cond delay="0"/>
                                  </p:stCondLst>
                                  <p:childTnLst>
                                    <p:anim calcmode="discrete" valueType="str">
                                      <p:cBhvr>
                                        <p:cTn id="72" dur="500" fill="hold"/>
                                        <p:tgtEl>
                                          <p:spTgt spid="16"/>
                                        </p:tgtEl>
                                        <p:attrNameLst>
                                          <p:attrName>style.visibility</p:attrName>
                                        </p:attrNameLst>
                                      </p:cBhvr>
                                      <p:tavLst>
                                        <p:tav tm="0">
                                          <p:val>
                                            <p:strVal val="hidden"/>
                                          </p:val>
                                        </p:tav>
                                        <p:tav tm="50000">
                                          <p:val>
                                            <p:strVal val="visible"/>
                                          </p:val>
                                        </p:tav>
                                      </p:tavLst>
                                    </p:anim>
                                  </p:childTnLst>
                                </p:cTn>
                              </p:par>
                              <p:par>
                                <p:cTn id="73" presetID="35" presetClass="emph" presetSubtype="0" fill="hold" nodeType="withEffect">
                                  <p:stCondLst>
                                    <p:cond delay="0"/>
                                  </p:stCondLst>
                                  <p:childTnLst>
                                    <p:anim calcmode="discrete" valueType="str">
                                      <p:cBhvr>
                                        <p:cTn id="74" dur="500" fill="hold"/>
                                        <p:tgtEl>
                                          <p:spTgt spid="75"/>
                                        </p:tgtEl>
                                        <p:attrNameLst>
                                          <p:attrName>style.visibility</p:attrName>
                                        </p:attrNameLst>
                                      </p:cBhvr>
                                      <p:tavLst>
                                        <p:tav tm="0">
                                          <p:val>
                                            <p:strVal val="hidden"/>
                                          </p:val>
                                        </p:tav>
                                        <p:tav tm="50000">
                                          <p:val>
                                            <p:strVal val="visible"/>
                                          </p:val>
                                        </p:tav>
                                      </p:tavLst>
                                    </p:anim>
                                  </p:childTnLst>
                                </p:cTn>
                              </p:par>
                              <p:par>
                                <p:cTn id="75" presetID="35" presetClass="emph" presetSubtype="0" fill="hold" nodeType="withEffect">
                                  <p:stCondLst>
                                    <p:cond delay="0"/>
                                  </p:stCondLst>
                                  <p:childTnLst>
                                    <p:anim calcmode="discrete" valueType="str">
                                      <p:cBhvr>
                                        <p:cTn id="76" dur="500" fill="hold"/>
                                        <p:tgtEl>
                                          <p:spTgt spid="71"/>
                                        </p:tgtEl>
                                        <p:attrNameLst>
                                          <p:attrName>style.visibility</p:attrName>
                                        </p:attrNameLst>
                                      </p:cBhvr>
                                      <p:tavLst>
                                        <p:tav tm="0">
                                          <p:val>
                                            <p:strVal val="hidden"/>
                                          </p:val>
                                        </p:tav>
                                        <p:tav tm="50000">
                                          <p:val>
                                            <p:strVal val="visible"/>
                                          </p:val>
                                        </p:tav>
                                      </p:tavLst>
                                    </p:anim>
                                  </p:childTnLst>
                                </p:cTn>
                              </p:par>
                              <p:par>
                                <p:cTn id="77" presetID="35" presetClass="emph" presetSubtype="0" fill="hold" nodeType="withEffect">
                                  <p:stCondLst>
                                    <p:cond delay="0"/>
                                  </p:stCondLst>
                                  <p:childTnLst>
                                    <p:anim calcmode="discrete" valueType="str">
                                      <p:cBhvr>
                                        <p:cTn id="78" dur="500" fill="hold"/>
                                        <p:tgtEl>
                                          <p:spTgt spid="77"/>
                                        </p:tgtEl>
                                        <p:attrNameLst>
                                          <p:attrName>style.visibility</p:attrName>
                                        </p:attrNameLst>
                                      </p:cBhvr>
                                      <p:tavLst>
                                        <p:tav tm="0">
                                          <p:val>
                                            <p:strVal val="hidden"/>
                                          </p:val>
                                        </p:tav>
                                        <p:tav tm="50000">
                                          <p:val>
                                            <p:strVal val="visible"/>
                                          </p:val>
                                        </p:tav>
                                      </p:tavLst>
                                    </p:anim>
                                  </p:childTnLst>
                                </p:cTn>
                              </p:par>
                              <p:par>
                                <p:cTn id="79" presetID="35" presetClass="emph" presetSubtype="0" fill="hold" nodeType="withEffect">
                                  <p:stCondLst>
                                    <p:cond delay="0"/>
                                  </p:stCondLst>
                                  <p:childTnLst>
                                    <p:anim calcmode="discrete" valueType="str">
                                      <p:cBhvr>
                                        <p:cTn id="80" dur="500" fill="hold"/>
                                        <p:tgtEl>
                                          <p:spTgt spid="89"/>
                                        </p:tgtEl>
                                        <p:attrNameLst>
                                          <p:attrName>style.visibility</p:attrName>
                                        </p:attrNameLst>
                                      </p:cBhvr>
                                      <p:tavLst>
                                        <p:tav tm="0">
                                          <p:val>
                                            <p:strVal val="hidden"/>
                                          </p:val>
                                        </p:tav>
                                        <p:tav tm="50000">
                                          <p:val>
                                            <p:strVal val="visible"/>
                                          </p:val>
                                        </p:tav>
                                      </p:tavLst>
                                    </p:anim>
                                  </p:childTnLst>
                                </p:cTn>
                              </p:par>
                            </p:childTnLst>
                          </p:cTn>
                        </p:par>
                        <p:par>
                          <p:cTn id="81" fill="hold">
                            <p:stCondLst>
                              <p:cond delay="500"/>
                            </p:stCondLst>
                            <p:childTnLst>
                              <p:par>
                                <p:cTn id="82" presetID="35" presetClass="emph" presetSubtype="0" fill="hold" nodeType="afterEffect">
                                  <p:stCondLst>
                                    <p:cond delay="0"/>
                                  </p:stCondLst>
                                  <p:childTnLst>
                                    <p:anim calcmode="discrete" valueType="str">
                                      <p:cBhvr>
                                        <p:cTn id="83" dur="500" fill="hold"/>
                                        <p:tgtEl>
                                          <p:spTgt spid="16"/>
                                        </p:tgtEl>
                                        <p:attrNameLst>
                                          <p:attrName>style.visibility</p:attrName>
                                        </p:attrNameLst>
                                      </p:cBhvr>
                                      <p:tavLst>
                                        <p:tav tm="0">
                                          <p:val>
                                            <p:strVal val="hidden"/>
                                          </p:val>
                                        </p:tav>
                                        <p:tav tm="50000">
                                          <p:val>
                                            <p:strVal val="visible"/>
                                          </p:val>
                                        </p:tav>
                                      </p:tavLst>
                                    </p:anim>
                                  </p:childTnLst>
                                </p:cTn>
                              </p:par>
                              <p:par>
                                <p:cTn id="84" presetID="35" presetClass="emph" presetSubtype="0" fill="hold" nodeType="withEffect">
                                  <p:stCondLst>
                                    <p:cond delay="0"/>
                                  </p:stCondLst>
                                  <p:childTnLst>
                                    <p:anim calcmode="discrete" valueType="str">
                                      <p:cBhvr>
                                        <p:cTn id="85" dur="500" fill="hold"/>
                                        <p:tgtEl>
                                          <p:spTgt spid="75"/>
                                        </p:tgtEl>
                                        <p:attrNameLst>
                                          <p:attrName>style.visibility</p:attrName>
                                        </p:attrNameLst>
                                      </p:cBhvr>
                                      <p:tavLst>
                                        <p:tav tm="0">
                                          <p:val>
                                            <p:strVal val="hidden"/>
                                          </p:val>
                                        </p:tav>
                                        <p:tav tm="50000">
                                          <p:val>
                                            <p:strVal val="visible"/>
                                          </p:val>
                                        </p:tav>
                                      </p:tavLst>
                                    </p:anim>
                                  </p:childTnLst>
                                </p:cTn>
                              </p:par>
                              <p:par>
                                <p:cTn id="86" presetID="35" presetClass="emph" presetSubtype="0" fill="hold" nodeType="withEffect">
                                  <p:stCondLst>
                                    <p:cond delay="0"/>
                                  </p:stCondLst>
                                  <p:childTnLst>
                                    <p:anim calcmode="discrete" valueType="str">
                                      <p:cBhvr>
                                        <p:cTn id="87" dur="500" fill="hold"/>
                                        <p:tgtEl>
                                          <p:spTgt spid="71"/>
                                        </p:tgtEl>
                                        <p:attrNameLst>
                                          <p:attrName>style.visibility</p:attrName>
                                        </p:attrNameLst>
                                      </p:cBhvr>
                                      <p:tavLst>
                                        <p:tav tm="0">
                                          <p:val>
                                            <p:strVal val="hidden"/>
                                          </p:val>
                                        </p:tav>
                                        <p:tav tm="50000">
                                          <p:val>
                                            <p:strVal val="visible"/>
                                          </p:val>
                                        </p:tav>
                                      </p:tavLst>
                                    </p:anim>
                                  </p:childTnLst>
                                </p:cTn>
                              </p:par>
                              <p:par>
                                <p:cTn id="88" presetID="35" presetClass="emph" presetSubtype="0" fill="hold" nodeType="withEffect">
                                  <p:stCondLst>
                                    <p:cond delay="0"/>
                                  </p:stCondLst>
                                  <p:childTnLst>
                                    <p:anim calcmode="discrete" valueType="str">
                                      <p:cBhvr>
                                        <p:cTn id="89" dur="500" fill="hold"/>
                                        <p:tgtEl>
                                          <p:spTgt spid="77"/>
                                        </p:tgtEl>
                                        <p:attrNameLst>
                                          <p:attrName>style.visibility</p:attrName>
                                        </p:attrNameLst>
                                      </p:cBhvr>
                                      <p:tavLst>
                                        <p:tav tm="0">
                                          <p:val>
                                            <p:strVal val="hidden"/>
                                          </p:val>
                                        </p:tav>
                                        <p:tav tm="50000">
                                          <p:val>
                                            <p:strVal val="visible"/>
                                          </p:val>
                                        </p:tav>
                                      </p:tavLst>
                                    </p:anim>
                                  </p:childTnLst>
                                </p:cTn>
                              </p:par>
                              <p:par>
                                <p:cTn id="90" presetID="35" presetClass="emph" presetSubtype="0" fill="hold" nodeType="withEffect">
                                  <p:stCondLst>
                                    <p:cond delay="0"/>
                                  </p:stCondLst>
                                  <p:childTnLst>
                                    <p:anim calcmode="discrete" valueType="str">
                                      <p:cBhvr>
                                        <p:cTn id="91" dur="500" fill="hold"/>
                                        <p:tgtEl>
                                          <p:spTgt spid="89"/>
                                        </p:tgtEl>
                                        <p:attrNameLst>
                                          <p:attrName>style.visibility</p:attrName>
                                        </p:attrNameLst>
                                      </p:cBhvr>
                                      <p:tavLst>
                                        <p:tav tm="0">
                                          <p:val>
                                            <p:strVal val="hidden"/>
                                          </p:val>
                                        </p:tav>
                                        <p:tav tm="50000">
                                          <p:val>
                                            <p:strVal val="visible"/>
                                          </p:val>
                                        </p:tav>
                                      </p:tavLst>
                                    </p:anim>
                                  </p:childTnLst>
                                </p:cTn>
                              </p:par>
                            </p:childTnLst>
                          </p:cTn>
                        </p:par>
                        <p:par>
                          <p:cTn id="92" fill="hold">
                            <p:stCondLst>
                              <p:cond delay="1000"/>
                            </p:stCondLst>
                            <p:childTnLst>
                              <p:par>
                                <p:cTn id="93" presetID="35" presetClass="emph" presetSubtype="0" fill="hold" nodeType="afterEffect">
                                  <p:stCondLst>
                                    <p:cond delay="0"/>
                                  </p:stCondLst>
                                  <p:childTnLst>
                                    <p:anim calcmode="discrete" valueType="str">
                                      <p:cBhvr>
                                        <p:cTn id="94" dur="500" fill="hold"/>
                                        <p:tgtEl>
                                          <p:spTgt spid="16"/>
                                        </p:tgtEl>
                                        <p:attrNameLst>
                                          <p:attrName>style.visibility</p:attrName>
                                        </p:attrNameLst>
                                      </p:cBhvr>
                                      <p:tavLst>
                                        <p:tav tm="0">
                                          <p:val>
                                            <p:strVal val="hidden"/>
                                          </p:val>
                                        </p:tav>
                                        <p:tav tm="50000">
                                          <p:val>
                                            <p:strVal val="visible"/>
                                          </p:val>
                                        </p:tav>
                                      </p:tavLst>
                                    </p:anim>
                                  </p:childTnLst>
                                </p:cTn>
                              </p:par>
                              <p:par>
                                <p:cTn id="95" presetID="35" presetClass="emph" presetSubtype="0" fill="hold" nodeType="withEffect">
                                  <p:stCondLst>
                                    <p:cond delay="0"/>
                                  </p:stCondLst>
                                  <p:childTnLst>
                                    <p:anim calcmode="discrete" valueType="str">
                                      <p:cBhvr>
                                        <p:cTn id="96" dur="500" fill="hold"/>
                                        <p:tgtEl>
                                          <p:spTgt spid="75"/>
                                        </p:tgtEl>
                                        <p:attrNameLst>
                                          <p:attrName>style.visibility</p:attrName>
                                        </p:attrNameLst>
                                      </p:cBhvr>
                                      <p:tavLst>
                                        <p:tav tm="0">
                                          <p:val>
                                            <p:strVal val="hidden"/>
                                          </p:val>
                                        </p:tav>
                                        <p:tav tm="50000">
                                          <p:val>
                                            <p:strVal val="visible"/>
                                          </p:val>
                                        </p:tav>
                                      </p:tavLst>
                                    </p:anim>
                                  </p:childTnLst>
                                </p:cTn>
                              </p:par>
                              <p:par>
                                <p:cTn id="97" presetID="35" presetClass="emph" presetSubtype="0" fill="hold" nodeType="withEffect">
                                  <p:stCondLst>
                                    <p:cond delay="0"/>
                                  </p:stCondLst>
                                  <p:childTnLst>
                                    <p:anim calcmode="discrete" valueType="str">
                                      <p:cBhvr>
                                        <p:cTn id="98" dur="500" fill="hold"/>
                                        <p:tgtEl>
                                          <p:spTgt spid="71"/>
                                        </p:tgtEl>
                                        <p:attrNameLst>
                                          <p:attrName>style.visibility</p:attrName>
                                        </p:attrNameLst>
                                      </p:cBhvr>
                                      <p:tavLst>
                                        <p:tav tm="0">
                                          <p:val>
                                            <p:strVal val="hidden"/>
                                          </p:val>
                                        </p:tav>
                                        <p:tav tm="50000">
                                          <p:val>
                                            <p:strVal val="visible"/>
                                          </p:val>
                                        </p:tav>
                                      </p:tavLst>
                                    </p:anim>
                                  </p:childTnLst>
                                </p:cTn>
                              </p:par>
                              <p:par>
                                <p:cTn id="99" presetID="35" presetClass="emph" presetSubtype="0" fill="hold" nodeType="withEffect">
                                  <p:stCondLst>
                                    <p:cond delay="0"/>
                                  </p:stCondLst>
                                  <p:childTnLst>
                                    <p:anim calcmode="discrete" valueType="str">
                                      <p:cBhvr>
                                        <p:cTn id="100" dur="500" fill="hold"/>
                                        <p:tgtEl>
                                          <p:spTgt spid="77"/>
                                        </p:tgtEl>
                                        <p:attrNameLst>
                                          <p:attrName>style.visibility</p:attrName>
                                        </p:attrNameLst>
                                      </p:cBhvr>
                                      <p:tavLst>
                                        <p:tav tm="0">
                                          <p:val>
                                            <p:strVal val="hidden"/>
                                          </p:val>
                                        </p:tav>
                                        <p:tav tm="50000">
                                          <p:val>
                                            <p:strVal val="visible"/>
                                          </p:val>
                                        </p:tav>
                                      </p:tavLst>
                                    </p:anim>
                                  </p:childTnLst>
                                </p:cTn>
                              </p:par>
                              <p:par>
                                <p:cTn id="101" presetID="35" presetClass="emph" presetSubtype="0" fill="hold" nodeType="withEffect">
                                  <p:stCondLst>
                                    <p:cond delay="0"/>
                                  </p:stCondLst>
                                  <p:childTnLst>
                                    <p:anim calcmode="discrete" valueType="str">
                                      <p:cBhvr>
                                        <p:cTn id="102" dur="500" fill="hold"/>
                                        <p:tgtEl>
                                          <p:spTgt spid="89"/>
                                        </p:tgtEl>
                                        <p:attrNameLst>
                                          <p:attrName>style.visibility</p:attrName>
                                        </p:attrNameLst>
                                      </p:cBhvr>
                                      <p:tavLst>
                                        <p:tav tm="0">
                                          <p:val>
                                            <p:strVal val="hidden"/>
                                          </p:val>
                                        </p:tav>
                                        <p:tav tm="50000">
                                          <p:val>
                                            <p:strVal val="visible"/>
                                          </p:val>
                                        </p:tav>
                                      </p:tavLst>
                                    </p:anim>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F102B-D755-C150-7C0F-DFEBF697D082}"/>
            </a:ext>
          </a:extLst>
        </p:cNvPr>
        <p:cNvGrpSpPr/>
        <p:nvPr/>
      </p:nvGrpSpPr>
      <p:grpSpPr>
        <a:xfrm>
          <a:off x="0" y="0"/>
          <a:ext cx="0" cy="0"/>
          <a:chOff x="0" y="0"/>
          <a:chExt cx="0" cy="0"/>
        </a:xfrm>
      </p:grpSpPr>
      <p:sp>
        <p:nvSpPr>
          <p:cNvPr id="19" name="テキスト ボックス 18">
            <a:extLst>
              <a:ext uri="{FF2B5EF4-FFF2-40B4-BE49-F238E27FC236}">
                <a16:creationId xmlns:a16="http://schemas.microsoft.com/office/drawing/2014/main" id="{FFB2CB92-8EB1-999B-C564-7003B5AEB5CE}"/>
              </a:ext>
            </a:extLst>
          </p:cNvPr>
          <p:cNvSpPr txBox="1"/>
          <p:nvPr/>
        </p:nvSpPr>
        <p:spPr>
          <a:xfrm>
            <a:off x="1128774" y="1484784"/>
            <a:ext cx="2755766" cy="3385350"/>
          </a:xfrm>
          <a:prstGeom prst="rect">
            <a:avLst/>
          </a:prstGeom>
          <a:noFill/>
        </p:spPr>
        <p:txBody>
          <a:bodyPr wrap="square" rtlCol="0">
            <a:spAutoFit/>
          </a:bodyPr>
          <a:lstStyle/>
          <a:p>
            <a:pPr>
              <a:lnSpc>
                <a:spcPts val="2900"/>
              </a:lnSpc>
            </a:pPr>
            <a:r>
              <a:rPr kumimoji="1" lang="ja-JP" altLang="en-US" b="1" dirty="0">
                <a:latin typeface="ＭＳ 明朝" panose="02020609040205080304" pitchFamily="17" charset="-128"/>
                <a:ea typeface="ＭＳ 明朝" panose="02020609040205080304" pitchFamily="17" charset="-128"/>
              </a:rPr>
              <a:t>（誤答例）</a:t>
            </a:r>
            <a:endParaRPr kumimoji="1" lang="en-US" altLang="ja-JP" b="1" dirty="0">
              <a:latin typeface="ＭＳ 明朝" panose="02020609040205080304" pitchFamily="17" charset="-128"/>
              <a:ea typeface="ＭＳ 明朝" panose="02020609040205080304" pitchFamily="17" charset="-128"/>
            </a:endParaRPr>
          </a:p>
          <a:p>
            <a:pPr>
              <a:lnSpc>
                <a:spcPts val="2900"/>
              </a:lnSpc>
            </a:pPr>
            <a:r>
              <a:rPr kumimoji="1" lang="ja-JP" altLang="en-US" b="1" dirty="0">
                <a:latin typeface="ＭＳ 明朝" panose="02020609040205080304" pitchFamily="17" charset="-128"/>
                <a:ea typeface="ＭＳ 明朝" panose="02020609040205080304" pitchFamily="17" charset="-128"/>
              </a:rPr>
              <a:t>すずしく過ごすために、白い色やうすい青色などの色を選ぶなどのくふうができそうだ。黒い色は、熱くなりやすい色なので、暑い夏に外で過ごすときには、さけた方がよい。（</a:t>
            </a:r>
            <a:r>
              <a:rPr kumimoji="1" lang="en-US" altLang="ja-JP" b="1" dirty="0">
                <a:latin typeface="ＭＳ 明朝" panose="02020609040205080304" pitchFamily="17" charset="-128"/>
                <a:ea typeface="ＭＳ 明朝" panose="02020609040205080304" pitchFamily="17" charset="-128"/>
              </a:rPr>
              <a:t>79</a:t>
            </a:r>
            <a:r>
              <a:rPr kumimoji="1" lang="ja-JP" altLang="en-US" b="1" dirty="0">
                <a:latin typeface="ＭＳ 明朝" panose="02020609040205080304" pitchFamily="17" charset="-128"/>
                <a:ea typeface="ＭＳ 明朝" panose="02020609040205080304" pitchFamily="17" charset="-128"/>
              </a:rPr>
              <a:t>字）</a:t>
            </a:r>
            <a:endParaRPr kumimoji="1" lang="en-US" altLang="ja-JP" b="1" dirty="0">
              <a:latin typeface="ＭＳ 明朝" panose="02020609040205080304" pitchFamily="17" charset="-128"/>
              <a:ea typeface="ＭＳ 明朝" panose="02020609040205080304" pitchFamily="17" charset="-128"/>
            </a:endParaRPr>
          </a:p>
        </p:txBody>
      </p:sp>
      <p:sp>
        <p:nvSpPr>
          <p:cNvPr id="20" name="四角形: 角を丸くする 19">
            <a:extLst>
              <a:ext uri="{FF2B5EF4-FFF2-40B4-BE49-F238E27FC236}">
                <a16:creationId xmlns:a16="http://schemas.microsoft.com/office/drawing/2014/main" id="{CBBA4272-8CCF-C1C5-E8B8-1D42ED2840F0}"/>
              </a:ext>
            </a:extLst>
          </p:cNvPr>
          <p:cNvSpPr/>
          <p:nvPr/>
        </p:nvSpPr>
        <p:spPr>
          <a:xfrm>
            <a:off x="117577" y="1515891"/>
            <a:ext cx="936104" cy="1254009"/>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endParaRPr lang="en-US" altLang="ja-JP" sz="16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pPr algn="ctr"/>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81883BF2-A2ED-7368-6CF7-DAB0384A0917}"/>
              </a:ext>
            </a:extLst>
          </p:cNvPr>
          <p:cNvSpPr txBox="1"/>
          <p:nvPr/>
        </p:nvSpPr>
        <p:spPr>
          <a:xfrm>
            <a:off x="147433" y="2046148"/>
            <a:ext cx="936104" cy="276999"/>
          </a:xfrm>
          <a:prstGeom prst="rect">
            <a:avLst/>
          </a:prstGeom>
          <a:noFill/>
        </p:spPr>
        <p:txBody>
          <a:bodyPr wrap="square" rtlCol="0">
            <a:spAutoFit/>
          </a:bodyPr>
          <a:lstStyle/>
          <a:p>
            <a:pPr algn="ctr"/>
            <a:r>
              <a:rPr lang="ja-JP" altLang="en-US" sz="1200" b="1" dirty="0">
                <a:solidFill>
                  <a:schemeClr val="tx2"/>
                </a:solidFill>
                <a:latin typeface="メイリオ" panose="020B0604030504040204" pitchFamily="50" charset="-128"/>
                <a:ea typeface="メイリオ" panose="020B0604030504040204" pitchFamily="50" charset="-128"/>
              </a:rPr>
              <a:t>類型番号</a:t>
            </a:r>
          </a:p>
        </p:txBody>
      </p:sp>
      <p:sp>
        <p:nvSpPr>
          <p:cNvPr id="22" name="四角形: 角を丸くする 21">
            <a:extLst>
              <a:ext uri="{FF2B5EF4-FFF2-40B4-BE49-F238E27FC236}">
                <a16:creationId xmlns:a16="http://schemas.microsoft.com/office/drawing/2014/main" id="{E69DB2FD-4179-678B-D003-924EC3BC6D7A}"/>
              </a:ext>
            </a:extLst>
          </p:cNvPr>
          <p:cNvSpPr/>
          <p:nvPr/>
        </p:nvSpPr>
        <p:spPr>
          <a:xfrm>
            <a:off x="117577" y="1529057"/>
            <a:ext cx="936104" cy="423440"/>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lIns="0" tIns="108000" rIns="0" rtlCol="0" anchor="ctr"/>
          <a:lstStyle/>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反応率の</a:t>
            </a:r>
            <a:endParaRPr lang="en-US" altLang="ja-JP" sz="1400" b="1" dirty="0">
              <a:solidFill>
                <a:schemeClr val="bg1"/>
              </a:solidFill>
              <a:latin typeface="メイリオ" panose="020B0604030504040204" pitchFamily="50" charset="-128"/>
              <a:ea typeface="メイリオ" panose="020B0604030504040204" pitchFamily="50" charset="-128"/>
            </a:endParaRPr>
          </a:p>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高い誤答</a:t>
            </a:r>
            <a:endParaRPr kumimoji="1" lang="ja-JP" altLang="en-US" sz="1400" b="1" dirty="0">
              <a:solidFill>
                <a:schemeClr val="bg1"/>
              </a:solidFill>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id="{962E66F2-CFC5-E286-75BE-BE2A4E709D36}"/>
              </a:ext>
            </a:extLst>
          </p:cNvPr>
          <p:cNvSpPr txBox="1"/>
          <p:nvPr/>
        </p:nvSpPr>
        <p:spPr>
          <a:xfrm>
            <a:off x="107504" y="2229727"/>
            <a:ext cx="936104" cy="646331"/>
          </a:xfrm>
          <a:prstGeom prst="rect">
            <a:avLst/>
          </a:prstGeom>
          <a:noFill/>
        </p:spPr>
        <p:txBody>
          <a:bodyPr wrap="square" rtlCol="0">
            <a:spAutoFit/>
          </a:bodyPr>
          <a:lstStyle/>
          <a:p>
            <a:pPr algn="ctr"/>
            <a:r>
              <a:rPr lang="ja-JP" altLang="en-US" sz="3600" b="1" dirty="0">
                <a:solidFill>
                  <a:schemeClr val="tx2"/>
                </a:solidFill>
                <a:latin typeface="メイリオ" panose="020B0604030504040204" pitchFamily="50" charset="-128"/>
                <a:ea typeface="メイリオ" panose="020B0604030504040204" pitchFamily="50" charset="-128"/>
              </a:rPr>
              <a:t>７</a:t>
            </a:r>
          </a:p>
        </p:txBody>
      </p:sp>
      <p:pic>
        <p:nvPicPr>
          <p:cNvPr id="3" name="図 2">
            <a:extLst>
              <a:ext uri="{FF2B5EF4-FFF2-40B4-BE49-F238E27FC236}">
                <a16:creationId xmlns:a16="http://schemas.microsoft.com/office/drawing/2014/main" id="{383EC882-7D33-95FF-7E02-DE52806F6EB0}"/>
              </a:ext>
            </a:extLst>
          </p:cNvPr>
          <p:cNvPicPr>
            <a:picLocks noChangeAspect="1"/>
          </p:cNvPicPr>
          <p:nvPr/>
        </p:nvPicPr>
        <p:blipFill>
          <a:blip r:embed="rId3"/>
          <a:stretch>
            <a:fillRect/>
          </a:stretch>
        </p:blipFill>
        <p:spPr>
          <a:xfrm>
            <a:off x="4860032" y="1333680"/>
            <a:ext cx="4104456" cy="5428309"/>
          </a:xfrm>
          <a:prstGeom prst="rect">
            <a:avLst/>
          </a:prstGeom>
        </p:spPr>
      </p:pic>
      <p:sp>
        <p:nvSpPr>
          <p:cNvPr id="6" name="タイトル 1">
            <a:extLst>
              <a:ext uri="{FF2B5EF4-FFF2-40B4-BE49-F238E27FC236}">
                <a16:creationId xmlns:a16="http://schemas.microsoft.com/office/drawing/2014/main" id="{946D2D18-75EE-3633-5337-C34BE73D79DD}"/>
              </a:ext>
            </a:extLst>
          </p:cNvPr>
          <p:cNvSpPr txBox="1">
            <a:spLocks/>
          </p:cNvSpPr>
          <p:nvPr/>
        </p:nvSpPr>
        <p:spPr>
          <a:xfrm>
            <a:off x="-7579" y="0"/>
            <a:ext cx="9151579" cy="555245"/>
          </a:xfrm>
          <a:prstGeom prst="rect">
            <a:avLst/>
          </a:prstGeom>
          <a:solidFill>
            <a:srgbClr val="0058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２ 四</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第５学年及び第６学年</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B</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 書くこと」（１）エ（考えの形成・記述）</a:t>
            </a:r>
            <a:endPar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正方形/長方形 3">
            <a:extLst>
              <a:ext uri="{FF2B5EF4-FFF2-40B4-BE49-F238E27FC236}">
                <a16:creationId xmlns:a16="http://schemas.microsoft.com/office/drawing/2014/main" id="{1320496F-842D-6F77-EC0D-79A33BC05925}"/>
              </a:ext>
            </a:extLst>
          </p:cNvPr>
          <p:cNvSpPr/>
          <p:nvPr/>
        </p:nvSpPr>
        <p:spPr>
          <a:xfrm>
            <a:off x="760455" y="143527"/>
            <a:ext cx="301371" cy="30723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1626293F-68D4-4574-211F-ACFA22C47867}"/>
              </a:ext>
            </a:extLst>
          </p:cNvPr>
          <p:cNvPicPr>
            <a:picLocks noChangeAspect="1"/>
          </p:cNvPicPr>
          <p:nvPr/>
        </p:nvPicPr>
        <p:blipFill>
          <a:blip r:embed="rId4"/>
          <a:stretch>
            <a:fillRect/>
          </a:stretch>
        </p:blipFill>
        <p:spPr>
          <a:xfrm>
            <a:off x="3923928" y="1484784"/>
            <a:ext cx="890867" cy="5291212"/>
          </a:xfrm>
          <a:prstGeom prst="rect">
            <a:avLst/>
          </a:prstGeom>
        </p:spPr>
      </p:pic>
      <p:sp>
        <p:nvSpPr>
          <p:cNvPr id="10" name="角丸四角形 7">
            <a:extLst>
              <a:ext uri="{FF2B5EF4-FFF2-40B4-BE49-F238E27FC236}">
                <a16:creationId xmlns:a16="http://schemas.microsoft.com/office/drawing/2014/main" id="{4EB2141D-A8D9-08CE-0483-12E80E2AED21}"/>
              </a:ext>
            </a:extLst>
          </p:cNvPr>
          <p:cNvSpPr/>
          <p:nvPr/>
        </p:nvSpPr>
        <p:spPr>
          <a:xfrm>
            <a:off x="296350" y="5030248"/>
            <a:ext cx="2547458" cy="1676654"/>
          </a:xfrm>
          <a:prstGeom prst="roundRect">
            <a:avLst>
              <a:gd name="adj" fmla="val 7999"/>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lIns="144000" tIns="108000" rIns="72000" rtlCol="0" anchor="ctr"/>
          <a:lstStyle/>
          <a:p>
            <a:pPr algn="ctr"/>
            <a:r>
              <a:rPr lang="ja-JP" altLang="en-US" sz="2000" b="1" spc="-100" dirty="0">
                <a:solidFill>
                  <a:srgbClr val="000000"/>
                </a:solidFill>
                <a:latin typeface="メイリオ" panose="020B0604030504040204" pitchFamily="50" charset="-128"/>
                <a:ea typeface="メイリオ" panose="020B0604030504040204" pitchFamily="50" charset="-128"/>
              </a:rPr>
              <a:t>解答類型７の反応率</a:t>
            </a:r>
            <a:endParaRPr lang="en-US" altLang="ja-JP" sz="2000" b="1" spc="-100" dirty="0">
              <a:solidFill>
                <a:srgbClr val="000000"/>
              </a:solidFill>
              <a:latin typeface="メイリオ" panose="020B0604030504040204" pitchFamily="50" charset="-128"/>
              <a:ea typeface="メイリオ" panose="020B0604030504040204" pitchFamily="50" charset="-128"/>
            </a:endParaRPr>
          </a:p>
          <a:p>
            <a:r>
              <a:rPr lang="ja-JP" altLang="en-US" sz="2400" dirty="0">
                <a:solidFill>
                  <a:srgbClr val="000000"/>
                </a:solidFill>
                <a:latin typeface="メイリオ" panose="020B0604030504040204" pitchFamily="50" charset="-128"/>
                <a:ea typeface="メイリオ" panose="020B0604030504040204" pitchFamily="50" charset="-128"/>
              </a:rPr>
              <a:t>広島県　</a:t>
            </a:r>
            <a:r>
              <a:rPr lang="en-US" altLang="ja-JP" sz="2400" dirty="0">
                <a:solidFill>
                  <a:schemeClr val="tx1"/>
                </a:solidFill>
                <a:latin typeface="メイリオ" panose="020B0604030504040204" pitchFamily="50" charset="-128"/>
                <a:ea typeface="メイリオ" panose="020B0604030504040204" pitchFamily="50" charset="-128"/>
              </a:rPr>
              <a:t>26.9</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lang="ja-JP" altLang="en-US" sz="2400" dirty="0">
                <a:solidFill>
                  <a:schemeClr val="tx1"/>
                </a:solidFill>
                <a:latin typeface="メイリオ" panose="020B0604030504040204" pitchFamily="50" charset="-128"/>
                <a:ea typeface="メイリオ" panose="020B0604030504040204" pitchFamily="50" charset="-128"/>
              </a:rPr>
              <a:t>全　国　</a:t>
            </a:r>
            <a:r>
              <a:rPr lang="en-US" altLang="ja-JP" sz="2400" dirty="0">
                <a:solidFill>
                  <a:schemeClr val="tx1"/>
                </a:solidFill>
                <a:latin typeface="メイリオ" panose="020B0604030504040204" pitchFamily="50" charset="-128"/>
                <a:ea typeface="メイリオ" panose="020B0604030504040204" pitchFamily="50" charset="-128"/>
              </a:rPr>
              <a:t>29.2</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kumimoji="1" lang="ja-JP" altLang="en-US" sz="2400" dirty="0">
                <a:solidFill>
                  <a:srgbClr val="000000"/>
                </a:solidFill>
                <a:latin typeface="メイリオ" panose="020B0604030504040204" pitchFamily="50" charset="-128"/>
                <a:ea typeface="メイリオ" panose="020B0604030504040204" pitchFamily="50" charset="-128"/>
              </a:rPr>
              <a:t>　差　 </a:t>
            </a:r>
            <a:r>
              <a:rPr lang="ja-JP" altLang="en-US" sz="2400" b="1" dirty="0">
                <a:solidFill>
                  <a:srgbClr val="0070C0"/>
                </a:solidFill>
                <a:latin typeface="メイリオ" panose="020B0604030504040204" pitchFamily="50" charset="-128"/>
                <a:ea typeface="メイリオ" panose="020B0604030504040204" pitchFamily="50" charset="-128"/>
              </a:rPr>
              <a:t>－</a:t>
            </a:r>
            <a:r>
              <a:rPr lang="en-US" altLang="ja-JP" sz="2400" b="1" dirty="0">
                <a:solidFill>
                  <a:srgbClr val="0070C0"/>
                </a:solidFill>
                <a:latin typeface="メイリオ" panose="020B0604030504040204" pitchFamily="50" charset="-128"/>
                <a:ea typeface="メイリオ" panose="020B0604030504040204" pitchFamily="50" charset="-128"/>
              </a:rPr>
              <a:t>2.3</a:t>
            </a:r>
            <a:r>
              <a:rPr kumimoji="1" lang="ja-JP" altLang="en-US" sz="2400" b="1" dirty="0">
                <a:solidFill>
                  <a:srgbClr val="0070C0"/>
                </a:solidFill>
                <a:latin typeface="メイリオ" panose="020B0604030504040204" pitchFamily="50" charset="-128"/>
                <a:ea typeface="メイリオ" panose="020B0604030504040204" pitchFamily="50" charset="-128"/>
              </a:rPr>
              <a:t>㌽</a:t>
            </a:r>
            <a:endParaRPr kumimoji="1" lang="ja-JP" altLang="en-US" sz="2400" b="1" dirty="0">
              <a:solidFill>
                <a:srgbClr val="0070C0"/>
              </a:solidFill>
            </a:endParaRPr>
          </a:p>
        </p:txBody>
      </p:sp>
      <p:cxnSp>
        <p:nvCxnSpPr>
          <p:cNvPr id="15" name="直線コネクタ 14">
            <a:extLst>
              <a:ext uri="{FF2B5EF4-FFF2-40B4-BE49-F238E27FC236}">
                <a16:creationId xmlns:a16="http://schemas.microsoft.com/office/drawing/2014/main" id="{A485C0BD-E138-1AA1-0C2C-0BCE5585FBAD}"/>
              </a:ext>
            </a:extLst>
          </p:cNvPr>
          <p:cNvCxnSpPr>
            <a:cxnSpLocks/>
          </p:cNvCxnSpPr>
          <p:nvPr/>
        </p:nvCxnSpPr>
        <p:spPr>
          <a:xfrm>
            <a:off x="4613562" y="1765889"/>
            <a:ext cx="0" cy="1447087"/>
          </a:xfrm>
          <a:prstGeom prst="line">
            <a:avLst/>
          </a:prstGeom>
          <a:ln w="28575">
            <a:solidFill>
              <a:srgbClr val="FFBDFF"/>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F193A61B-BAD9-B540-3ECF-694712C2950E}"/>
              </a:ext>
            </a:extLst>
          </p:cNvPr>
          <p:cNvCxnSpPr>
            <a:cxnSpLocks/>
          </p:cNvCxnSpPr>
          <p:nvPr/>
        </p:nvCxnSpPr>
        <p:spPr>
          <a:xfrm>
            <a:off x="4427984" y="1778500"/>
            <a:ext cx="0" cy="4149516"/>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FA237AAC-F14F-CF72-34DE-5607D4911E88}"/>
              </a:ext>
            </a:extLst>
          </p:cNvPr>
          <p:cNvCxnSpPr>
            <a:cxnSpLocks/>
          </p:cNvCxnSpPr>
          <p:nvPr/>
        </p:nvCxnSpPr>
        <p:spPr>
          <a:xfrm>
            <a:off x="4241440" y="1778500"/>
            <a:ext cx="0" cy="4609653"/>
          </a:xfrm>
          <a:prstGeom prst="line">
            <a:avLst/>
          </a:prstGeom>
          <a:ln w="28575">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A35178E6-12AD-A211-90E9-3E10B5B988C5}"/>
              </a:ext>
            </a:extLst>
          </p:cNvPr>
          <p:cNvCxnSpPr>
            <a:cxnSpLocks/>
          </p:cNvCxnSpPr>
          <p:nvPr/>
        </p:nvCxnSpPr>
        <p:spPr>
          <a:xfrm>
            <a:off x="4067944" y="1793597"/>
            <a:ext cx="0" cy="1635403"/>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B00473DC-9F8B-9D7C-BDE8-AF2976A64EE2}"/>
              </a:ext>
            </a:extLst>
          </p:cNvPr>
          <p:cNvSpPr/>
          <p:nvPr/>
        </p:nvSpPr>
        <p:spPr>
          <a:xfrm>
            <a:off x="4838830" y="4634345"/>
            <a:ext cx="3453115" cy="2168237"/>
          </a:xfrm>
          <a:prstGeom prst="rect">
            <a:avLst/>
          </a:prstGeom>
          <a:noFill/>
          <a:ln>
            <a:solidFill>
              <a:srgbClr val="FFBD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1" name="直線コネクタ 30">
            <a:extLst>
              <a:ext uri="{FF2B5EF4-FFF2-40B4-BE49-F238E27FC236}">
                <a16:creationId xmlns:a16="http://schemas.microsoft.com/office/drawing/2014/main" id="{B7723835-02C0-AA16-F240-159DDB5E8396}"/>
              </a:ext>
            </a:extLst>
          </p:cNvPr>
          <p:cNvCxnSpPr>
            <a:cxnSpLocks/>
          </p:cNvCxnSpPr>
          <p:nvPr/>
        </p:nvCxnSpPr>
        <p:spPr>
          <a:xfrm>
            <a:off x="4613562" y="4881105"/>
            <a:ext cx="0" cy="1545082"/>
          </a:xfrm>
          <a:prstGeom prst="line">
            <a:avLst/>
          </a:prstGeom>
          <a:ln w="28575">
            <a:solidFill>
              <a:srgbClr val="FFBDFF"/>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3C06FC68-D778-B8E0-DF4C-17EED47B8D4E}"/>
              </a:ext>
            </a:extLst>
          </p:cNvPr>
          <p:cNvCxnSpPr>
            <a:cxnSpLocks/>
          </p:cNvCxnSpPr>
          <p:nvPr/>
        </p:nvCxnSpPr>
        <p:spPr>
          <a:xfrm>
            <a:off x="4605889" y="3284984"/>
            <a:ext cx="0" cy="504056"/>
          </a:xfrm>
          <a:prstGeom prst="line">
            <a:avLst/>
          </a:prstGeom>
          <a:ln w="28575">
            <a:solidFill>
              <a:srgbClr val="D600D6"/>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65616353-3C29-C5C2-AAA6-4C9AC128C08B}"/>
              </a:ext>
            </a:extLst>
          </p:cNvPr>
          <p:cNvCxnSpPr>
            <a:cxnSpLocks/>
          </p:cNvCxnSpPr>
          <p:nvPr/>
        </p:nvCxnSpPr>
        <p:spPr>
          <a:xfrm>
            <a:off x="4605889" y="3933056"/>
            <a:ext cx="0" cy="948049"/>
          </a:xfrm>
          <a:prstGeom prst="line">
            <a:avLst/>
          </a:prstGeom>
          <a:ln w="28575">
            <a:solidFill>
              <a:srgbClr val="D4027F"/>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DB438833-CBA2-E5E4-D74C-2605E0E84D05}"/>
              </a:ext>
            </a:extLst>
          </p:cNvPr>
          <p:cNvCxnSpPr>
            <a:cxnSpLocks/>
          </p:cNvCxnSpPr>
          <p:nvPr/>
        </p:nvCxnSpPr>
        <p:spPr>
          <a:xfrm>
            <a:off x="4932040" y="5805264"/>
            <a:ext cx="518980" cy="0"/>
          </a:xfrm>
          <a:prstGeom prst="line">
            <a:avLst/>
          </a:prstGeom>
          <a:ln w="28575">
            <a:solidFill>
              <a:srgbClr val="D600D6"/>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1CE8EF66-081D-9846-98F1-F27A2438C7F3}"/>
              </a:ext>
            </a:extLst>
          </p:cNvPr>
          <p:cNvCxnSpPr>
            <a:cxnSpLocks/>
          </p:cNvCxnSpPr>
          <p:nvPr/>
        </p:nvCxnSpPr>
        <p:spPr>
          <a:xfrm flipH="1">
            <a:off x="5580112" y="5805264"/>
            <a:ext cx="2592288" cy="0"/>
          </a:xfrm>
          <a:prstGeom prst="line">
            <a:avLst/>
          </a:prstGeom>
          <a:ln w="28575">
            <a:solidFill>
              <a:srgbClr val="D4027F"/>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FEC17917-733D-789D-7767-0CD2302027AD}"/>
              </a:ext>
            </a:extLst>
          </p:cNvPr>
          <p:cNvCxnSpPr>
            <a:cxnSpLocks/>
          </p:cNvCxnSpPr>
          <p:nvPr/>
        </p:nvCxnSpPr>
        <p:spPr>
          <a:xfrm flipH="1">
            <a:off x="5569479" y="5971841"/>
            <a:ext cx="2592288" cy="0"/>
          </a:xfrm>
          <a:prstGeom prst="line">
            <a:avLst/>
          </a:prstGeom>
          <a:ln w="28575">
            <a:solidFill>
              <a:srgbClr val="D4027F"/>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0059D6AF-B4E7-9221-3D0D-087DA9977962}"/>
              </a:ext>
            </a:extLst>
          </p:cNvPr>
          <p:cNvCxnSpPr>
            <a:cxnSpLocks/>
          </p:cNvCxnSpPr>
          <p:nvPr/>
        </p:nvCxnSpPr>
        <p:spPr>
          <a:xfrm flipH="1" flipV="1">
            <a:off x="5544670" y="6145506"/>
            <a:ext cx="870307" cy="113"/>
          </a:xfrm>
          <a:prstGeom prst="line">
            <a:avLst/>
          </a:prstGeom>
          <a:ln w="28575">
            <a:solidFill>
              <a:srgbClr val="D4027F"/>
            </a:solidFill>
          </a:ln>
        </p:spPr>
        <p:style>
          <a:lnRef idx="1">
            <a:schemeClr val="accent1"/>
          </a:lnRef>
          <a:fillRef idx="0">
            <a:schemeClr val="accent1"/>
          </a:fillRef>
          <a:effectRef idx="0">
            <a:schemeClr val="accent1"/>
          </a:effectRef>
          <a:fontRef idx="minor">
            <a:schemeClr val="tx1"/>
          </a:fontRef>
        </p:style>
      </p:cxnSp>
      <p:cxnSp>
        <p:nvCxnSpPr>
          <p:cNvPr id="92" name="直線コネクタ 91">
            <a:extLst>
              <a:ext uri="{FF2B5EF4-FFF2-40B4-BE49-F238E27FC236}">
                <a16:creationId xmlns:a16="http://schemas.microsoft.com/office/drawing/2014/main" id="{AF0F2925-CE93-79DC-7214-754665E49D11}"/>
              </a:ext>
            </a:extLst>
          </p:cNvPr>
          <p:cNvCxnSpPr>
            <a:cxnSpLocks/>
          </p:cNvCxnSpPr>
          <p:nvPr/>
        </p:nvCxnSpPr>
        <p:spPr>
          <a:xfrm flipH="1">
            <a:off x="1259632" y="2229727"/>
            <a:ext cx="2525002" cy="0"/>
          </a:xfrm>
          <a:prstGeom prst="line">
            <a:avLst/>
          </a:prstGeom>
          <a:ln w="28575">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7385EA1E-5288-C24D-3381-612CC9F93844}"/>
              </a:ext>
            </a:extLst>
          </p:cNvPr>
          <p:cNvCxnSpPr>
            <a:cxnSpLocks/>
          </p:cNvCxnSpPr>
          <p:nvPr/>
        </p:nvCxnSpPr>
        <p:spPr>
          <a:xfrm flipH="1">
            <a:off x="1187624" y="2586168"/>
            <a:ext cx="2618981" cy="0"/>
          </a:xfrm>
          <a:prstGeom prst="line">
            <a:avLst/>
          </a:prstGeom>
          <a:ln w="28575">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EDC8C6B4-E354-ABE5-5BBB-36391FD86B14}"/>
              </a:ext>
            </a:extLst>
          </p:cNvPr>
          <p:cNvCxnSpPr>
            <a:cxnSpLocks/>
          </p:cNvCxnSpPr>
          <p:nvPr/>
        </p:nvCxnSpPr>
        <p:spPr>
          <a:xfrm flipH="1">
            <a:off x="1230152" y="4077072"/>
            <a:ext cx="2554482" cy="0"/>
          </a:xfrm>
          <a:prstGeom prst="line">
            <a:avLst/>
          </a:prstGeom>
          <a:ln w="28575">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6906F328-8686-7E9B-2AAC-C091FD39A2F7}"/>
              </a:ext>
            </a:extLst>
          </p:cNvPr>
          <p:cNvCxnSpPr>
            <a:cxnSpLocks/>
          </p:cNvCxnSpPr>
          <p:nvPr/>
        </p:nvCxnSpPr>
        <p:spPr>
          <a:xfrm flipH="1">
            <a:off x="1187624" y="2946208"/>
            <a:ext cx="2597010" cy="0"/>
          </a:xfrm>
          <a:prstGeom prst="line">
            <a:avLst/>
          </a:prstGeom>
          <a:ln w="28575">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77A8F27C-EEB4-8BBD-6BCB-204B193C23C8}"/>
              </a:ext>
            </a:extLst>
          </p:cNvPr>
          <p:cNvCxnSpPr>
            <a:cxnSpLocks/>
          </p:cNvCxnSpPr>
          <p:nvPr/>
        </p:nvCxnSpPr>
        <p:spPr>
          <a:xfrm flipH="1">
            <a:off x="1230152" y="3321552"/>
            <a:ext cx="2597010" cy="0"/>
          </a:xfrm>
          <a:prstGeom prst="line">
            <a:avLst/>
          </a:prstGeom>
          <a:ln w="28575">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EE4B13D1-349B-C121-7DFD-9BDEBC4F919A}"/>
              </a:ext>
            </a:extLst>
          </p:cNvPr>
          <p:cNvCxnSpPr>
            <a:cxnSpLocks/>
          </p:cNvCxnSpPr>
          <p:nvPr/>
        </p:nvCxnSpPr>
        <p:spPr>
          <a:xfrm flipH="1">
            <a:off x="1230152" y="3717032"/>
            <a:ext cx="2576453" cy="0"/>
          </a:xfrm>
          <a:prstGeom prst="line">
            <a:avLst/>
          </a:prstGeom>
          <a:ln w="28575">
            <a:solidFill>
              <a:srgbClr val="33CC33"/>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D60BE74F-91DC-AF9D-AA09-320FBDCABC5B}"/>
              </a:ext>
            </a:extLst>
          </p:cNvPr>
          <p:cNvCxnSpPr>
            <a:cxnSpLocks/>
          </p:cNvCxnSpPr>
          <p:nvPr/>
        </p:nvCxnSpPr>
        <p:spPr>
          <a:xfrm flipH="1">
            <a:off x="1230152" y="4437112"/>
            <a:ext cx="2405744" cy="0"/>
          </a:xfrm>
          <a:prstGeom prst="line">
            <a:avLst/>
          </a:prstGeom>
          <a:ln w="28575">
            <a:solidFill>
              <a:srgbClr val="33CC33"/>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C9CCE65D-E18F-7D3D-7662-327D578E75CD}"/>
              </a:ext>
            </a:extLst>
          </p:cNvPr>
          <p:cNvSpPr txBox="1"/>
          <p:nvPr/>
        </p:nvSpPr>
        <p:spPr>
          <a:xfrm>
            <a:off x="-7580" y="680604"/>
            <a:ext cx="9151579" cy="707886"/>
          </a:xfrm>
          <a:prstGeom prst="rect">
            <a:avLst/>
          </a:prstGeom>
          <a:noFill/>
        </p:spPr>
        <p:txBody>
          <a:bodyPr wrap="square" rtlCol="0">
            <a:spAutoFit/>
          </a:bodyPr>
          <a:lstStyle/>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出題の趣旨</a:t>
            </a:r>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引用して、自分の考えが伝わるように書き表し方を工夫する</a:t>
            </a:r>
            <a:endParaRPr kumimoji="1" lang="en-US" altLang="ja-JP" sz="2000" b="1" dirty="0">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　　　　　　　ことができるかどうかをみる。</a:t>
            </a:r>
            <a:endParaRPr kumimoji="1" lang="ja-JP" altLang="en-US" sz="200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1442330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ECAF8-2EF3-4890-3D9F-CB7893821FDD}"/>
            </a:ext>
          </a:extLst>
        </p:cNvPr>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1B139032-A440-1ED1-B4FA-D0E1187F3C09}"/>
              </a:ext>
            </a:extLst>
          </p:cNvPr>
          <p:cNvSpPr/>
          <p:nvPr/>
        </p:nvSpPr>
        <p:spPr>
          <a:xfrm>
            <a:off x="138447" y="5343343"/>
            <a:ext cx="936104" cy="1254009"/>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endParaRPr lang="en-US" altLang="ja-JP" sz="16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pPr algn="ctr"/>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6F474C97-9C29-F7C0-F118-30EF1ADB091C}"/>
              </a:ext>
            </a:extLst>
          </p:cNvPr>
          <p:cNvSpPr txBox="1"/>
          <p:nvPr/>
        </p:nvSpPr>
        <p:spPr>
          <a:xfrm>
            <a:off x="168303" y="5873600"/>
            <a:ext cx="936104" cy="276999"/>
          </a:xfrm>
          <a:prstGeom prst="rect">
            <a:avLst/>
          </a:prstGeom>
          <a:noFill/>
        </p:spPr>
        <p:txBody>
          <a:bodyPr wrap="square" rtlCol="0">
            <a:spAutoFit/>
          </a:bodyPr>
          <a:lstStyle/>
          <a:p>
            <a:pPr algn="ctr"/>
            <a:r>
              <a:rPr lang="ja-JP" altLang="en-US" sz="1200" b="1" dirty="0">
                <a:solidFill>
                  <a:schemeClr val="tx2"/>
                </a:solidFill>
                <a:latin typeface="メイリオ" panose="020B0604030504040204" pitchFamily="50" charset="-128"/>
                <a:ea typeface="メイリオ" panose="020B0604030504040204" pitchFamily="50" charset="-128"/>
              </a:rPr>
              <a:t>類型番号</a:t>
            </a:r>
          </a:p>
        </p:txBody>
      </p:sp>
      <p:sp>
        <p:nvSpPr>
          <p:cNvPr id="10" name="四角形: 角を丸くする 9">
            <a:extLst>
              <a:ext uri="{FF2B5EF4-FFF2-40B4-BE49-F238E27FC236}">
                <a16:creationId xmlns:a16="http://schemas.microsoft.com/office/drawing/2014/main" id="{E7240410-BE29-B48E-48BF-AC684398075F}"/>
              </a:ext>
            </a:extLst>
          </p:cNvPr>
          <p:cNvSpPr/>
          <p:nvPr/>
        </p:nvSpPr>
        <p:spPr>
          <a:xfrm>
            <a:off x="1672423" y="5475448"/>
            <a:ext cx="7348346" cy="1334406"/>
          </a:xfrm>
          <a:prstGeom prst="roundRect">
            <a:avLst>
              <a:gd name="adj" fmla="val 4054"/>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bIns="18000" rtlCol="0" anchor="b"/>
          <a:lstStyle/>
          <a:p>
            <a:pPr algn="just">
              <a:lnSpc>
                <a:spcPts val="1900"/>
              </a:lnSpc>
            </a:pPr>
            <a:r>
              <a:rPr lang="ja-JP" altLang="en-US" b="1" dirty="0">
                <a:solidFill>
                  <a:schemeClr val="tx2"/>
                </a:solidFill>
                <a:latin typeface="メイリオ" panose="020B0604030504040204" pitchFamily="50" charset="-128"/>
                <a:ea typeface="メイリオ" panose="020B0604030504040204" pitchFamily="50" charset="-128"/>
              </a:rPr>
              <a:t>　</a:t>
            </a:r>
            <a:endParaRPr lang="en-US" altLang="ja-JP" b="1" dirty="0">
              <a:solidFill>
                <a:schemeClr val="tx2"/>
              </a:solidFill>
              <a:latin typeface="メイリオ" panose="020B0604030504040204" pitchFamily="50" charset="-128"/>
              <a:ea typeface="メイリオ" panose="020B0604030504040204" pitchFamily="50" charset="-128"/>
            </a:endParaRPr>
          </a:p>
          <a:p>
            <a:pPr algn="just">
              <a:lnSpc>
                <a:spcPts val="1900"/>
              </a:lnSpc>
            </a:pPr>
            <a:endParaRPr lang="en-US" altLang="ja-JP" sz="1600" b="1" dirty="0">
              <a:solidFill>
                <a:schemeClr val="tx2"/>
              </a:solidFill>
              <a:latin typeface="メイリオ" panose="020B0604030504040204" pitchFamily="50" charset="-128"/>
              <a:ea typeface="メイリオ" panose="020B0604030504040204" pitchFamily="50" charset="-128"/>
            </a:endParaRPr>
          </a:p>
          <a:p>
            <a:pPr algn="just">
              <a:lnSpc>
                <a:spcPts val="1900"/>
              </a:lnSpc>
            </a:pPr>
            <a:endParaRPr lang="en-US" altLang="ja-JP" sz="1600" b="1" dirty="0">
              <a:solidFill>
                <a:schemeClr val="tx2"/>
              </a:solidFill>
              <a:latin typeface="メイリオ" panose="020B0604030504040204" pitchFamily="50" charset="-128"/>
              <a:ea typeface="メイリオ" panose="020B0604030504040204" pitchFamily="50" charset="-128"/>
            </a:endParaRPr>
          </a:p>
          <a:p>
            <a:pPr algn="just">
              <a:lnSpc>
                <a:spcPts val="1900"/>
              </a:lnSpc>
            </a:pPr>
            <a:r>
              <a:rPr lang="ja-JP" altLang="en-US" sz="1600" b="1" dirty="0">
                <a:solidFill>
                  <a:schemeClr val="tx2"/>
                </a:solidFill>
                <a:latin typeface="メイリオ" panose="020B0604030504040204" pitchFamily="50" charset="-128"/>
                <a:ea typeface="メイリオ" panose="020B0604030504040204" pitchFamily="50" charset="-128"/>
              </a:rPr>
              <a:t>　引用の方法が定着していないということはないでしょうか。また、引用することで、文章の信頼性を高め、自分の考えに対する読み手の納得度を上げることができた、という実感がもてているでしょうか。引用する際は、その目的を児童自身に明確にさせるとともに、よさを実感させるような指導が必要です。</a:t>
            </a:r>
            <a:endParaRPr kumimoji="1" lang="ja-JP" altLang="en-US" sz="1600" b="1" dirty="0">
              <a:solidFill>
                <a:schemeClr val="tx2"/>
              </a:solidFill>
              <a:latin typeface="メイリオ" panose="020B0604030504040204" pitchFamily="50" charset="-128"/>
              <a:ea typeface="メイリオ" panose="020B0604030504040204" pitchFamily="50" charset="-128"/>
            </a:endParaRPr>
          </a:p>
        </p:txBody>
      </p:sp>
      <p:graphicFrame>
        <p:nvGraphicFramePr>
          <p:cNvPr id="7" name="表 6">
            <a:extLst>
              <a:ext uri="{FF2B5EF4-FFF2-40B4-BE49-F238E27FC236}">
                <a16:creationId xmlns:a16="http://schemas.microsoft.com/office/drawing/2014/main" id="{401E52FF-5A09-FE91-1440-5D4421E8954C}"/>
              </a:ext>
            </a:extLst>
          </p:cNvPr>
          <p:cNvGraphicFramePr>
            <a:graphicFrameLocks noGrp="1"/>
          </p:cNvGraphicFramePr>
          <p:nvPr>
            <p:extLst>
              <p:ext uri="{D42A27DB-BD31-4B8C-83A1-F6EECF244321}">
                <p14:modId xmlns:p14="http://schemas.microsoft.com/office/powerpoint/2010/main" val="3978566930"/>
              </p:ext>
            </p:extLst>
          </p:nvPr>
        </p:nvGraphicFramePr>
        <p:xfrm>
          <a:off x="194797" y="718805"/>
          <a:ext cx="8754406" cy="4508500"/>
        </p:xfrm>
        <a:graphic>
          <a:graphicData uri="http://schemas.openxmlformats.org/drawingml/2006/table">
            <a:tbl>
              <a:tblPr firstRow="1" bandRow="1">
                <a:tableStyleId>{5940675A-B579-460E-94D1-54222C63F5DA}</a:tableStyleId>
              </a:tblPr>
              <a:tblGrid>
                <a:gridCol w="416763">
                  <a:extLst>
                    <a:ext uri="{9D8B030D-6E8A-4147-A177-3AD203B41FA5}">
                      <a16:colId xmlns:a16="http://schemas.microsoft.com/office/drawing/2014/main" val="497881674"/>
                    </a:ext>
                  </a:extLst>
                </a:gridCol>
                <a:gridCol w="5009703">
                  <a:extLst>
                    <a:ext uri="{9D8B030D-6E8A-4147-A177-3AD203B41FA5}">
                      <a16:colId xmlns:a16="http://schemas.microsoft.com/office/drawing/2014/main" val="3061564528"/>
                    </a:ext>
                  </a:extLst>
                </a:gridCol>
                <a:gridCol w="665588">
                  <a:extLst>
                    <a:ext uri="{9D8B030D-6E8A-4147-A177-3AD203B41FA5}">
                      <a16:colId xmlns:a16="http://schemas.microsoft.com/office/drawing/2014/main" val="3024050227"/>
                    </a:ext>
                  </a:extLst>
                </a:gridCol>
                <a:gridCol w="665588">
                  <a:extLst>
                    <a:ext uri="{9D8B030D-6E8A-4147-A177-3AD203B41FA5}">
                      <a16:colId xmlns:a16="http://schemas.microsoft.com/office/drawing/2014/main" val="3508318739"/>
                    </a:ext>
                  </a:extLst>
                </a:gridCol>
                <a:gridCol w="665588">
                  <a:extLst>
                    <a:ext uri="{9D8B030D-6E8A-4147-A177-3AD203B41FA5}">
                      <a16:colId xmlns:a16="http://schemas.microsoft.com/office/drawing/2014/main" val="2557356096"/>
                    </a:ext>
                  </a:extLst>
                </a:gridCol>
                <a:gridCol w="665588">
                  <a:extLst>
                    <a:ext uri="{9D8B030D-6E8A-4147-A177-3AD203B41FA5}">
                      <a16:colId xmlns:a16="http://schemas.microsoft.com/office/drawing/2014/main" val="193483412"/>
                    </a:ext>
                  </a:extLst>
                </a:gridCol>
                <a:gridCol w="665588">
                  <a:extLst>
                    <a:ext uri="{9D8B030D-6E8A-4147-A177-3AD203B41FA5}">
                      <a16:colId xmlns:a16="http://schemas.microsoft.com/office/drawing/2014/main" val="345310821"/>
                    </a:ext>
                  </a:extLst>
                </a:gridCol>
              </a:tblGrid>
              <a:tr h="1152128">
                <a:tc gridSpan="2">
                  <a:txBody>
                    <a:bodyPr/>
                    <a:lstStyle/>
                    <a:p>
                      <a:r>
                        <a:rPr kumimoji="1" lang="ja-JP" altLang="en-US" sz="1100" dirty="0"/>
                        <a:t>（正答の条件）</a:t>
                      </a:r>
                      <a:endParaRPr kumimoji="1" lang="en-US" altLang="ja-JP" sz="1100" dirty="0"/>
                    </a:p>
                    <a:p>
                      <a:r>
                        <a:rPr kumimoji="1" lang="ja-JP" altLang="en-US" sz="1100" dirty="0"/>
                        <a:t>①　</a:t>
                      </a:r>
                      <a:r>
                        <a:rPr kumimoji="1" lang="en-US" altLang="ja-JP" sz="1100" dirty="0"/>
                        <a:t>【</a:t>
                      </a:r>
                      <a:r>
                        <a:rPr kumimoji="1" lang="ja-JP" altLang="en-US" sz="1100" dirty="0"/>
                        <a:t>集めた情報</a:t>
                      </a:r>
                      <a:r>
                        <a:rPr kumimoji="1" lang="en-US" altLang="ja-JP" sz="1100" dirty="0"/>
                        <a:t>】</a:t>
                      </a:r>
                      <a:r>
                        <a:rPr kumimoji="1" lang="ja-JP" altLang="en-US" sz="1100" dirty="0"/>
                        <a:t>の中から、以下のことを抜き出して書いている。</a:t>
                      </a:r>
                      <a:endParaRPr kumimoji="1" lang="en-US" altLang="ja-JP" sz="1100" dirty="0"/>
                    </a:p>
                    <a:p>
                      <a:r>
                        <a:rPr kumimoji="1" lang="ja-JP" altLang="en-US" sz="1100" dirty="0"/>
                        <a:t>　ａ　本の題名</a:t>
                      </a:r>
                      <a:endParaRPr kumimoji="1" lang="en-US" altLang="ja-JP" sz="1100" dirty="0"/>
                    </a:p>
                    <a:p>
                      <a:r>
                        <a:rPr kumimoji="1" lang="ja-JP" altLang="en-US" sz="1100" dirty="0"/>
                        <a:t>　ｂ　本文の一部の内容</a:t>
                      </a:r>
                      <a:endParaRPr kumimoji="1" lang="en-US" altLang="ja-JP" sz="1100" dirty="0"/>
                    </a:p>
                    <a:p>
                      <a:r>
                        <a:rPr kumimoji="1" lang="ja-JP" altLang="en-US" sz="1100" dirty="0"/>
                        <a:t>②　抜き出した部分をかぎ（「　」）でくくっている。</a:t>
                      </a:r>
                      <a:endParaRPr kumimoji="1" lang="en-US" altLang="ja-JP" sz="1100" dirty="0"/>
                    </a:p>
                    <a:p>
                      <a:r>
                        <a:rPr kumimoji="1" lang="ja-JP" altLang="en-US" sz="1100" dirty="0"/>
                        <a:t>③　涼しく過ごせる衣服の色について考えたことを書いている。</a:t>
                      </a:r>
                      <a:endParaRPr kumimoji="1" lang="en-US" altLang="ja-JP" sz="1100" dirty="0"/>
                    </a:p>
                    <a:p>
                      <a:r>
                        <a:rPr kumimoji="1" lang="ja-JP" altLang="en-US" sz="1100" dirty="0"/>
                        <a:t>④　</a:t>
                      </a:r>
                      <a:r>
                        <a:rPr kumimoji="1" lang="en-US" altLang="ja-JP" sz="1100" dirty="0">
                          <a:latin typeface="+mj-ea"/>
                          <a:ea typeface="+mj-ea"/>
                        </a:rPr>
                        <a:t>140</a:t>
                      </a:r>
                      <a:r>
                        <a:rPr kumimoji="1" lang="ja-JP" altLang="en-US" sz="1100" dirty="0">
                          <a:latin typeface="+mj-ea"/>
                          <a:ea typeface="+mj-ea"/>
                        </a:rPr>
                        <a:t>字</a:t>
                      </a:r>
                      <a:r>
                        <a:rPr kumimoji="1" lang="ja-JP" altLang="en-US" sz="1100" dirty="0"/>
                        <a:t>以内で書いている。</a:t>
                      </a:r>
                    </a:p>
                  </a:txBody>
                  <a:tcPr marL="72000" marR="0"/>
                </a:tc>
                <a:tc hMerge="1">
                  <a:txBody>
                    <a:bodyPr/>
                    <a:lstStyle/>
                    <a:p>
                      <a:endParaRPr kumimoji="1" lang="ja-JP" altLang="en-US"/>
                    </a:p>
                  </a:txBody>
                  <a:tcPr/>
                </a:tc>
                <a:tc>
                  <a:txBody>
                    <a:bodyPr/>
                    <a:lstStyle/>
                    <a:p>
                      <a:pPr algn="ctr"/>
                      <a:r>
                        <a:rPr kumimoji="1" lang="ja-JP" altLang="en-US" sz="1400" dirty="0"/>
                        <a:t>正答</a:t>
                      </a:r>
                    </a:p>
                  </a:txBody>
                  <a:tcPr marL="0" marR="0" marT="0" marB="0" anchor="ctr"/>
                </a:tc>
                <a:tc>
                  <a:txBody>
                    <a:bodyPr/>
                    <a:lstStyle/>
                    <a:p>
                      <a:pPr algn="ctr">
                        <a:lnSpc>
                          <a:spcPts val="1400"/>
                        </a:lnSpc>
                      </a:pPr>
                      <a:r>
                        <a:rPr kumimoji="1" lang="ja-JP" altLang="en-US" sz="1400" dirty="0">
                          <a:latin typeface="ＭＳ ゴシック" panose="020B0609070205080204" pitchFamily="49" charset="-128"/>
                          <a:ea typeface="ＭＳ ゴシック" panose="020B0609070205080204" pitchFamily="49" charset="-128"/>
                        </a:rPr>
                        <a:t>全国</a:t>
                      </a:r>
                      <a:endParaRPr kumimoji="1" lang="en-US" altLang="ja-JP" sz="1400" spc="-160" baseline="0" dirty="0">
                        <a:latin typeface="ＭＳ ゴシック" panose="020B0609070205080204" pitchFamily="49" charset="-128"/>
                        <a:ea typeface="ＭＳ ゴシック" panose="020B0609070205080204" pitchFamily="49" charset="-128"/>
                      </a:endParaRPr>
                    </a:p>
                    <a:p>
                      <a:pPr algn="ctr">
                        <a:lnSpc>
                          <a:spcPts val="1400"/>
                        </a:lnSpc>
                      </a:pPr>
                      <a:r>
                        <a:rPr kumimoji="1" lang="ja-JP" altLang="en-US" sz="1400" dirty="0">
                          <a:latin typeface="ＭＳ ゴシック" panose="020B0609070205080204" pitchFamily="49" charset="-128"/>
                          <a:ea typeface="ＭＳ ゴシック" panose="020B0609070205080204" pitchFamily="49" charset="-128"/>
                        </a:rPr>
                        <a:t>（％）</a:t>
                      </a:r>
                    </a:p>
                  </a:txBody>
                  <a:tcPr marL="0" marR="0" marT="0" marB="0" anchor="ctr"/>
                </a:tc>
                <a:tc>
                  <a:txBody>
                    <a:bodyPr/>
                    <a:lstStyle/>
                    <a:p>
                      <a:pPr algn="ctr">
                        <a:lnSpc>
                          <a:spcPts val="1400"/>
                        </a:lnSpc>
                      </a:pPr>
                      <a:r>
                        <a:rPr kumimoji="1" lang="ja-JP" altLang="en-US" sz="1400" dirty="0">
                          <a:latin typeface="ＭＳ ゴシック" panose="020B0609070205080204" pitchFamily="49" charset="-128"/>
                          <a:ea typeface="ＭＳ ゴシック" panose="020B0609070205080204" pitchFamily="49" charset="-128"/>
                        </a:rPr>
                        <a:t>県</a:t>
                      </a:r>
                      <a:endParaRPr kumimoji="1" lang="zh-CN" altLang="en-US" sz="1400" spc="-170" baseline="0" dirty="0">
                        <a:latin typeface="ＭＳ ゴシック" panose="020B0609070205080204" pitchFamily="49" charset="-128"/>
                        <a:ea typeface="ＭＳ ゴシック" panose="020B0609070205080204" pitchFamily="49" charset="-128"/>
                      </a:endParaRPr>
                    </a:p>
                    <a:p>
                      <a:pPr algn="ctr">
                        <a:lnSpc>
                          <a:spcPts val="1400"/>
                        </a:lnSpc>
                      </a:pPr>
                      <a:r>
                        <a:rPr kumimoji="1" lang="zh-CN" altLang="en-US" sz="1400" dirty="0">
                          <a:latin typeface="ＭＳ ゴシック" panose="020B0609070205080204" pitchFamily="49" charset="-128"/>
                          <a:ea typeface="ＭＳ ゴシック" panose="020B0609070205080204" pitchFamily="49" charset="-128"/>
                        </a:rPr>
                        <a:t>（％）</a:t>
                      </a:r>
                    </a:p>
                  </a:txBody>
                  <a:tcPr marL="0" marR="0" marT="0" marB="0"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a:t>
                      </a:r>
                    </a:p>
                  </a:txBody>
                  <a:tcPr marL="0" marR="0" marT="0" marB="0"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自校（人）</a:t>
                      </a:r>
                    </a:p>
                  </a:txBody>
                  <a:tcPr marL="0" marR="0" marT="0" marB="0" anchor="ctr"/>
                </a:tc>
                <a:extLst>
                  <a:ext uri="{0D108BD9-81ED-4DB2-BD59-A6C34878D82A}">
                    <a16:rowId xmlns:a16="http://schemas.microsoft.com/office/drawing/2014/main" val="620879162"/>
                  </a:ext>
                </a:extLst>
              </a:tr>
              <a:tr h="211177">
                <a:tc>
                  <a:txBody>
                    <a:bodyPr/>
                    <a:lstStyle/>
                    <a:p>
                      <a:pPr algn="ctr"/>
                      <a:r>
                        <a:rPr kumimoji="1" lang="ja-JP" altLang="en-US" sz="1400" dirty="0"/>
                        <a:t>１</a:t>
                      </a:r>
                    </a:p>
                  </a:txBody>
                  <a:tcPr anchor="ctr">
                    <a:solidFill>
                      <a:srgbClr val="F2DCDB"/>
                    </a:solidFill>
                  </a:tcPr>
                </a:tc>
                <a:tc>
                  <a:txBody>
                    <a:bodyPr/>
                    <a:lstStyle/>
                    <a:p>
                      <a:pPr algn="just"/>
                      <a:r>
                        <a:rPr kumimoji="1" lang="ja-JP" altLang="en-US" sz="1100" dirty="0"/>
                        <a:t>条件①ａ、ｂの両方、②、③、④を満たしているもの</a:t>
                      </a:r>
                      <a:endParaRPr kumimoji="1" lang="en-US" altLang="ja-JP" sz="1100" dirty="0"/>
                    </a:p>
                  </a:txBody>
                  <a:tcPr anchor="ctr">
                    <a:solidFill>
                      <a:srgbClr val="F2DCDB"/>
                    </a:solidFill>
                  </a:tcPr>
                </a:tc>
                <a:tc>
                  <a:txBody>
                    <a:bodyPr/>
                    <a:lstStyle/>
                    <a:p>
                      <a:pPr algn="ctr"/>
                      <a:r>
                        <a:rPr kumimoji="1" lang="ja-JP" altLang="en-US" sz="1400" dirty="0"/>
                        <a:t>◎</a:t>
                      </a:r>
                    </a:p>
                  </a:txBody>
                  <a:tcPr anchor="ctr">
                    <a:solidFill>
                      <a:srgbClr val="F2DCDB"/>
                    </a:solidFill>
                  </a:tcPr>
                </a:tc>
                <a:tc>
                  <a:txBody>
                    <a:bodyPr/>
                    <a:lstStyle/>
                    <a:p>
                      <a:pPr marL="0" indent="0" algn="r">
                        <a:lnSpc>
                          <a:spcPts val="1700"/>
                        </a:lnSpc>
                      </a:pPr>
                      <a:r>
                        <a:rPr kumimoji="1" lang="en-US" altLang="ja-JP" sz="1600" b="1" dirty="0">
                          <a:solidFill>
                            <a:schemeClr val="tx1"/>
                          </a:solidFill>
                          <a:latin typeface="+mn-ea"/>
                          <a:ea typeface="+mn-ea"/>
                        </a:rPr>
                        <a:t>28.0</a:t>
                      </a:r>
                      <a:endParaRPr kumimoji="1" lang="ja-JP" altLang="en-US" sz="1600" b="1" dirty="0">
                        <a:solidFill>
                          <a:schemeClr val="tx1"/>
                        </a:solidFill>
                        <a:latin typeface="+mn-ea"/>
                        <a:ea typeface="+mn-ea"/>
                      </a:endParaRPr>
                    </a:p>
                  </a:txBody>
                  <a:tcPr marR="144000" anchor="ctr">
                    <a:solidFill>
                      <a:srgbClr val="F2DCDB"/>
                    </a:solidFill>
                  </a:tcPr>
                </a:tc>
                <a:tc>
                  <a:txBody>
                    <a:bodyPr/>
                    <a:lstStyle/>
                    <a:p>
                      <a:pPr marL="0" indent="0" algn="r">
                        <a:lnSpc>
                          <a:spcPts val="1700"/>
                        </a:lnSpc>
                      </a:pPr>
                      <a:r>
                        <a:rPr kumimoji="1" lang="en-US" altLang="ja-JP" sz="1600" b="1" dirty="0">
                          <a:solidFill>
                            <a:schemeClr val="tx1"/>
                          </a:solidFill>
                          <a:latin typeface="+mn-ea"/>
                          <a:ea typeface="+mn-ea"/>
                        </a:rPr>
                        <a:t>30.4</a:t>
                      </a:r>
                      <a:endParaRPr kumimoji="1" lang="ja-JP" altLang="en-US" sz="1600" b="1" dirty="0">
                        <a:solidFill>
                          <a:schemeClr val="tx1"/>
                        </a:solidFill>
                        <a:latin typeface="+mn-ea"/>
                        <a:ea typeface="+mn-ea"/>
                      </a:endParaRPr>
                    </a:p>
                  </a:txBody>
                  <a:tcPr marR="144000" anchor="ctr">
                    <a:solidFill>
                      <a:srgbClr val="F2DCDB"/>
                    </a:solidFill>
                  </a:tcPr>
                </a:tc>
                <a:tc>
                  <a:txBody>
                    <a:bodyPr/>
                    <a:lstStyle/>
                    <a:p>
                      <a:pPr algn="ctr"/>
                      <a:endParaRPr kumimoji="1" lang="ja-JP" altLang="en-US" sz="1400" dirty="0"/>
                    </a:p>
                  </a:txBody>
                  <a:tcPr anchor="ctr">
                    <a:solidFill>
                      <a:srgbClr val="F2DCDB"/>
                    </a:solidFill>
                  </a:tcPr>
                </a:tc>
                <a:tc>
                  <a:txBody>
                    <a:bodyPr/>
                    <a:lstStyle/>
                    <a:p>
                      <a:pPr algn="ctr"/>
                      <a:endParaRPr kumimoji="1" lang="ja-JP" altLang="en-US" sz="1400" dirty="0"/>
                    </a:p>
                  </a:txBody>
                  <a:tcPr anchor="ctr">
                    <a:solidFill>
                      <a:srgbClr val="F2DCDB"/>
                    </a:solidFill>
                  </a:tcPr>
                </a:tc>
                <a:extLst>
                  <a:ext uri="{0D108BD9-81ED-4DB2-BD59-A6C34878D82A}">
                    <a16:rowId xmlns:a16="http://schemas.microsoft.com/office/drawing/2014/main" val="8223435"/>
                  </a:ext>
                </a:extLst>
              </a:tr>
              <a:tr h="211177">
                <a:tc>
                  <a:txBody>
                    <a:bodyPr/>
                    <a:lstStyle/>
                    <a:p>
                      <a:pPr marL="0" indent="0" algn="ctr"/>
                      <a:r>
                        <a:rPr kumimoji="1" lang="ja-JP" altLang="en-US" sz="1400" dirty="0"/>
                        <a:t>２</a:t>
                      </a:r>
                    </a:p>
                  </a:txBody>
                  <a:tcPr anchor="ctr">
                    <a:solidFill>
                      <a:srgbClr val="F7EAE9"/>
                    </a:solidFill>
                  </a:tcPr>
                </a:tc>
                <a:tc>
                  <a:txBody>
                    <a:bodyPr/>
                    <a:lstStyle/>
                    <a:p>
                      <a:pPr algn="just"/>
                      <a:r>
                        <a:rPr kumimoji="1" lang="ja-JP" altLang="en-US" sz="1100" dirty="0"/>
                        <a:t>条件①ａ、ｂの両方、③、④を満たしているが、条件②は満たしていないもの</a:t>
                      </a:r>
                      <a:endParaRPr kumimoji="1" lang="en-US" altLang="ja-JP" sz="1100" dirty="0"/>
                    </a:p>
                  </a:txBody>
                  <a:tcPr anchor="ctr">
                    <a:solidFill>
                      <a:srgbClr val="F7EAE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t>○</a:t>
                      </a:r>
                    </a:p>
                  </a:txBody>
                  <a:tcPr anchor="ctr">
                    <a:solidFill>
                      <a:srgbClr val="F7EAE9"/>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5.4</a:t>
                      </a:r>
                      <a:endParaRPr kumimoji="1" lang="ja-JP" altLang="en-US" sz="1600" b="1" dirty="0">
                        <a:solidFill>
                          <a:schemeClr val="tx1"/>
                        </a:solidFill>
                        <a:latin typeface="+mn-ea"/>
                        <a:ea typeface="+mn-ea"/>
                      </a:endParaRPr>
                    </a:p>
                  </a:txBody>
                  <a:tcPr marR="144000" anchor="ctr">
                    <a:solidFill>
                      <a:srgbClr val="F7EAE9"/>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6.6</a:t>
                      </a:r>
                      <a:endParaRPr kumimoji="1" lang="ja-JP" altLang="en-US" sz="1600" b="1" dirty="0">
                        <a:solidFill>
                          <a:schemeClr val="tx1"/>
                        </a:solidFill>
                        <a:latin typeface="+mn-ea"/>
                        <a:ea typeface="+mn-ea"/>
                      </a:endParaRPr>
                    </a:p>
                  </a:txBody>
                  <a:tcPr marR="144000" anchor="ctr">
                    <a:solidFill>
                      <a:srgbClr val="F7EAE9"/>
                    </a:solidFill>
                  </a:tcPr>
                </a:tc>
                <a:tc>
                  <a:txBody>
                    <a:bodyPr/>
                    <a:lstStyle/>
                    <a:p>
                      <a:pPr algn="ctr"/>
                      <a:endParaRPr kumimoji="1" lang="ja-JP" altLang="en-US" sz="1400" dirty="0"/>
                    </a:p>
                  </a:txBody>
                  <a:tcPr anchor="ctr">
                    <a:solidFill>
                      <a:srgbClr val="F7EAE9"/>
                    </a:solidFill>
                  </a:tcPr>
                </a:tc>
                <a:tc>
                  <a:txBody>
                    <a:bodyPr/>
                    <a:lstStyle/>
                    <a:p>
                      <a:pPr algn="ctr"/>
                      <a:endParaRPr kumimoji="1" lang="ja-JP" altLang="en-US" sz="1400" dirty="0"/>
                    </a:p>
                  </a:txBody>
                  <a:tcPr anchor="ctr">
                    <a:solidFill>
                      <a:srgbClr val="F7EAE9"/>
                    </a:solidFill>
                  </a:tcPr>
                </a:tc>
                <a:extLst>
                  <a:ext uri="{0D108BD9-81ED-4DB2-BD59-A6C34878D82A}">
                    <a16:rowId xmlns:a16="http://schemas.microsoft.com/office/drawing/2014/main" val="219737149"/>
                  </a:ext>
                </a:extLst>
              </a:tr>
              <a:tr h="192841">
                <a:tc>
                  <a:txBody>
                    <a:bodyPr/>
                    <a:lstStyle/>
                    <a:p>
                      <a:pPr algn="ctr"/>
                      <a:r>
                        <a:rPr kumimoji="1" lang="ja-JP" altLang="en-US" sz="1400" dirty="0"/>
                        <a:t>３</a:t>
                      </a:r>
                    </a:p>
                  </a:txBody>
                  <a:tcPr anchor="ctr">
                    <a:solidFill>
                      <a:schemeClr val="bg1">
                        <a:lumMod val="85000"/>
                      </a:schemeClr>
                    </a:solidFill>
                  </a:tcPr>
                </a:tc>
                <a:tc>
                  <a:txBody>
                    <a:bodyPr/>
                    <a:lstStyle/>
                    <a:p>
                      <a:pPr algn="just"/>
                      <a:r>
                        <a:rPr kumimoji="1" lang="ja-JP" altLang="en-US" sz="1100" dirty="0"/>
                        <a:t>条件①ａ、ｂの両方、②、③は満たしているが、条件④は満たしていないもの</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nchor="ctr">
                    <a:solidFill>
                      <a:schemeClr val="bg1">
                        <a:lumMod val="85000"/>
                      </a:schemeClr>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0.0</a:t>
                      </a:r>
                    </a:p>
                  </a:txBody>
                  <a:tcPr marR="144000" anchor="ctr">
                    <a:solidFill>
                      <a:schemeClr val="bg1">
                        <a:lumMod val="85000"/>
                      </a:schemeClr>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0.0</a:t>
                      </a:r>
                    </a:p>
                  </a:txBody>
                  <a:tcPr marR="144000" anchor="ctr">
                    <a:solidFill>
                      <a:schemeClr val="bg1">
                        <a:lumMod val="85000"/>
                      </a:schemeClr>
                    </a:solidFill>
                  </a:tcPr>
                </a:tc>
                <a:tc>
                  <a:txBody>
                    <a:bodyPr/>
                    <a:lstStyle/>
                    <a:p>
                      <a:pPr algn="ctr"/>
                      <a:endParaRPr kumimoji="1" lang="ja-JP" altLang="en-US" sz="1400" dirty="0"/>
                    </a:p>
                  </a:txBody>
                  <a:tcPr anchor="ctr">
                    <a:solidFill>
                      <a:schemeClr val="bg1">
                        <a:lumMod val="85000"/>
                      </a:schemeClr>
                    </a:solidFill>
                  </a:tcPr>
                </a:tc>
                <a:tc>
                  <a:txBody>
                    <a:bodyPr/>
                    <a:lstStyle/>
                    <a:p>
                      <a:pPr algn="ctr"/>
                      <a:endParaRPr kumimoji="1" lang="ja-JP" altLang="en-US" sz="1400" dirty="0"/>
                    </a:p>
                  </a:txBody>
                  <a:tcPr anchor="ctr">
                    <a:solidFill>
                      <a:schemeClr val="bg1">
                        <a:lumMod val="85000"/>
                      </a:schemeClr>
                    </a:solidFill>
                  </a:tcPr>
                </a:tc>
                <a:extLst>
                  <a:ext uri="{0D108BD9-81ED-4DB2-BD59-A6C34878D82A}">
                    <a16:rowId xmlns:a16="http://schemas.microsoft.com/office/drawing/2014/main" val="1580398011"/>
                  </a:ext>
                </a:extLst>
              </a:tr>
              <a:tr h="211177">
                <a:tc>
                  <a:txBody>
                    <a:bodyPr/>
                    <a:lstStyle/>
                    <a:p>
                      <a:pPr algn="ctr"/>
                      <a:r>
                        <a:rPr kumimoji="1" lang="ja-JP" altLang="en-US" sz="1400" dirty="0"/>
                        <a:t>４</a:t>
                      </a:r>
                    </a:p>
                  </a:txBody>
                  <a:tcPr anchor="ctr">
                    <a:solidFill>
                      <a:schemeClr val="bg1"/>
                    </a:solidFill>
                  </a:tcPr>
                </a:tc>
                <a:tc>
                  <a:txBody>
                    <a:bodyPr/>
                    <a:lstStyle/>
                    <a:p>
                      <a:pPr algn="just"/>
                      <a:r>
                        <a:rPr kumimoji="1" lang="ja-JP" altLang="en-US" sz="1100" dirty="0"/>
                        <a:t>条件①ａ、ｂの両方、②は満たしているが、条件③は満たしていないもの</a:t>
                      </a:r>
                      <a:endParaRPr kumimoji="1" lang="en-US" altLang="ja-JP" sz="1100" dirty="0"/>
                    </a:p>
                    <a:p>
                      <a:pPr algn="just"/>
                      <a:r>
                        <a:rPr kumimoji="1" lang="ja-JP" altLang="en-US" sz="1100" dirty="0"/>
                        <a:t>＊条件④を満たしているかどうかは不問とする。</a:t>
                      </a: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nchor="ctr">
                    <a:solidFill>
                      <a:schemeClr val="bg1"/>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4.4</a:t>
                      </a:r>
                    </a:p>
                  </a:txBody>
                  <a:tcPr marR="144000" anchor="ctr">
                    <a:solidFill>
                      <a:schemeClr val="bg1"/>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4.2</a:t>
                      </a:r>
                    </a:p>
                  </a:txBody>
                  <a:tcPr marR="144000" marT="0" marB="0" anchor="ctr">
                    <a:solidFill>
                      <a:schemeClr val="bg1"/>
                    </a:solidFill>
                  </a:tcPr>
                </a:tc>
                <a:tc>
                  <a:txBody>
                    <a:bodyPr/>
                    <a:lstStyle/>
                    <a:p>
                      <a:pPr algn="ctr"/>
                      <a:endParaRPr kumimoji="1" lang="ja-JP" altLang="en-US" sz="1400" dirty="0"/>
                    </a:p>
                  </a:txBody>
                  <a:tcPr anchor="ctr">
                    <a:solidFill>
                      <a:schemeClr val="bg1"/>
                    </a:solidFill>
                  </a:tcPr>
                </a:tc>
                <a:tc>
                  <a:txBody>
                    <a:bodyPr/>
                    <a:lstStyle/>
                    <a:p>
                      <a:pPr algn="ctr"/>
                      <a:endParaRPr kumimoji="1" lang="ja-JP" altLang="en-US" sz="1400" dirty="0"/>
                    </a:p>
                  </a:txBody>
                  <a:tcPr anchor="ctr">
                    <a:solidFill>
                      <a:schemeClr val="bg1"/>
                    </a:solidFill>
                  </a:tcPr>
                </a:tc>
                <a:extLst>
                  <a:ext uri="{0D108BD9-81ED-4DB2-BD59-A6C34878D82A}">
                    <a16:rowId xmlns:a16="http://schemas.microsoft.com/office/drawing/2014/main" val="3730291628"/>
                  </a:ext>
                </a:extLst>
              </a:tr>
              <a:tr h="211177">
                <a:tc>
                  <a:txBody>
                    <a:bodyPr/>
                    <a:lstStyle/>
                    <a:p>
                      <a:pPr algn="ctr"/>
                      <a:r>
                        <a:rPr kumimoji="1" lang="ja-JP" altLang="en-US" sz="1400" dirty="0">
                          <a:latin typeface="+mj-ea"/>
                          <a:ea typeface="+mj-ea"/>
                        </a:rPr>
                        <a:t>５</a:t>
                      </a:r>
                    </a:p>
                  </a:txBody>
                  <a:tcPr anchor="ctr">
                    <a:solidFill>
                      <a:schemeClr val="bg1"/>
                    </a:solidFill>
                  </a:tcPr>
                </a:tc>
                <a:tc>
                  <a:txBody>
                    <a:bodyPr/>
                    <a:lstStyle/>
                    <a:p>
                      <a:pPr algn="just"/>
                      <a:r>
                        <a:rPr kumimoji="1" lang="ja-JP" altLang="en-US" sz="1100" dirty="0"/>
                        <a:t>条件①ａ、、②、③は満たしているが、条件①ｂは満たしていないもの</a:t>
                      </a:r>
                      <a:endParaRPr kumimoji="1" lang="en-US" altLang="ja-JP" sz="1100" dirty="0"/>
                    </a:p>
                    <a:p>
                      <a:pPr algn="just"/>
                      <a:r>
                        <a:rPr kumimoji="1" lang="ja-JP" altLang="en-US" sz="1100" dirty="0"/>
                        <a:t>＊条件④を満たしているかどうかは不問とする。</a:t>
                      </a:r>
                    </a:p>
                  </a:txBody>
                  <a:tcPr anchor="ctr">
                    <a:solidFill>
                      <a:schemeClr val="bg1"/>
                    </a:solidFill>
                  </a:tcPr>
                </a:tc>
                <a:tc>
                  <a:txBody>
                    <a:bodyPr/>
                    <a:lstStyle/>
                    <a:p>
                      <a:pPr algn="ctr"/>
                      <a:endParaRPr kumimoji="1" lang="ja-JP" altLang="en-US" sz="1400" dirty="0"/>
                    </a:p>
                  </a:txBody>
                  <a:tcPr anchor="ctr">
                    <a:solidFill>
                      <a:schemeClr val="bg1"/>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6.1</a:t>
                      </a:r>
                    </a:p>
                  </a:txBody>
                  <a:tcPr marR="144000" anchor="ctr">
                    <a:solidFill>
                      <a:schemeClr val="bg1"/>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6.6</a:t>
                      </a:r>
                    </a:p>
                  </a:txBody>
                  <a:tcPr marR="144000" anchor="ctr">
                    <a:solidFill>
                      <a:schemeClr val="bg1"/>
                    </a:solidFill>
                  </a:tcPr>
                </a:tc>
                <a:tc>
                  <a:txBody>
                    <a:bodyPr/>
                    <a:lstStyle/>
                    <a:p>
                      <a:pPr algn="ctr"/>
                      <a:endParaRPr kumimoji="1" lang="ja-JP" altLang="en-US" sz="1400" dirty="0"/>
                    </a:p>
                  </a:txBody>
                  <a:tcPr anchor="ctr">
                    <a:solidFill>
                      <a:schemeClr val="bg1"/>
                    </a:solidFill>
                  </a:tcPr>
                </a:tc>
                <a:tc>
                  <a:txBody>
                    <a:bodyPr/>
                    <a:lstStyle/>
                    <a:p>
                      <a:pPr algn="ctr"/>
                      <a:endParaRPr kumimoji="1" lang="ja-JP" altLang="en-US" sz="1400" dirty="0"/>
                    </a:p>
                  </a:txBody>
                  <a:tcPr anchor="ctr">
                    <a:solidFill>
                      <a:schemeClr val="bg1"/>
                    </a:solidFill>
                  </a:tcPr>
                </a:tc>
                <a:extLst>
                  <a:ext uri="{0D108BD9-81ED-4DB2-BD59-A6C34878D82A}">
                    <a16:rowId xmlns:a16="http://schemas.microsoft.com/office/drawing/2014/main" val="2540675280"/>
                  </a:ext>
                </a:extLst>
              </a:tr>
              <a:tr h="211177">
                <a:tc>
                  <a:txBody>
                    <a:bodyPr/>
                    <a:lstStyle/>
                    <a:p>
                      <a:pPr algn="ctr"/>
                      <a:r>
                        <a:rPr kumimoji="1" lang="ja-JP" altLang="en-US" sz="1400" dirty="0">
                          <a:latin typeface="+mj-ea"/>
                          <a:ea typeface="+mj-ea"/>
                        </a:rPr>
                        <a:t>６</a:t>
                      </a:r>
                    </a:p>
                  </a:txBody>
                  <a:tcPr anchor="ctr">
                    <a:solidFill>
                      <a:schemeClr val="bg1"/>
                    </a:solidFill>
                  </a:tcPr>
                </a:tc>
                <a:tc>
                  <a:txBody>
                    <a:bodyPr/>
                    <a:lstStyle/>
                    <a:p>
                      <a:pPr algn="just"/>
                      <a:r>
                        <a:rPr kumimoji="1" lang="ja-JP" altLang="en-US" sz="1100" dirty="0"/>
                        <a:t>条件①ｂ、、②、③は満たしているが、条件①ａは満たしていないもの</a:t>
                      </a:r>
                      <a:endParaRPr kumimoji="1" lang="en-US" altLang="ja-JP" sz="1100" dirty="0"/>
                    </a:p>
                    <a:p>
                      <a:pPr algn="just"/>
                      <a:r>
                        <a:rPr kumimoji="1" lang="ja-JP" altLang="en-US" sz="1100" dirty="0"/>
                        <a:t>＊条件④を満たしているかどうかは不問とする。</a:t>
                      </a:r>
                    </a:p>
                  </a:txBody>
                  <a:tcPr anchor="ctr">
                    <a:solidFill>
                      <a:schemeClr val="bg1"/>
                    </a:solidFill>
                  </a:tcPr>
                </a:tc>
                <a:tc>
                  <a:txBody>
                    <a:bodyPr/>
                    <a:lstStyle/>
                    <a:p>
                      <a:pPr algn="ctr"/>
                      <a:endParaRPr kumimoji="1" lang="ja-JP" altLang="en-US" sz="1400" dirty="0"/>
                    </a:p>
                  </a:txBody>
                  <a:tcPr anchor="ctr">
                    <a:solidFill>
                      <a:schemeClr val="bg1"/>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5.3</a:t>
                      </a:r>
                    </a:p>
                  </a:txBody>
                  <a:tcPr marR="144000" anchor="ctr">
                    <a:solidFill>
                      <a:schemeClr val="bg1"/>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5.7</a:t>
                      </a:r>
                    </a:p>
                  </a:txBody>
                  <a:tcPr marR="144000" anchor="ctr">
                    <a:solidFill>
                      <a:schemeClr val="bg1"/>
                    </a:solidFill>
                  </a:tcPr>
                </a:tc>
                <a:tc>
                  <a:txBody>
                    <a:bodyPr/>
                    <a:lstStyle/>
                    <a:p>
                      <a:pPr algn="ctr"/>
                      <a:endParaRPr kumimoji="1" lang="ja-JP" altLang="en-US" sz="1400" dirty="0"/>
                    </a:p>
                  </a:txBody>
                  <a:tcPr anchor="ctr">
                    <a:solidFill>
                      <a:schemeClr val="bg1"/>
                    </a:solidFill>
                  </a:tcPr>
                </a:tc>
                <a:tc>
                  <a:txBody>
                    <a:bodyPr/>
                    <a:lstStyle/>
                    <a:p>
                      <a:pPr algn="ctr"/>
                      <a:endParaRPr kumimoji="1" lang="ja-JP" altLang="en-US" sz="1400" dirty="0"/>
                    </a:p>
                  </a:txBody>
                  <a:tcPr anchor="ctr">
                    <a:solidFill>
                      <a:schemeClr val="bg1"/>
                    </a:solidFill>
                  </a:tcPr>
                </a:tc>
                <a:extLst>
                  <a:ext uri="{0D108BD9-81ED-4DB2-BD59-A6C34878D82A}">
                    <a16:rowId xmlns:a16="http://schemas.microsoft.com/office/drawing/2014/main" val="1496422687"/>
                  </a:ext>
                </a:extLst>
              </a:tr>
              <a:tr h="211177">
                <a:tc>
                  <a:txBody>
                    <a:bodyPr/>
                    <a:lstStyle/>
                    <a:p>
                      <a:pPr algn="ctr"/>
                      <a:r>
                        <a:rPr kumimoji="1" lang="ja-JP" altLang="en-US" sz="1400" dirty="0">
                          <a:latin typeface="+mj-ea"/>
                          <a:ea typeface="+mj-ea"/>
                        </a:rPr>
                        <a:t>７</a:t>
                      </a:r>
                    </a:p>
                  </a:txBody>
                  <a:tcPr anchor="ctr">
                    <a:solidFill>
                      <a:srgbClr val="DBEEF4"/>
                    </a:solidFill>
                  </a:tcPr>
                </a:tc>
                <a:tc>
                  <a:txBody>
                    <a:bodyPr/>
                    <a:lstStyle/>
                    <a:p>
                      <a:pPr algn="just"/>
                      <a:r>
                        <a:rPr kumimoji="1" lang="ja-JP" altLang="en-US" sz="1100" dirty="0"/>
                        <a:t>条件③は満たしているが、条件①ａ、ｂ、②は満たしていないもの</a:t>
                      </a:r>
                    </a:p>
                    <a:p>
                      <a:pPr algn="just"/>
                      <a:r>
                        <a:rPr kumimoji="1" lang="ja-JP" altLang="en-US" sz="1100" dirty="0"/>
                        <a:t>＊条件④を満たしているかどうかは不問とする。</a:t>
                      </a:r>
                    </a:p>
                  </a:txBody>
                  <a:tcPr anchor="ctr">
                    <a:solidFill>
                      <a:srgbClr val="DBEEF4"/>
                    </a:solidFill>
                  </a:tcPr>
                </a:tc>
                <a:tc>
                  <a:txBody>
                    <a:bodyPr/>
                    <a:lstStyle/>
                    <a:p>
                      <a:pPr algn="ctr"/>
                      <a:endParaRPr kumimoji="1" lang="ja-JP" altLang="en-US" sz="1400" dirty="0"/>
                    </a:p>
                  </a:txBody>
                  <a:tcPr anchor="ctr">
                    <a:solidFill>
                      <a:srgbClr val="DBEEF4"/>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29.2</a:t>
                      </a:r>
                    </a:p>
                  </a:txBody>
                  <a:tcPr marR="144000" anchor="ctr">
                    <a:solidFill>
                      <a:srgbClr val="DBEEF4"/>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26.9</a:t>
                      </a:r>
                    </a:p>
                  </a:txBody>
                  <a:tcPr marR="144000" anchor="ctr">
                    <a:solidFill>
                      <a:srgbClr val="DBEEF4"/>
                    </a:solidFill>
                  </a:tcPr>
                </a:tc>
                <a:tc>
                  <a:txBody>
                    <a:bodyPr/>
                    <a:lstStyle/>
                    <a:p>
                      <a:pPr algn="ctr"/>
                      <a:endParaRPr kumimoji="1" lang="ja-JP" altLang="en-US" sz="1400" dirty="0"/>
                    </a:p>
                  </a:txBody>
                  <a:tcPr anchor="ctr">
                    <a:solidFill>
                      <a:srgbClr val="DBEEF4"/>
                    </a:solidFill>
                  </a:tcPr>
                </a:tc>
                <a:tc>
                  <a:txBody>
                    <a:bodyPr/>
                    <a:lstStyle/>
                    <a:p>
                      <a:pPr algn="ctr"/>
                      <a:endParaRPr kumimoji="1" lang="ja-JP" altLang="en-US" sz="1400" dirty="0"/>
                    </a:p>
                  </a:txBody>
                  <a:tcPr anchor="ctr">
                    <a:solidFill>
                      <a:srgbClr val="DBEEF4"/>
                    </a:solidFill>
                  </a:tcPr>
                </a:tc>
                <a:extLst>
                  <a:ext uri="{0D108BD9-81ED-4DB2-BD59-A6C34878D82A}">
                    <a16:rowId xmlns:a16="http://schemas.microsoft.com/office/drawing/2014/main" val="2418508022"/>
                  </a:ext>
                </a:extLst>
              </a:tr>
              <a:tr h="211177">
                <a:tc>
                  <a:txBody>
                    <a:bodyPr/>
                    <a:lstStyle/>
                    <a:p>
                      <a:pPr algn="ctr"/>
                      <a:r>
                        <a:rPr kumimoji="1" lang="en-US" altLang="ja-JP" sz="1400" dirty="0">
                          <a:latin typeface="+mj-ea"/>
                          <a:ea typeface="+mj-ea"/>
                        </a:rPr>
                        <a:t>99</a:t>
                      </a:r>
                      <a:endParaRPr kumimoji="1" lang="ja-JP" altLang="en-US" sz="1400" dirty="0">
                        <a:latin typeface="+mj-ea"/>
                        <a:ea typeface="+mj-ea"/>
                      </a:endParaRPr>
                    </a:p>
                  </a:txBody>
                  <a:tcPr anchor="ctr">
                    <a:solidFill>
                      <a:schemeClr val="bg1"/>
                    </a:solidFill>
                  </a:tcPr>
                </a:tc>
                <a:tc>
                  <a:txBody>
                    <a:bodyPr/>
                    <a:lstStyle/>
                    <a:p>
                      <a:pPr algn="just"/>
                      <a:r>
                        <a:rPr kumimoji="1" lang="ja-JP" altLang="en-US" sz="1100" dirty="0"/>
                        <a:t>上記以外の解答</a:t>
                      </a:r>
                    </a:p>
                  </a:txBody>
                  <a:tcPr anchor="ctr">
                    <a:solidFill>
                      <a:schemeClr val="bg1"/>
                    </a:solidFill>
                  </a:tcPr>
                </a:tc>
                <a:tc>
                  <a:txBody>
                    <a:bodyPr/>
                    <a:lstStyle/>
                    <a:p>
                      <a:pPr algn="ctr"/>
                      <a:endParaRPr kumimoji="1" lang="ja-JP" altLang="en-US" sz="1400" dirty="0"/>
                    </a:p>
                  </a:txBody>
                  <a:tcPr anchor="ctr">
                    <a:solidFill>
                      <a:schemeClr val="bg1"/>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16.5</a:t>
                      </a:r>
                    </a:p>
                  </a:txBody>
                  <a:tcPr marR="144000" anchor="ctr">
                    <a:solidFill>
                      <a:schemeClr val="bg1"/>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15.8</a:t>
                      </a:r>
                    </a:p>
                  </a:txBody>
                  <a:tcPr marR="144000" anchor="ctr">
                    <a:solidFill>
                      <a:schemeClr val="bg1"/>
                    </a:solidFill>
                  </a:tcPr>
                </a:tc>
                <a:tc>
                  <a:txBody>
                    <a:bodyPr/>
                    <a:lstStyle/>
                    <a:p>
                      <a:pPr algn="ctr"/>
                      <a:endParaRPr kumimoji="1" lang="ja-JP" altLang="en-US" sz="1400" dirty="0"/>
                    </a:p>
                  </a:txBody>
                  <a:tcPr anchor="ctr">
                    <a:solidFill>
                      <a:schemeClr val="bg1"/>
                    </a:solidFill>
                  </a:tcPr>
                </a:tc>
                <a:tc>
                  <a:txBody>
                    <a:bodyPr/>
                    <a:lstStyle/>
                    <a:p>
                      <a:pPr algn="ctr"/>
                      <a:endParaRPr kumimoji="1" lang="ja-JP" altLang="en-US" sz="1400" dirty="0"/>
                    </a:p>
                  </a:txBody>
                  <a:tcPr anchor="ctr">
                    <a:solidFill>
                      <a:schemeClr val="bg1"/>
                    </a:solidFill>
                  </a:tcPr>
                </a:tc>
                <a:extLst>
                  <a:ext uri="{0D108BD9-81ED-4DB2-BD59-A6C34878D82A}">
                    <a16:rowId xmlns:a16="http://schemas.microsoft.com/office/drawing/2014/main" val="3760873657"/>
                  </a:ext>
                </a:extLst>
              </a:tr>
              <a:tr h="231531">
                <a:tc>
                  <a:txBody>
                    <a:bodyPr/>
                    <a:lstStyle/>
                    <a:p>
                      <a:pPr algn="ctr"/>
                      <a:r>
                        <a:rPr kumimoji="1" lang="ja-JP" altLang="en-US" sz="1400" dirty="0"/>
                        <a:t>０</a:t>
                      </a:r>
                    </a:p>
                  </a:txBody>
                  <a:tcPr anchor="ctr">
                    <a:solidFill>
                      <a:schemeClr val="bg1"/>
                    </a:solidFill>
                  </a:tcPr>
                </a:tc>
                <a:tc>
                  <a:txBody>
                    <a:bodyPr/>
                    <a:lstStyle/>
                    <a:p>
                      <a:pPr algn="just"/>
                      <a:r>
                        <a:rPr kumimoji="1" lang="ja-JP" altLang="en-US" sz="1100" dirty="0"/>
                        <a:t>無解答</a:t>
                      </a:r>
                    </a:p>
                  </a:txBody>
                  <a:tcPr anchor="ctr">
                    <a:solidFill>
                      <a:schemeClr val="bg1"/>
                    </a:solidFill>
                  </a:tcPr>
                </a:tc>
                <a:tc>
                  <a:txBody>
                    <a:bodyPr/>
                    <a:lstStyle/>
                    <a:p>
                      <a:pPr algn="ctr"/>
                      <a:endParaRPr kumimoji="1" lang="ja-JP" altLang="en-US" sz="1400" dirty="0"/>
                    </a:p>
                  </a:txBody>
                  <a:tcPr anchor="ctr">
                    <a:solidFill>
                      <a:schemeClr val="bg1"/>
                    </a:solidFill>
                  </a:tcPr>
                </a:tc>
                <a:tc>
                  <a:txBody>
                    <a:bodyPr/>
                    <a:lstStyle/>
                    <a:p>
                      <a:pPr algn="r">
                        <a:lnSpc>
                          <a:spcPts val="1700"/>
                        </a:lnSpc>
                      </a:pPr>
                      <a:r>
                        <a:rPr kumimoji="1" lang="en-US" altLang="ja-JP" sz="1600" b="1" dirty="0">
                          <a:solidFill>
                            <a:schemeClr val="tx1"/>
                          </a:solidFill>
                          <a:latin typeface="+mn-ea"/>
                          <a:ea typeface="+mn-ea"/>
                        </a:rPr>
                        <a:t>5.2</a:t>
                      </a:r>
                      <a:endParaRPr kumimoji="1" lang="ja-JP" altLang="en-US" sz="1600" b="1" dirty="0">
                        <a:solidFill>
                          <a:schemeClr val="tx1"/>
                        </a:solidFill>
                        <a:latin typeface="+mn-ea"/>
                        <a:ea typeface="+mn-ea"/>
                      </a:endParaRPr>
                    </a:p>
                  </a:txBody>
                  <a:tcPr marR="144000" anchor="ctr">
                    <a:solidFill>
                      <a:schemeClr val="bg1"/>
                    </a:solidFill>
                  </a:tcPr>
                </a:tc>
                <a:tc>
                  <a:txBody>
                    <a:bodyPr/>
                    <a:lstStyle/>
                    <a:p>
                      <a:pPr algn="r">
                        <a:lnSpc>
                          <a:spcPts val="1700"/>
                        </a:lnSpc>
                      </a:pPr>
                      <a:r>
                        <a:rPr kumimoji="1" lang="en-US" altLang="ja-JP" sz="1600" b="1" dirty="0">
                          <a:solidFill>
                            <a:schemeClr val="tx1"/>
                          </a:solidFill>
                          <a:latin typeface="+mn-ea"/>
                          <a:ea typeface="+mn-ea"/>
                        </a:rPr>
                        <a:t>3.8</a:t>
                      </a:r>
                      <a:endParaRPr kumimoji="1" lang="ja-JP" altLang="en-US" sz="1600" b="1" dirty="0">
                        <a:solidFill>
                          <a:schemeClr val="tx1"/>
                        </a:solidFill>
                        <a:latin typeface="+mn-ea"/>
                        <a:ea typeface="+mn-ea"/>
                      </a:endParaRPr>
                    </a:p>
                  </a:txBody>
                  <a:tcPr marR="144000" anchor="ctr">
                    <a:solidFill>
                      <a:schemeClr val="bg1"/>
                    </a:solidFill>
                  </a:tcPr>
                </a:tc>
                <a:tc>
                  <a:txBody>
                    <a:bodyPr/>
                    <a:lstStyle/>
                    <a:p>
                      <a:pPr algn="ctr"/>
                      <a:endParaRPr kumimoji="1" lang="ja-JP" altLang="en-US" sz="1400" dirty="0"/>
                    </a:p>
                  </a:txBody>
                  <a:tcPr anchor="ctr">
                    <a:solidFill>
                      <a:schemeClr val="bg1"/>
                    </a:solidFill>
                  </a:tcPr>
                </a:tc>
                <a:tc>
                  <a:txBody>
                    <a:bodyPr/>
                    <a:lstStyle/>
                    <a:p>
                      <a:pPr algn="ctr"/>
                      <a:endParaRPr kumimoji="1" lang="ja-JP" altLang="en-US" sz="1400" dirty="0"/>
                    </a:p>
                  </a:txBody>
                  <a:tcPr anchor="ctr">
                    <a:solidFill>
                      <a:schemeClr val="bg1"/>
                    </a:solidFill>
                  </a:tcPr>
                </a:tc>
                <a:extLst>
                  <a:ext uri="{0D108BD9-81ED-4DB2-BD59-A6C34878D82A}">
                    <a16:rowId xmlns:a16="http://schemas.microsoft.com/office/drawing/2014/main" val="333400974"/>
                  </a:ext>
                </a:extLst>
              </a:tr>
            </a:tbl>
          </a:graphicData>
        </a:graphic>
      </p:graphicFrame>
      <p:sp>
        <p:nvSpPr>
          <p:cNvPr id="17" name="四角形: 角を丸くする 16">
            <a:extLst>
              <a:ext uri="{FF2B5EF4-FFF2-40B4-BE49-F238E27FC236}">
                <a16:creationId xmlns:a16="http://schemas.microsoft.com/office/drawing/2014/main" id="{2D60334D-7327-186E-17F4-1204D4CB7870}"/>
              </a:ext>
            </a:extLst>
          </p:cNvPr>
          <p:cNvSpPr/>
          <p:nvPr/>
        </p:nvSpPr>
        <p:spPr>
          <a:xfrm>
            <a:off x="138447" y="5356509"/>
            <a:ext cx="936104" cy="423440"/>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lIns="0" tIns="108000" rIns="0" rtlCol="0" anchor="ctr"/>
          <a:lstStyle/>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反応率の</a:t>
            </a:r>
            <a:endParaRPr lang="en-US" altLang="ja-JP" sz="1400" b="1" dirty="0">
              <a:solidFill>
                <a:schemeClr val="bg1"/>
              </a:solidFill>
              <a:latin typeface="メイリオ" panose="020B0604030504040204" pitchFamily="50" charset="-128"/>
              <a:ea typeface="メイリオ" panose="020B0604030504040204" pitchFamily="50" charset="-128"/>
            </a:endParaRPr>
          </a:p>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高い誤答</a:t>
            </a:r>
            <a:endParaRPr kumimoji="1" lang="ja-JP" altLang="en-US" sz="1400" b="1" dirty="0">
              <a:solidFill>
                <a:schemeClr val="bg1"/>
              </a:solidFill>
              <a:latin typeface="メイリオ" panose="020B0604030504040204" pitchFamily="50" charset="-128"/>
              <a:ea typeface="メイリオ" panose="020B0604030504040204" pitchFamily="50" charset="-128"/>
            </a:endParaRPr>
          </a:p>
        </p:txBody>
      </p:sp>
      <p:sp>
        <p:nvSpPr>
          <p:cNvPr id="2" name="タイトル 1">
            <a:extLst>
              <a:ext uri="{FF2B5EF4-FFF2-40B4-BE49-F238E27FC236}">
                <a16:creationId xmlns:a16="http://schemas.microsoft.com/office/drawing/2014/main" id="{FE0BD531-6E39-BE93-CB0A-89B83AA6CD5D}"/>
              </a:ext>
            </a:extLst>
          </p:cNvPr>
          <p:cNvSpPr txBox="1">
            <a:spLocks/>
          </p:cNvSpPr>
          <p:nvPr/>
        </p:nvSpPr>
        <p:spPr>
          <a:xfrm>
            <a:off x="-36512" y="4349"/>
            <a:ext cx="9180512" cy="556556"/>
          </a:xfrm>
          <a:prstGeom prst="rect">
            <a:avLst/>
          </a:prstGeom>
          <a:solidFill>
            <a:srgbClr val="0058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8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２ 四　 解答類型分析シート</a:t>
            </a:r>
          </a:p>
        </p:txBody>
      </p:sp>
      <p:sp>
        <p:nvSpPr>
          <p:cNvPr id="12" name="矢印: 右 11">
            <a:extLst>
              <a:ext uri="{FF2B5EF4-FFF2-40B4-BE49-F238E27FC236}">
                <a16:creationId xmlns:a16="http://schemas.microsoft.com/office/drawing/2014/main" id="{5B68510F-7369-1BCB-84F2-CC373FDE69BB}"/>
              </a:ext>
            </a:extLst>
          </p:cNvPr>
          <p:cNvSpPr/>
          <p:nvPr/>
        </p:nvSpPr>
        <p:spPr>
          <a:xfrm>
            <a:off x="1084624" y="5689074"/>
            <a:ext cx="594063" cy="590729"/>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5" name="吹き出し: 角を丸めた四角形 4">
            <a:extLst>
              <a:ext uri="{FF2B5EF4-FFF2-40B4-BE49-F238E27FC236}">
                <a16:creationId xmlns:a16="http://schemas.microsoft.com/office/drawing/2014/main" id="{7589A497-6D00-5290-F210-AFBC76D9FA79}"/>
              </a:ext>
            </a:extLst>
          </p:cNvPr>
          <p:cNvSpPr/>
          <p:nvPr/>
        </p:nvSpPr>
        <p:spPr>
          <a:xfrm>
            <a:off x="5614634" y="524604"/>
            <a:ext cx="3463304" cy="292896"/>
          </a:xfrm>
          <a:prstGeom prst="wedgeRoundRectCallout">
            <a:avLst>
              <a:gd name="adj1" fmla="val 30934"/>
              <a:gd name="adj2" fmla="val 74009"/>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ts val="1700"/>
              </a:lnSpc>
            </a:pPr>
            <a:r>
              <a:rPr lang="ja-JP" altLang="en-US" sz="1200" dirty="0">
                <a:solidFill>
                  <a:schemeClr val="tx1"/>
                </a:solidFill>
                <a:latin typeface="メイリオ" panose="020B0604030504040204" pitchFamily="50" charset="-128"/>
                <a:ea typeface="メイリオ" panose="020B0604030504040204" pitchFamily="50" charset="-128"/>
              </a:rPr>
              <a:t>自校の反応率と人数を入力してみましょう。</a:t>
            </a:r>
          </a:p>
        </p:txBody>
      </p:sp>
      <p:sp>
        <p:nvSpPr>
          <p:cNvPr id="4" name="正方形/長方形 3">
            <a:extLst>
              <a:ext uri="{FF2B5EF4-FFF2-40B4-BE49-F238E27FC236}">
                <a16:creationId xmlns:a16="http://schemas.microsoft.com/office/drawing/2014/main" id="{2EF13512-2A89-E7C7-027D-220156C142E5}"/>
              </a:ext>
            </a:extLst>
          </p:cNvPr>
          <p:cNvSpPr/>
          <p:nvPr/>
        </p:nvSpPr>
        <p:spPr>
          <a:xfrm>
            <a:off x="2707412" y="103526"/>
            <a:ext cx="360040" cy="38350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四角形: 角を丸くする 22">
            <a:extLst>
              <a:ext uri="{FF2B5EF4-FFF2-40B4-BE49-F238E27FC236}">
                <a16:creationId xmlns:a16="http://schemas.microsoft.com/office/drawing/2014/main" id="{135BD6E1-0055-8788-8BC9-0C33BFA6EE4D}"/>
              </a:ext>
            </a:extLst>
          </p:cNvPr>
          <p:cNvSpPr/>
          <p:nvPr/>
        </p:nvSpPr>
        <p:spPr>
          <a:xfrm>
            <a:off x="1672423" y="5274242"/>
            <a:ext cx="7348346" cy="41483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2600"/>
              </a:lnSpc>
            </a:pPr>
            <a:r>
              <a:rPr lang="ja-JP" altLang="en-US" b="1" dirty="0">
                <a:solidFill>
                  <a:schemeClr val="bg1"/>
                </a:solidFill>
                <a:latin typeface="メイリオ" panose="020B0604030504040204" pitchFamily="50" charset="-128"/>
                <a:ea typeface="メイリオ" panose="020B0604030504040204" pitchFamily="50" charset="-128"/>
              </a:rPr>
              <a:t>こんなところにつまずいていませんか？</a:t>
            </a:r>
            <a:endParaRPr kumimoji="1" lang="ja-JP" altLang="en-US" b="1" dirty="0">
              <a:solidFill>
                <a:schemeClr val="bg1"/>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0392CCD3-21E4-839C-C311-9C323979A638}"/>
              </a:ext>
            </a:extLst>
          </p:cNvPr>
          <p:cNvSpPr txBox="1"/>
          <p:nvPr/>
        </p:nvSpPr>
        <p:spPr>
          <a:xfrm>
            <a:off x="128374" y="6057179"/>
            <a:ext cx="936104" cy="646331"/>
          </a:xfrm>
          <a:prstGeom prst="rect">
            <a:avLst/>
          </a:prstGeom>
          <a:noFill/>
        </p:spPr>
        <p:txBody>
          <a:bodyPr wrap="square" rtlCol="0">
            <a:spAutoFit/>
          </a:bodyPr>
          <a:lstStyle/>
          <a:p>
            <a:pPr algn="ctr"/>
            <a:r>
              <a:rPr lang="ja-JP" altLang="en-US" sz="3600" b="1" dirty="0">
                <a:solidFill>
                  <a:schemeClr val="tx2"/>
                </a:solidFill>
                <a:latin typeface="メイリオ" panose="020B0604030504040204" pitchFamily="50" charset="-128"/>
                <a:ea typeface="メイリオ" panose="020B0604030504040204" pitchFamily="50" charset="-128"/>
              </a:rPr>
              <a:t>７</a:t>
            </a:r>
          </a:p>
        </p:txBody>
      </p:sp>
    </p:spTree>
    <p:extLst>
      <p:ext uri="{BB962C8B-B14F-4D97-AF65-F5344CB8AC3E}">
        <p14:creationId xmlns:p14="http://schemas.microsoft.com/office/powerpoint/2010/main" val="358766049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70108-C238-2DF8-A659-E53F4649E10A}"/>
            </a:ext>
          </a:extLst>
        </p:cNvPr>
        <p:cNvGrpSpPr/>
        <p:nvPr/>
      </p:nvGrpSpPr>
      <p:grpSpPr>
        <a:xfrm>
          <a:off x="0" y="0"/>
          <a:ext cx="0" cy="0"/>
          <a:chOff x="0" y="0"/>
          <a:chExt cx="0" cy="0"/>
        </a:xfrm>
      </p:grpSpPr>
      <p:pic>
        <p:nvPicPr>
          <p:cNvPr id="57" name="Picture 6" descr="机を拭く女性のイラスト（男の子）">
            <a:extLst>
              <a:ext uri="{FF2B5EF4-FFF2-40B4-BE49-F238E27FC236}">
                <a16:creationId xmlns:a16="http://schemas.microsoft.com/office/drawing/2014/main" id="{6BF195A7-99F8-9B4C-4FC4-47CA72C2659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432" r="-223"/>
          <a:stretch>
            <a:fillRect/>
          </a:stretch>
        </p:blipFill>
        <p:spPr bwMode="auto">
          <a:xfrm rot="501257">
            <a:off x="4941220" y="3355600"/>
            <a:ext cx="960277" cy="665007"/>
          </a:xfrm>
          <a:prstGeom prst="rect">
            <a:avLst/>
          </a:prstGeom>
          <a:noFill/>
          <a:extLst>
            <a:ext uri="{909E8E84-426E-40DD-AFC4-6F175D3DCCD1}">
              <a14:hiddenFill xmlns:a14="http://schemas.microsoft.com/office/drawing/2010/main">
                <a:solidFill>
                  <a:srgbClr val="FFFFFF"/>
                </a:solidFill>
              </a14:hiddenFill>
            </a:ext>
          </a:extLst>
        </p:spPr>
      </p:pic>
      <p:sp>
        <p:nvSpPr>
          <p:cNvPr id="1054" name="テキスト ボックス 1053">
            <a:extLst>
              <a:ext uri="{FF2B5EF4-FFF2-40B4-BE49-F238E27FC236}">
                <a16:creationId xmlns:a16="http://schemas.microsoft.com/office/drawing/2014/main" id="{CB88527C-D0DB-1F72-3B56-6425084EB595}"/>
              </a:ext>
            </a:extLst>
          </p:cNvPr>
          <p:cNvSpPr txBox="1"/>
          <p:nvPr/>
        </p:nvSpPr>
        <p:spPr>
          <a:xfrm>
            <a:off x="4572000" y="4304535"/>
            <a:ext cx="4507815" cy="2449106"/>
          </a:xfrm>
          <a:prstGeom prst="rect">
            <a:avLst/>
          </a:prstGeom>
          <a:solidFill>
            <a:srgbClr val="FFEBFF"/>
          </a:solidFill>
          <a:ln>
            <a:solidFill>
              <a:schemeClr val="tx1"/>
            </a:solidFill>
          </a:ln>
        </p:spPr>
        <p:txBody>
          <a:bodyPr wrap="square" rtlCol="0">
            <a:noAutofit/>
          </a:bodyPr>
          <a:lstStyle/>
          <a:p>
            <a:pPr>
              <a:lnSpc>
                <a:spcPts val="1600"/>
              </a:lnSpc>
            </a:pPr>
            <a:r>
              <a:rPr kumimoji="1" lang="en-US" altLang="ja-JP" sz="1300" dirty="0">
                <a:latin typeface="メイリオ" panose="020B0604030504040204" pitchFamily="50" charset="-128"/>
                <a:ea typeface="メイリオ" panose="020B0604030504040204" pitchFamily="50" charset="-128"/>
              </a:rPr>
              <a:t>【</a:t>
            </a:r>
            <a:r>
              <a:rPr kumimoji="1" lang="ja-JP" altLang="en-US" sz="1300" dirty="0">
                <a:latin typeface="メイリオ" panose="020B0604030504040204" pitchFamily="50" charset="-128"/>
                <a:ea typeface="メイリオ" panose="020B0604030504040204" pitchFamily="50" charset="-128"/>
              </a:rPr>
              <a:t>Ｄさんの文章の一部</a:t>
            </a:r>
            <a:r>
              <a:rPr kumimoji="1" lang="en-US" altLang="ja-JP" sz="1300" dirty="0">
                <a:latin typeface="メイリオ" panose="020B0604030504040204" pitchFamily="50" charset="-128"/>
                <a:ea typeface="メイリオ" panose="020B0604030504040204" pitchFamily="50" charset="-128"/>
              </a:rPr>
              <a:t>】</a:t>
            </a:r>
          </a:p>
        </p:txBody>
      </p:sp>
      <p:sp>
        <p:nvSpPr>
          <p:cNvPr id="1043" name="吹き出し: 角を丸めた四角形 1042">
            <a:extLst>
              <a:ext uri="{FF2B5EF4-FFF2-40B4-BE49-F238E27FC236}">
                <a16:creationId xmlns:a16="http://schemas.microsoft.com/office/drawing/2014/main" id="{2459000B-CCE3-305F-B46E-32B37EFEAA5F}"/>
              </a:ext>
            </a:extLst>
          </p:cNvPr>
          <p:cNvSpPr/>
          <p:nvPr/>
        </p:nvSpPr>
        <p:spPr>
          <a:xfrm>
            <a:off x="5657804" y="3177462"/>
            <a:ext cx="3444282" cy="1028127"/>
          </a:xfrm>
          <a:prstGeom prst="wedgeRoundRectCallout">
            <a:avLst>
              <a:gd name="adj1" fmla="val -61505"/>
              <a:gd name="adj2" fmla="val 30198"/>
              <a:gd name="adj3" fmla="val 16667"/>
            </a:avLst>
          </a:prstGeom>
          <a:solidFill>
            <a:srgbClr val="FFEBFF"/>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pic>
        <p:nvPicPr>
          <p:cNvPr id="2050" name="Picture 2" descr="黒板のイラスト">
            <a:extLst>
              <a:ext uri="{FF2B5EF4-FFF2-40B4-BE49-F238E27FC236}">
                <a16:creationId xmlns:a16="http://schemas.microsoft.com/office/drawing/2014/main" id="{30F44C3E-CEE6-C2C5-54A6-C088708CF3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9913" y="2004963"/>
            <a:ext cx="2106406" cy="1506080"/>
          </a:xfrm>
          <a:prstGeom prst="rect">
            <a:avLst/>
          </a:prstGeom>
          <a:noFill/>
          <a:extLst>
            <a:ext uri="{909E8E84-426E-40DD-AFC4-6F175D3DCCD1}">
              <a14:hiddenFill xmlns:a14="http://schemas.microsoft.com/office/drawing/2010/main">
                <a:solidFill>
                  <a:srgbClr val="FFFFFF"/>
                </a:solidFill>
              </a14:hiddenFill>
            </a:ext>
          </a:extLst>
        </p:spPr>
      </p:pic>
      <p:sp>
        <p:nvSpPr>
          <p:cNvPr id="12" name="四角形: 角を丸くする 11">
            <a:extLst>
              <a:ext uri="{FF2B5EF4-FFF2-40B4-BE49-F238E27FC236}">
                <a16:creationId xmlns:a16="http://schemas.microsoft.com/office/drawing/2014/main" id="{6C33BCA9-92D5-963C-E0AE-4B37E2B5A298}"/>
              </a:ext>
            </a:extLst>
          </p:cNvPr>
          <p:cNvSpPr/>
          <p:nvPr/>
        </p:nvSpPr>
        <p:spPr>
          <a:xfrm>
            <a:off x="115095" y="631548"/>
            <a:ext cx="8907266" cy="1366268"/>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sz="1800" b="1" dirty="0">
                <a:solidFill>
                  <a:srgbClr val="002060"/>
                </a:solidFill>
                <a:latin typeface="メイリオ" panose="020B0604030504040204" pitchFamily="50" charset="-128"/>
                <a:ea typeface="メイリオ" panose="020B0604030504040204" pitchFamily="50" charset="-128"/>
              </a:rPr>
              <a:t>　</a:t>
            </a:r>
            <a:endParaRPr kumimoji="1" lang="ja-JP" altLang="en-US" b="1" dirty="0"/>
          </a:p>
        </p:txBody>
      </p:sp>
      <p:sp>
        <p:nvSpPr>
          <p:cNvPr id="14" name="四角形: 角を丸くする 13">
            <a:extLst>
              <a:ext uri="{FF2B5EF4-FFF2-40B4-BE49-F238E27FC236}">
                <a16:creationId xmlns:a16="http://schemas.microsoft.com/office/drawing/2014/main" id="{058344BD-CF17-C20E-9507-FB42C088C988}"/>
              </a:ext>
            </a:extLst>
          </p:cNvPr>
          <p:cNvSpPr/>
          <p:nvPr/>
        </p:nvSpPr>
        <p:spPr>
          <a:xfrm>
            <a:off x="121639" y="639622"/>
            <a:ext cx="3775611" cy="394339"/>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sp>
        <p:nvSpPr>
          <p:cNvPr id="5" name="正方形/長方形 4">
            <a:extLst>
              <a:ext uri="{FF2B5EF4-FFF2-40B4-BE49-F238E27FC236}">
                <a16:creationId xmlns:a16="http://schemas.microsoft.com/office/drawing/2014/main" id="{F307814C-366A-B1B8-E73F-683249B9535D}"/>
              </a:ext>
            </a:extLst>
          </p:cNvPr>
          <p:cNvSpPr/>
          <p:nvPr/>
        </p:nvSpPr>
        <p:spPr>
          <a:xfrm>
            <a:off x="875423" y="188640"/>
            <a:ext cx="288032" cy="31005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EED47615-66FA-AF96-76AE-A5C33646DE8B}"/>
              </a:ext>
            </a:extLst>
          </p:cNvPr>
          <p:cNvSpPr/>
          <p:nvPr/>
        </p:nvSpPr>
        <p:spPr>
          <a:xfrm>
            <a:off x="7581835" y="678630"/>
            <a:ext cx="1359052" cy="1222818"/>
          </a:xfrm>
          <a:prstGeom prst="roundRect">
            <a:avLst>
              <a:gd name="adj" fmla="val 15223"/>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tIns="0" bIns="0" rtlCol="0" anchor="b"/>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algn="ctr"/>
            <a:endParaRPr kumimoji="1" lang="ja-JP" altLang="en-US" sz="1200" b="1" dirty="0">
              <a:solidFill>
                <a:schemeClr val="tx1"/>
              </a:solidFill>
            </a:endParaRPr>
          </a:p>
        </p:txBody>
      </p:sp>
      <p:pic>
        <p:nvPicPr>
          <p:cNvPr id="21" name="図 20">
            <a:extLst>
              <a:ext uri="{FF2B5EF4-FFF2-40B4-BE49-F238E27FC236}">
                <a16:creationId xmlns:a16="http://schemas.microsoft.com/office/drawing/2014/main" id="{5DB707B4-AC6C-676B-A833-2B0DE1929489}"/>
              </a:ext>
            </a:extLst>
          </p:cNvPr>
          <p:cNvPicPr>
            <a:picLocks noChangeAspect="1"/>
          </p:cNvPicPr>
          <p:nvPr/>
        </p:nvPicPr>
        <p:blipFill>
          <a:blip r:embed="rId5"/>
          <a:stretch>
            <a:fillRect/>
          </a:stretch>
        </p:blipFill>
        <p:spPr>
          <a:xfrm>
            <a:off x="7690205" y="740626"/>
            <a:ext cx="1164437" cy="731583"/>
          </a:xfrm>
          <a:prstGeom prst="rect">
            <a:avLst/>
          </a:prstGeom>
        </p:spPr>
      </p:pic>
      <p:sp>
        <p:nvSpPr>
          <p:cNvPr id="31" name="テキスト ボックス 30">
            <a:extLst>
              <a:ext uri="{FF2B5EF4-FFF2-40B4-BE49-F238E27FC236}">
                <a16:creationId xmlns:a16="http://schemas.microsoft.com/office/drawing/2014/main" id="{31CE93CB-1F61-2E0B-5674-2D5E849EAE9C}"/>
              </a:ext>
            </a:extLst>
          </p:cNvPr>
          <p:cNvSpPr txBox="1"/>
          <p:nvPr/>
        </p:nvSpPr>
        <p:spPr>
          <a:xfrm>
            <a:off x="3903462" y="3698290"/>
            <a:ext cx="654009"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Ｃさん</a:t>
            </a:r>
            <a:endParaRPr lang="en-US" altLang="ja-JP" sz="1100" dirty="0">
              <a:solidFill>
                <a:srgbClr val="002060"/>
              </a:solidFill>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7D2BA6F0-4EEC-1AFD-6D15-3AAD4E1854D2}"/>
              </a:ext>
            </a:extLst>
          </p:cNvPr>
          <p:cNvSpPr txBox="1"/>
          <p:nvPr/>
        </p:nvSpPr>
        <p:spPr>
          <a:xfrm>
            <a:off x="1266613" y="4153015"/>
            <a:ext cx="2262776" cy="297517"/>
          </a:xfrm>
          <a:prstGeom prst="rect">
            <a:avLst/>
          </a:prstGeom>
          <a:noFill/>
        </p:spPr>
        <p:txBody>
          <a:bodyPr wrap="square" rtlCol="0">
            <a:spAutoFit/>
          </a:bodyPr>
          <a:lstStyle/>
          <a:p>
            <a:pPr>
              <a:lnSpc>
                <a:spcPts val="1600"/>
              </a:lnSpc>
            </a:pPr>
            <a:r>
              <a:rPr kumimoji="1"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～修正の前の交流～</a:t>
            </a:r>
            <a:endParaRPr kumimoji="1" lang="en-US" altLang="ja-JP" sz="1800" b="1" dirty="0">
              <a:solidFill>
                <a:schemeClr val="tx2">
                  <a:lumMod val="60000"/>
                  <a:lumOff val="40000"/>
                </a:schemeClr>
              </a:solidFill>
              <a:latin typeface="メイリオ" panose="020B0604030504040204" pitchFamily="50" charset="-128"/>
              <a:ea typeface="メイリオ" panose="020B0604030504040204" pitchFamily="50" charset="-128"/>
            </a:endParaRPr>
          </a:p>
        </p:txBody>
      </p:sp>
      <p:cxnSp>
        <p:nvCxnSpPr>
          <p:cNvPr id="60" name="直線コネクタ 59">
            <a:extLst>
              <a:ext uri="{FF2B5EF4-FFF2-40B4-BE49-F238E27FC236}">
                <a16:creationId xmlns:a16="http://schemas.microsoft.com/office/drawing/2014/main" id="{A8733126-8B9B-BB70-E9FF-B6B4D90C011A}"/>
              </a:ext>
            </a:extLst>
          </p:cNvPr>
          <p:cNvCxnSpPr/>
          <p:nvPr/>
        </p:nvCxnSpPr>
        <p:spPr>
          <a:xfrm>
            <a:off x="4486075" y="2187473"/>
            <a:ext cx="0" cy="4569962"/>
          </a:xfrm>
          <a:prstGeom prst="line">
            <a:avLst/>
          </a:prstGeom>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a16="http://schemas.microsoft.com/office/drawing/2014/main" id="{F96C8F15-0C7A-A939-DFF6-0E374CDDA76F}"/>
              </a:ext>
            </a:extLst>
          </p:cNvPr>
          <p:cNvSpPr txBox="1">
            <a:spLocks/>
          </p:cNvSpPr>
          <p:nvPr/>
        </p:nvSpPr>
        <p:spPr>
          <a:xfrm>
            <a:off x="-7579" y="0"/>
            <a:ext cx="9151579" cy="560734"/>
          </a:xfrm>
          <a:prstGeom prst="rect">
            <a:avLst/>
          </a:prstGeom>
          <a:solidFill>
            <a:srgbClr val="0058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２ 四</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第５学年及び第６学年</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Ｂ（１）エ（考えの形成・記述）授業展開例</a:t>
            </a:r>
            <a:endPar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正方形/長方形 12">
            <a:extLst>
              <a:ext uri="{FF2B5EF4-FFF2-40B4-BE49-F238E27FC236}">
                <a16:creationId xmlns:a16="http://schemas.microsoft.com/office/drawing/2014/main" id="{70D3949A-B3DA-B122-0B3E-4BB63833AB36}"/>
              </a:ext>
            </a:extLst>
          </p:cNvPr>
          <p:cNvSpPr/>
          <p:nvPr/>
        </p:nvSpPr>
        <p:spPr>
          <a:xfrm>
            <a:off x="896123" y="160356"/>
            <a:ext cx="259712" cy="26918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7" name="テキスト ボックス 1036">
            <a:extLst>
              <a:ext uri="{FF2B5EF4-FFF2-40B4-BE49-F238E27FC236}">
                <a16:creationId xmlns:a16="http://schemas.microsoft.com/office/drawing/2014/main" id="{28973FB9-C11A-5FC2-27E1-715AC7D6B49E}"/>
              </a:ext>
            </a:extLst>
          </p:cNvPr>
          <p:cNvSpPr txBox="1"/>
          <p:nvPr/>
        </p:nvSpPr>
        <p:spPr>
          <a:xfrm>
            <a:off x="64569" y="2043145"/>
            <a:ext cx="3394477" cy="297517"/>
          </a:xfrm>
          <a:prstGeom prst="rect">
            <a:avLst/>
          </a:prstGeom>
          <a:noFill/>
        </p:spPr>
        <p:txBody>
          <a:bodyPr wrap="square" rtlCol="0">
            <a:spAutoFit/>
          </a:bodyPr>
          <a:lstStyle/>
          <a:p>
            <a:pPr>
              <a:lnSpc>
                <a:spcPts val="1600"/>
              </a:lnSpc>
            </a:pPr>
            <a:r>
              <a:rPr kumimoji="1"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a:t>
            </a:r>
            <a:r>
              <a:rPr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形成した考えを記述する活動</a:t>
            </a:r>
            <a:r>
              <a:rPr kumimoji="1"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a:t>
            </a:r>
            <a:endParaRPr kumimoji="1" lang="en-US" altLang="ja-JP" sz="1800" b="1" dirty="0">
              <a:solidFill>
                <a:schemeClr val="tx2">
                  <a:lumMod val="60000"/>
                  <a:lumOff val="40000"/>
                </a:schemeClr>
              </a:solidFill>
              <a:latin typeface="メイリオ" panose="020B0604030504040204" pitchFamily="50" charset="-128"/>
              <a:ea typeface="メイリオ" panose="020B0604030504040204" pitchFamily="50" charset="-128"/>
            </a:endParaRPr>
          </a:p>
        </p:txBody>
      </p:sp>
      <p:grpSp>
        <p:nvGrpSpPr>
          <p:cNvPr id="10" name="グループ化 9">
            <a:extLst>
              <a:ext uri="{FF2B5EF4-FFF2-40B4-BE49-F238E27FC236}">
                <a16:creationId xmlns:a16="http://schemas.microsoft.com/office/drawing/2014/main" id="{6588F6EC-EB16-6F5B-E8FA-08F891A74661}"/>
              </a:ext>
            </a:extLst>
          </p:cNvPr>
          <p:cNvGrpSpPr/>
          <p:nvPr/>
        </p:nvGrpSpPr>
        <p:grpSpPr>
          <a:xfrm>
            <a:off x="120069" y="5102976"/>
            <a:ext cx="1399447" cy="890283"/>
            <a:chOff x="63433" y="4280724"/>
            <a:chExt cx="1399447" cy="890283"/>
          </a:xfrm>
        </p:grpSpPr>
        <p:grpSp>
          <p:nvGrpSpPr>
            <p:cNvPr id="26" name="グループ化 25">
              <a:extLst>
                <a:ext uri="{FF2B5EF4-FFF2-40B4-BE49-F238E27FC236}">
                  <a16:creationId xmlns:a16="http://schemas.microsoft.com/office/drawing/2014/main" id="{436BDEE9-AF8F-36CC-A322-DE21C5C0A07A}"/>
                </a:ext>
              </a:extLst>
            </p:cNvPr>
            <p:cNvGrpSpPr/>
            <p:nvPr/>
          </p:nvGrpSpPr>
          <p:grpSpPr>
            <a:xfrm>
              <a:off x="63433" y="4280724"/>
              <a:ext cx="1399447" cy="871558"/>
              <a:chOff x="-969875" y="5167318"/>
              <a:chExt cx="1399447" cy="871558"/>
            </a:xfrm>
          </p:grpSpPr>
          <p:pic>
            <p:nvPicPr>
              <p:cNvPr id="1038" name="Picture 8">
                <a:extLst>
                  <a:ext uri="{FF2B5EF4-FFF2-40B4-BE49-F238E27FC236}">
                    <a16:creationId xmlns:a16="http://schemas.microsoft.com/office/drawing/2014/main" id="{673CE889-5DC7-56DF-5800-E22CE1580B7F}"/>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969875" y="5167318"/>
                <a:ext cx="1399447" cy="8715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タブレットのイラスト（ホームボタン無し）">
                <a:extLst>
                  <a:ext uri="{FF2B5EF4-FFF2-40B4-BE49-F238E27FC236}">
                    <a16:creationId xmlns:a16="http://schemas.microsoft.com/office/drawing/2014/main" id="{34FAA9A7-5F6C-4CD9-E3CE-0CC45E60492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flipH="1">
                <a:off x="-683870" y="5783905"/>
                <a:ext cx="182537" cy="304655"/>
              </a:xfrm>
              <a:prstGeom prst="rect">
                <a:avLst/>
              </a:prstGeom>
              <a:noFill/>
              <a:extLst>
                <a:ext uri="{909E8E84-426E-40DD-AFC4-6F175D3DCCD1}">
                  <a14:hiddenFill xmlns:a14="http://schemas.microsoft.com/office/drawing/2010/main">
                    <a:solidFill>
                      <a:srgbClr val="FFFFFF"/>
                    </a:solidFill>
                  </a14:hiddenFill>
                </a:ext>
              </a:extLst>
            </p:spPr>
          </p:pic>
        </p:grpSp>
        <p:pic>
          <p:nvPicPr>
            <p:cNvPr id="1040" name="Picture 4">
              <a:extLst>
                <a:ext uri="{FF2B5EF4-FFF2-40B4-BE49-F238E27FC236}">
                  <a16:creationId xmlns:a16="http://schemas.microsoft.com/office/drawing/2014/main" id="{47777FB1-0777-4426-59F6-0C5BCC14CA1F}"/>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a:stretch/>
          </p:blipFill>
          <p:spPr bwMode="auto">
            <a:xfrm>
              <a:off x="657470" y="4944599"/>
              <a:ext cx="289747" cy="22640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 name="グループ化 24">
            <a:extLst>
              <a:ext uri="{FF2B5EF4-FFF2-40B4-BE49-F238E27FC236}">
                <a16:creationId xmlns:a16="http://schemas.microsoft.com/office/drawing/2014/main" id="{F3CA2C39-B083-B777-374E-CE22265BD0A3}"/>
              </a:ext>
            </a:extLst>
          </p:cNvPr>
          <p:cNvGrpSpPr/>
          <p:nvPr/>
        </p:nvGrpSpPr>
        <p:grpSpPr>
          <a:xfrm>
            <a:off x="1561411" y="5129198"/>
            <a:ext cx="3096515" cy="913161"/>
            <a:chOff x="1392409" y="5101027"/>
            <a:chExt cx="3096515" cy="913161"/>
          </a:xfrm>
        </p:grpSpPr>
        <p:sp>
          <p:nvSpPr>
            <p:cNvPr id="55" name="吹き出し: 角を丸めた四角形 54">
              <a:extLst>
                <a:ext uri="{FF2B5EF4-FFF2-40B4-BE49-F238E27FC236}">
                  <a16:creationId xmlns:a16="http://schemas.microsoft.com/office/drawing/2014/main" id="{6C596A2E-D559-C793-1870-DC0B431E7624}"/>
                </a:ext>
              </a:extLst>
            </p:cNvPr>
            <p:cNvSpPr/>
            <p:nvPr/>
          </p:nvSpPr>
          <p:spPr>
            <a:xfrm>
              <a:off x="1426406" y="5101118"/>
              <a:ext cx="2811668" cy="913070"/>
            </a:xfrm>
            <a:prstGeom prst="wedgeRoundRectCallout">
              <a:avLst>
                <a:gd name="adj1" fmla="val -54776"/>
                <a:gd name="adj2" fmla="val 11420"/>
                <a:gd name="adj3" fmla="val 16667"/>
              </a:avLst>
            </a:prstGeom>
            <a:solidFill>
              <a:schemeClr val="accent3">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52" name="テキスト ボックス 51">
              <a:extLst>
                <a:ext uri="{FF2B5EF4-FFF2-40B4-BE49-F238E27FC236}">
                  <a16:creationId xmlns:a16="http://schemas.microsoft.com/office/drawing/2014/main" id="{252C35E2-28F4-646D-F9A4-7AF244A72E6E}"/>
                </a:ext>
              </a:extLst>
            </p:cNvPr>
            <p:cNvSpPr txBox="1"/>
            <p:nvPr/>
          </p:nvSpPr>
          <p:spPr>
            <a:xfrm>
              <a:off x="1392409" y="5101027"/>
              <a:ext cx="3096515" cy="913070"/>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Ｃさんが考えたことは分かるんだけど、</a:t>
              </a:r>
              <a:endParaRPr kumimoji="1" lang="en-US" altLang="ja-JP" sz="1200" dirty="0">
                <a:latin typeface="メイリオ" panose="020B0604030504040204" pitchFamily="50" charset="-128"/>
                <a:ea typeface="メイリオ" panose="020B0604030504040204" pitchFamily="50" charset="-128"/>
              </a:endParaRPr>
            </a:p>
            <a:p>
              <a:pPr>
                <a:lnSpc>
                  <a:spcPts val="1600"/>
                </a:lnSpc>
              </a:pPr>
              <a:r>
                <a:rPr kumimoji="1" lang="ja-JP" altLang="en-US" sz="1200" dirty="0">
                  <a:latin typeface="メイリオ" panose="020B0604030504040204" pitchFamily="50" charset="-128"/>
                  <a:ea typeface="メイリオ" panose="020B0604030504040204" pitchFamily="50" charset="-128"/>
                </a:rPr>
                <a:t>どうしてそう考えることになったのか、</a:t>
              </a:r>
              <a:endParaRPr kumimoji="1" lang="en-US" altLang="ja-JP" sz="1200" dirty="0">
                <a:latin typeface="メイリオ" panose="020B0604030504040204" pitchFamily="50" charset="-128"/>
                <a:ea typeface="メイリオ" panose="020B0604030504040204" pitchFamily="50" charset="-128"/>
              </a:endParaRPr>
            </a:p>
            <a:p>
              <a:pPr>
                <a:lnSpc>
                  <a:spcPts val="1600"/>
                </a:lnSpc>
              </a:pPr>
              <a:r>
                <a:rPr kumimoji="1" lang="ja-JP" altLang="en-US" sz="1200" dirty="0">
                  <a:latin typeface="メイリオ" panose="020B0604030504040204" pitchFamily="50" charset="-128"/>
                  <a:ea typeface="メイリオ" panose="020B0604030504040204" pitchFamily="50" charset="-128"/>
                </a:rPr>
                <a:t>どの情報を参考にしたのか</a:t>
              </a:r>
              <a:r>
                <a:rPr lang="ja-JP" altLang="en-US" sz="1200" dirty="0">
                  <a:latin typeface="メイリオ" panose="020B0604030504040204" pitchFamily="50" charset="-128"/>
                  <a:ea typeface="メイリオ" panose="020B0604030504040204" pitchFamily="50" charset="-128"/>
                </a:rPr>
                <a:t>、</a:t>
              </a:r>
              <a:endParaRPr lang="en-US" altLang="ja-JP" sz="1200" dirty="0">
                <a:latin typeface="メイリオ" panose="020B0604030504040204" pitchFamily="50" charset="-128"/>
                <a:ea typeface="メイリオ" panose="020B0604030504040204" pitchFamily="50" charset="-128"/>
              </a:endParaRPr>
            </a:p>
            <a:p>
              <a:pPr>
                <a:lnSpc>
                  <a:spcPts val="1600"/>
                </a:lnSpc>
              </a:pPr>
              <a:r>
                <a:rPr kumimoji="1" lang="ja-JP" altLang="en-US" sz="1200" dirty="0">
                  <a:latin typeface="メイリオ" panose="020B0604030504040204" pitchFamily="50" charset="-128"/>
                  <a:ea typeface="メイリオ" panose="020B0604030504040204" pitchFamily="50" charset="-128"/>
                </a:rPr>
                <a:t>ちゃんと書かないといけないよね。</a:t>
              </a:r>
            </a:p>
          </p:txBody>
        </p:sp>
      </p:grpSp>
      <p:sp>
        <p:nvSpPr>
          <p:cNvPr id="2" name="テキスト ボックス 1">
            <a:extLst>
              <a:ext uri="{FF2B5EF4-FFF2-40B4-BE49-F238E27FC236}">
                <a16:creationId xmlns:a16="http://schemas.microsoft.com/office/drawing/2014/main" id="{3644A90E-11EC-96C7-BE06-AEB80111901F}"/>
              </a:ext>
            </a:extLst>
          </p:cNvPr>
          <p:cNvSpPr txBox="1"/>
          <p:nvPr/>
        </p:nvSpPr>
        <p:spPr>
          <a:xfrm>
            <a:off x="3284774" y="2098695"/>
            <a:ext cx="1159292" cy="1164055"/>
          </a:xfrm>
          <a:prstGeom prst="rect">
            <a:avLst/>
          </a:prstGeom>
          <a:noFill/>
        </p:spPr>
        <p:txBody>
          <a:bodyPr vert="eaVert" wrap="square" rtlCol="0">
            <a:spAutoFit/>
          </a:bodyPr>
          <a:lstStyle/>
          <a:p>
            <a:pPr>
              <a:lnSpc>
                <a:spcPts val="1600"/>
              </a:lnSpc>
            </a:pPr>
            <a:r>
              <a:rPr kumimoji="1" lang="ja-JP" altLang="en-US" sz="1000" b="1" dirty="0">
                <a:solidFill>
                  <a:schemeClr val="bg1"/>
                </a:solidFill>
                <a:latin typeface="UD デジタル 教科書体 NP-B" panose="02020700000000000000" pitchFamily="18" charset="-128"/>
                <a:ea typeface="UD デジタル 教科書体 NP-B" panose="02020700000000000000" pitchFamily="18" charset="-128"/>
              </a:rPr>
              <a:t>ポイント</a:t>
            </a:r>
            <a:endParaRPr kumimoji="1" lang="en-US" altLang="ja-JP" sz="1000" b="1" dirty="0">
              <a:solidFill>
                <a:schemeClr val="bg1"/>
              </a:solidFill>
              <a:latin typeface="UD デジタル 教科書体 NP-B" panose="02020700000000000000" pitchFamily="18" charset="-128"/>
              <a:ea typeface="UD デジタル 教科書体 NP-B" panose="02020700000000000000" pitchFamily="18" charset="-128"/>
            </a:endParaRPr>
          </a:p>
          <a:p>
            <a:pPr>
              <a:lnSpc>
                <a:spcPts val="1200"/>
              </a:lnSpc>
            </a:pPr>
            <a:r>
              <a:rPr lang="ja-JP" altLang="en-US" sz="1000" b="1" dirty="0">
                <a:solidFill>
                  <a:schemeClr val="bg1"/>
                </a:solidFill>
                <a:latin typeface="UD デジタル 教科書体 NP-B" panose="02020700000000000000" pitchFamily="18" charset="-128"/>
                <a:ea typeface="UD デジタル 教科書体 NP-B" panose="02020700000000000000" pitchFamily="18" charset="-128"/>
              </a:rPr>
              <a:t>①集めた情報を</a:t>
            </a:r>
            <a:endParaRPr lang="en-US" altLang="ja-JP" sz="1000" b="1" dirty="0">
              <a:solidFill>
                <a:schemeClr val="bg1"/>
              </a:solidFill>
              <a:latin typeface="UD デジタル 教科書体 NP-B" panose="02020700000000000000" pitchFamily="18" charset="-128"/>
              <a:ea typeface="UD デジタル 教科書体 NP-B" panose="02020700000000000000" pitchFamily="18" charset="-128"/>
            </a:endParaRPr>
          </a:p>
          <a:p>
            <a:pPr>
              <a:lnSpc>
                <a:spcPts val="1200"/>
              </a:lnSpc>
            </a:pPr>
            <a:r>
              <a:rPr kumimoji="1" lang="ja-JP" altLang="en-US" sz="1000" b="1" dirty="0">
                <a:solidFill>
                  <a:schemeClr val="bg1"/>
                </a:solidFill>
                <a:latin typeface="UD デジタル 教科書体 NP-B" panose="02020700000000000000" pitchFamily="18" charset="-128"/>
                <a:ea typeface="UD デジタル 教科書体 NP-B" panose="02020700000000000000" pitchFamily="18" charset="-128"/>
              </a:rPr>
              <a:t>　引用するときは</a:t>
            </a:r>
            <a:endParaRPr kumimoji="1" lang="en-US" altLang="ja-JP" sz="1000" b="1" dirty="0">
              <a:solidFill>
                <a:schemeClr val="bg1"/>
              </a:solidFill>
              <a:latin typeface="UD デジタル 教科書体 NP-B" panose="02020700000000000000" pitchFamily="18" charset="-128"/>
              <a:ea typeface="UD デジタル 教科書体 NP-B" panose="02020700000000000000" pitchFamily="18" charset="-128"/>
            </a:endParaRPr>
          </a:p>
          <a:p>
            <a:pPr>
              <a:lnSpc>
                <a:spcPts val="1200"/>
              </a:lnSpc>
            </a:pPr>
            <a:r>
              <a:rPr lang="en-US" altLang="ja-JP" sz="1000" b="1" dirty="0">
                <a:solidFill>
                  <a:schemeClr val="bg1"/>
                </a:solidFill>
                <a:latin typeface="UD デジタル 教科書体 NP-B" panose="02020700000000000000" pitchFamily="18" charset="-128"/>
                <a:ea typeface="UD デジタル 教科書体 NP-B" panose="02020700000000000000" pitchFamily="18" charset="-128"/>
              </a:rPr>
              <a:t>   </a:t>
            </a:r>
            <a:r>
              <a:rPr lang="ja-JP" altLang="en-US" sz="1000" b="1" dirty="0">
                <a:solidFill>
                  <a:schemeClr val="bg1"/>
                </a:solidFill>
                <a:latin typeface="UD デジタル 教科書体 NP-B" panose="02020700000000000000" pitchFamily="18" charset="-128"/>
                <a:ea typeface="UD デジタル 教科書体 NP-B" panose="02020700000000000000" pitchFamily="18" charset="-128"/>
              </a:rPr>
              <a:t>題名、本文は</a:t>
            </a:r>
            <a:endParaRPr lang="en-US" altLang="ja-JP" sz="1000" b="1" dirty="0">
              <a:solidFill>
                <a:schemeClr val="bg1"/>
              </a:solidFill>
              <a:latin typeface="UD デジタル 教科書体 NP-B" panose="02020700000000000000" pitchFamily="18" charset="-128"/>
              <a:ea typeface="UD デジタル 教科書体 NP-B" panose="02020700000000000000" pitchFamily="18" charset="-128"/>
            </a:endParaRPr>
          </a:p>
          <a:p>
            <a:pPr>
              <a:lnSpc>
                <a:spcPts val="1200"/>
              </a:lnSpc>
            </a:pPr>
            <a:r>
              <a:rPr lang="ja-JP" altLang="en-US" sz="1000" b="1" dirty="0">
                <a:solidFill>
                  <a:schemeClr val="bg1"/>
                </a:solidFill>
                <a:latin typeface="UD デジタル 教科書体 NP-B" panose="02020700000000000000" pitchFamily="18" charset="-128"/>
                <a:ea typeface="UD デジタル 教科書体 NP-B" panose="02020700000000000000" pitchFamily="18" charset="-128"/>
              </a:rPr>
              <a:t>　ぬき出す。</a:t>
            </a:r>
            <a:endParaRPr lang="en-US" altLang="ja-JP" sz="1000" b="1" dirty="0">
              <a:solidFill>
                <a:schemeClr val="bg1"/>
              </a:solidFill>
              <a:latin typeface="UD デジタル 教科書体 NP-B" panose="02020700000000000000" pitchFamily="18" charset="-128"/>
              <a:ea typeface="UD デジタル 教科書体 NP-B" panose="02020700000000000000" pitchFamily="18" charset="-128"/>
            </a:endParaRPr>
          </a:p>
          <a:p>
            <a:pPr>
              <a:lnSpc>
                <a:spcPts val="1200"/>
              </a:lnSpc>
            </a:pPr>
            <a:r>
              <a:rPr kumimoji="1" lang="ja-JP" altLang="en-US" sz="1000" b="1" dirty="0">
                <a:solidFill>
                  <a:schemeClr val="bg1"/>
                </a:solidFill>
                <a:latin typeface="UD デジタル 教科書体 NP-B" panose="02020700000000000000" pitchFamily="18" charset="-128"/>
                <a:ea typeface="UD デジタル 教科書体 NP-B" panose="02020700000000000000" pitchFamily="18" charset="-128"/>
              </a:rPr>
              <a:t>　</a:t>
            </a:r>
            <a:r>
              <a:rPr kumimoji="1" lang="en-US" altLang="ja-JP" sz="1000" b="1" dirty="0">
                <a:solidFill>
                  <a:schemeClr val="bg1"/>
                </a:solidFill>
                <a:latin typeface="UD デジタル 教科書体 NP-B" panose="02020700000000000000" pitchFamily="18" charset="-128"/>
                <a:ea typeface="UD デジタル 教科書体 NP-B" panose="02020700000000000000" pitchFamily="18" charset="-128"/>
              </a:rPr>
              <a:t>※</a:t>
            </a:r>
          </a:p>
          <a:p>
            <a:pPr>
              <a:lnSpc>
                <a:spcPts val="1200"/>
              </a:lnSpc>
            </a:pPr>
            <a:r>
              <a:rPr lang="ja-JP" altLang="en-US" sz="1000" b="1" dirty="0">
                <a:solidFill>
                  <a:schemeClr val="bg1"/>
                </a:solidFill>
                <a:latin typeface="UD デジタル 教科書体 NP-B" panose="02020700000000000000" pitchFamily="18" charset="-128"/>
                <a:ea typeface="UD デジタル 教科書体 NP-B" panose="02020700000000000000" pitchFamily="18" charset="-128"/>
              </a:rPr>
              <a:t>②</a:t>
            </a:r>
            <a:endParaRPr kumimoji="1" lang="en-US" altLang="ja-JP" sz="1200" b="1"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1052" name="テキスト ボックス 1051">
            <a:extLst>
              <a:ext uri="{FF2B5EF4-FFF2-40B4-BE49-F238E27FC236}">
                <a16:creationId xmlns:a16="http://schemas.microsoft.com/office/drawing/2014/main" id="{C6F14931-1D32-87A1-F491-6934A111B9C3}"/>
              </a:ext>
            </a:extLst>
          </p:cNvPr>
          <p:cNvSpPr txBox="1"/>
          <p:nvPr/>
        </p:nvSpPr>
        <p:spPr>
          <a:xfrm>
            <a:off x="7598600" y="1459439"/>
            <a:ext cx="1322551" cy="273152"/>
          </a:xfrm>
          <a:prstGeom prst="rect">
            <a:avLst/>
          </a:prstGeom>
          <a:noFill/>
        </p:spPr>
        <p:txBody>
          <a:bodyPr wrap="square" rtlCol="0">
            <a:spAutoFit/>
          </a:bodyPr>
          <a:lstStyle/>
          <a:p>
            <a:pPr algn="ctr">
              <a:lnSpc>
                <a:spcPts val="1400"/>
              </a:lnSpc>
            </a:pPr>
            <a:r>
              <a:rPr lang="ja-JP" altLang="en-US" sz="1200" b="1" dirty="0">
                <a:latin typeface="メイリオ" panose="020B0604030504040204" pitchFamily="50" charset="-128"/>
                <a:ea typeface="メイリオ" panose="020B0604030504040204" pitchFamily="50" charset="-128"/>
              </a:rPr>
              <a:t>文書作成ソフト</a:t>
            </a:r>
            <a:endParaRPr lang="en-US" altLang="ja-JP" sz="1200" b="1" dirty="0">
              <a:latin typeface="メイリオ" panose="020B0604030504040204" pitchFamily="50" charset="-128"/>
              <a:ea typeface="メイリオ" panose="020B0604030504040204" pitchFamily="50" charset="-128"/>
            </a:endParaRPr>
          </a:p>
        </p:txBody>
      </p:sp>
      <p:grpSp>
        <p:nvGrpSpPr>
          <p:cNvPr id="22" name="グループ化 21">
            <a:extLst>
              <a:ext uri="{FF2B5EF4-FFF2-40B4-BE49-F238E27FC236}">
                <a16:creationId xmlns:a16="http://schemas.microsoft.com/office/drawing/2014/main" id="{7AF45A5F-1D2F-7044-A523-8F49780EF138}"/>
              </a:ext>
            </a:extLst>
          </p:cNvPr>
          <p:cNvGrpSpPr/>
          <p:nvPr/>
        </p:nvGrpSpPr>
        <p:grpSpPr>
          <a:xfrm>
            <a:off x="84863" y="6456124"/>
            <a:ext cx="4252167" cy="297517"/>
            <a:chOff x="62097" y="6393121"/>
            <a:chExt cx="4252167" cy="297517"/>
          </a:xfrm>
        </p:grpSpPr>
        <p:sp>
          <p:nvSpPr>
            <p:cNvPr id="4" name="吹き出し: 角を丸めた四角形 3">
              <a:extLst>
                <a:ext uri="{FF2B5EF4-FFF2-40B4-BE49-F238E27FC236}">
                  <a16:creationId xmlns:a16="http://schemas.microsoft.com/office/drawing/2014/main" id="{D50A3439-E1EB-5C61-9F75-F5E1BB722289}"/>
                </a:ext>
              </a:extLst>
            </p:cNvPr>
            <p:cNvSpPr/>
            <p:nvPr/>
          </p:nvSpPr>
          <p:spPr>
            <a:xfrm>
              <a:off x="72340" y="6414754"/>
              <a:ext cx="4241924" cy="231109"/>
            </a:xfrm>
            <a:prstGeom prst="wedgeRoundRectCallout">
              <a:avLst>
                <a:gd name="adj1" fmla="val -41608"/>
                <a:gd name="adj2" fmla="val -292905"/>
                <a:gd name="adj3" fmla="val 16667"/>
              </a:avLst>
            </a:prstGeom>
            <a:solidFill>
              <a:srgbClr val="FFEBFF"/>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8606FFCA-A727-7174-09ED-ADDBC5F2A929}"/>
                </a:ext>
              </a:extLst>
            </p:cNvPr>
            <p:cNvSpPr txBox="1"/>
            <p:nvPr/>
          </p:nvSpPr>
          <p:spPr>
            <a:xfrm>
              <a:off x="62097" y="6393121"/>
              <a:ext cx="4236016"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どこを引用したのか分かるようにするといいんじゃない？</a:t>
              </a:r>
            </a:p>
          </p:txBody>
        </p:sp>
      </p:grpSp>
      <p:pic>
        <p:nvPicPr>
          <p:cNvPr id="2052" name="Picture 4">
            <a:extLst>
              <a:ext uri="{FF2B5EF4-FFF2-40B4-BE49-F238E27FC236}">
                <a16:creationId xmlns:a16="http://schemas.microsoft.com/office/drawing/2014/main" id="{98A0E977-9DE1-C122-F195-8BB6FEAF4984}"/>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953" t="-21348" r="-1778"/>
          <a:stretch>
            <a:fillRect/>
          </a:stretch>
        </p:blipFill>
        <p:spPr bwMode="auto">
          <a:xfrm>
            <a:off x="3864420" y="4170460"/>
            <a:ext cx="575791" cy="721827"/>
          </a:xfrm>
          <a:prstGeom prst="rect">
            <a:avLst/>
          </a:prstGeom>
          <a:noFill/>
          <a:extLst>
            <a:ext uri="{909E8E84-426E-40DD-AFC4-6F175D3DCCD1}">
              <a14:hiddenFill xmlns:a14="http://schemas.microsoft.com/office/drawing/2010/main">
                <a:solidFill>
                  <a:srgbClr val="FFFFFF"/>
                </a:solidFill>
              </a14:hiddenFill>
            </a:ext>
          </a:extLst>
        </p:spPr>
      </p:pic>
      <p:sp>
        <p:nvSpPr>
          <p:cNvPr id="11" name="四角形: 角を丸くする 10">
            <a:extLst>
              <a:ext uri="{FF2B5EF4-FFF2-40B4-BE49-F238E27FC236}">
                <a16:creationId xmlns:a16="http://schemas.microsoft.com/office/drawing/2014/main" id="{F2A660D1-5501-9AAF-96B5-39F6AD844774}"/>
              </a:ext>
            </a:extLst>
          </p:cNvPr>
          <p:cNvSpPr/>
          <p:nvPr/>
        </p:nvSpPr>
        <p:spPr>
          <a:xfrm>
            <a:off x="120315" y="4376272"/>
            <a:ext cx="3762936" cy="670313"/>
          </a:xfrm>
          <a:prstGeom prst="roundRect">
            <a:avLst>
              <a:gd name="adj" fmla="val 25064"/>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117D69F8-0AAB-690C-942D-813F151FF7CA}"/>
              </a:ext>
            </a:extLst>
          </p:cNvPr>
          <p:cNvSpPr/>
          <p:nvPr/>
        </p:nvSpPr>
        <p:spPr>
          <a:xfrm>
            <a:off x="3823691" y="4811614"/>
            <a:ext cx="119120" cy="98459"/>
          </a:xfrm>
          <a:prstGeom prst="ellipse">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12263AC9-7B10-9FCD-15FC-082053267439}"/>
              </a:ext>
            </a:extLst>
          </p:cNvPr>
          <p:cNvSpPr/>
          <p:nvPr/>
        </p:nvSpPr>
        <p:spPr>
          <a:xfrm>
            <a:off x="3922078" y="4752684"/>
            <a:ext cx="63624" cy="55352"/>
          </a:xfrm>
          <a:prstGeom prst="ellipse">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1" name="テキスト ボックス 1030">
            <a:extLst>
              <a:ext uri="{FF2B5EF4-FFF2-40B4-BE49-F238E27FC236}">
                <a16:creationId xmlns:a16="http://schemas.microsoft.com/office/drawing/2014/main" id="{AC74330C-21AD-A2AD-594E-9FCABDDC0A4B}"/>
              </a:ext>
            </a:extLst>
          </p:cNvPr>
          <p:cNvSpPr txBox="1"/>
          <p:nvPr/>
        </p:nvSpPr>
        <p:spPr>
          <a:xfrm>
            <a:off x="166265" y="4364652"/>
            <a:ext cx="3837230" cy="707886"/>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引用の方法やよさの理解度が違う児童でグループを作り、交流の視点を、引用することでよりよく自分の考えが伝わっているかということに絞ろう。</a:t>
            </a:r>
          </a:p>
        </p:txBody>
      </p:sp>
      <p:sp>
        <p:nvSpPr>
          <p:cNvPr id="40" name="テキスト ボックス 39">
            <a:extLst>
              <a:ext uri="{FF2B5EF4-FFF2-40B4-BE49-F238E27FC236}">
                <a16:creationId xmlns:a16="http://schemas.microsoft.com/office/drawing/2014/main" id="{19B7B7BF-76C1-DE73-178F-B5BC19075CE4}"/>
              </a:ext>
            </a:extLst>
          </p:cNvPr>
          <p:cNvSpPr txBox="1"/>
          <p:nvPr/>
        </p:nvSpPr>
        <p:spPr>
          <a:xfrm>
            <a:off x="3941395" y="4853007"/>
            <a:ext cx="518884"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先生</a:t>
            </a:r>
            <a:endParaRPr lang="en-US" altLang="ja-JP" sz="1100" dirty="0">
              <a:solidFill>
                <a:srgbClr val="002060"/>
              </a:solidFill>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71841702-3AF6-99EC-CB4D-5AECC43E68B8}"/>
              </a:ext>
            </a:extLst>
          </p:cNvPr>
          <p:cNvSpPr txBox="1"/>
          <p:nvPr/>
        </p:nvSpPr>
        <p:spPr>
          <a:xfrm>
            <a:off x="422941" y="5090300"/>
            <a:ext cx="654009"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Ｃさん</a:t>
            </a:r>
            <a:endParaRPr lang="en-US" altLang="ja-JP" sz="1100" dirty="0">
              <a:solidFill>
                <a:srgbClr val="002060"/>
              </a:solidFill>
              <a:latin typeface="メイリオ" panose="020B0604030504040204" pitchFamily="50" charset="-128"/>
              <a:ea typeface="メイリオ" panose="020B0604030504040204" pitchFamily="50" charset="-128"/>
            </a:endParaRPr>
          </a:p>
        </p:txBody>
      </p:sp>
      <p:grpSp>
        <p:nvGrpSpPr>
          <p:cNvPr id="24" name="グループ化 23">
            <a:extLst>
              <a:ext uri="{FF2B5EF4-FFF2-40B4-BE49-F238E27FC236}">
                <a16:creationId xmlns:a16="http://schemas.microsoft.com/office/drawing/2014/main" id="{C6D835D0-72A6-EBD2-EB98-AFD46D03DB31}"/>
              </a:ext>
            </a:extLst>
          </p:cNvPr>
          <p:cNvGrpSpPr/>
          <p:nvPr/>
        </p:nvGrpSpPr>
        <p:grpSpPr>
          <a:xfrm>
            <a:off x="354539" y="6132348"/>
            <a:ext cx="3118469" cy="307226"/>
            <a:chOff x="316644" y="6065830"/>
            <a:chExt cx="3118469" cy="307226"/>
          </a:xfrm>
        </p:grpSpPr>
        <p:sp>
          <p:nvSpPr>
            <p:cNvPr id="53" name="吹き出し: 角を丸めた四角形 52">
              <a:extLst>
                <a:ext uri="{FF2B5EF4-FFF2-40B4-BE49-F238E27FC236}">
                  <a16:creationId xmlns:a16="http://schemas.microsoft.com/office/drawing/2014/main" id="{2F9399A9-ECA7-3B33-B78D-66DA6AA1D334}"/>
                </a:ext>
              </a:extLst>
            </p:cNvPr>
            <p:cNvSpPr/>
            <p:nvPr/>
          </p:nvSpPr>
          <p:spPr>
            <a:xfrm>
              <a:off x="316644" y="6065830"/>
              <a:ext cx="2703712" cy="278805"/>
            </a:xfrm>
            <a:prstGeom prst="wedgeRoundRectCallout">
              <a:avLst>
                <a:gd name="adj1" fmla="val -32616"/>
                <a:gd name="adj2" fmla="val -121281"/>
                <a:gd name="adj3" fmla="val 16667"/>
              </a:avLst>
            </a:prstGeom>
            <a:solidFill>
              <a:srgbClr val="D7E5F5"/>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F5E5E6DD-58D2-E338-569A-3B143CF6BB69}"/>
                </a:ext>
              </a:extLst>
            </p:cNvPr>
            <p:cNvSpPr txBox="1"/>
            <p:nvPr/>
          </p:nvSpPr>
          <p:spPr>
            <a:xfrm>
              <a:off x="399290" y="6075539"/>
              <a:ext cx="3035823"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えっ、かんぺきだと思ったのに</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a:t>
              </a:r>
            </a:p>
          </p:txBody>
        </p:sp>
      </p:grpSp>
      <p:sp>
        <p:nvSpPr>
          <p:cNvPr id="39" name="テキスト ボックス 38">
            <a:extLst>
              <a:ext uri="{FF2B5EF4-FFF2-40B4-BE49-F238E27FC236}">
                <a16:creationId xmlns:a16="http://schemas.microsoft.com/office/drawing/2014/main" id="{E46C98E3-ABAF-B786-D54B-B5CAC1596CF1}"/>
              </a:ext>
            </a:extLst>
          </p:cNvPr>
          <p:cNvSpPr txBox="1"/>
          <p:nvPr/>
        </p:nvSpPr>
        <p:spPr>
          <a:xfrm>
            <a:off x="-44525" y="5113750"/>
            <a:ext cx="654009"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Ｄさん</a:t>
            </a:r>
            <a:endParaRPr lang="en-US" altLang="ja-JP" sz="1100" dirty="0">
              <a:solidFill>
                <a:srgbClr val="002060"/>
              </a:solidFill>
              <a:latin typeface="メイリオ" panose="020B0604030504040204" pitchFamily="50" charset="-128"/>
              <a:ea typeface="メイリオ" panose="020B0604030504040204" pitchFamily="50" charset="-128"/>
            </a:endParaRPr>
          </a:p>
        </p:txBody>
      </p:sp>
      <p:pic>
        <p:nvPicPr>
          <p:cNvPr id="1026" name="Picture 2">
            <a:extLst>
              <a:ext uri="{FF2B5EF4-FFF2-40B4-BE49-F238E27FC236}">
                <a16:creationId xmlns:a16="http://schemas.microsoft.com/office/drawing/2014/main" id="{7D5EC32D-650C-44B2-5A4F-D6DB3468BFF9}"/>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
          <a:stretch>
            <a:fillRect/>
          </a:stretch>
        </p:blipFill>
        <p:spPr bwMode="auto">
          <a:xfrm>
            <a:off x="8524019" y="2055374"/>
            <a:ext cx="461439" cy="517384"/>
          </a:xfrm>
          <a:prstGeom prst="rect">
            <a:avLst/>
          </a:prstGeom>
          <a:noFill/>
          <a:extLst>
            <a:ext uri="{909E8E84-426E-40DD-AFC4-6F175D3DCCD1}">
              <a14:hiddenFill xmlns:a14="http://schemas.microsoft.com/office/drawing/2010/main">
                <a:solidFill>
                  <a:srgbClr val="FFFFFF"/>
                </a:solidFill>
              </a14:hiddenFill>
            </a:ext>
          </a:extLst>
        </p:spPr>
      </p:pic>
      <p:sp>
        <p:nvSpPr>
          <p:cNvPr id="42" name="四角形: 角を丸くする 41">
            <a:extLst>
              <a:ext uri="{FF2B5EF4-FFF2-40B4-BE49-F238E27FC236}">
                <a16:creationId xmlns:a16="http://schemas.microsoft.com/office/drawing/2014/main" id="{73963BB6-7850-39CB-A5CD-CC40336F7113}"/>
              </a:ext>
            </a:extLst>
          </p:cNvPr>
          <p:cNvSpPr/>
          <p:nvPr/>
        </p:nvSpPr>
        <p:spPr>
          <a:xfrm>
            <a:off x="4811166" y="2061911"/>
            <a:ext cx="3612588" cy="473299"/>
          </a:xfrm>
          <a:prstGeom prst="roundRect">
            <a:avLst>
              <a:gd name="adj" fmla="val 25064"/>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a:extLst>
              <a:ext uri="{FF2B5EF4-FFF2-40B4-BE49-F238E27FC236}">
                <a16:creationId xmlns:a16="http://schemas.microsoft.com/office/drawing/2014/main" id="{72EE6843-433F-C956-95FF-CFB7C005D5D0}"/>
              </a:ext>
            </a:extLst>
          </p:cNvPr>
          <p:cNvSpPr/>
          <p:nvPr/>
        </p:nvSpPr>
        <p:spPr>
          <a:xfrm>
            <a:off x="8347165" y="2140684"/>
            <a:ext cx="144007" cy="112334"/>
          </a:xfrm>
          <a:prstGeom prst="ellipse">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楕円 44">
            <a:extLst>
              <a:ext uri="{FF2B5EF4-FFF2-40B4-BE49-F238E27FC236}">
                <a16:creationId xmlns:a16="http://schemas.microsoft.com/office/drawing/2014/main" id="{88972473-1E07-F987-18AE-192DFFA4838F}"/>
              </a:ext>
            </a:extLst>
          </p:cNvPr>
          <p:cNvSpPr/>
          <p:nvPr/>
        </p:nvSpPr>
        <p:spPr>
          <a:xfrm>
            <a:off x="8502121" y="2258714"/>
            <a:ext cx="63624" cy="55352"/>
          </a:xfrm>
          <a:prstGeom prst="ellipse">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吹き出し: 角を丸めた四角形 45">
            <a:extLst>
              <a:ext uri="{FF2B5EF4-FFF2-40B4-BE49-F238E27FC236}">
                <a16:creationId xmlns:a16="http://schemas.microsoft.com/office/drawing/2014/main" id="{747DF9AB-BFAF-7CC1-9A84-FD7F07DDF913}"/>
              </a:ext>
            </a:extLst>
          </p:cNvPr>
          <p:cNvSpPr/>
          <p:nvPr/>
        </p:nvSpPr>
        <p:spPr>
          <a:xfrm>
            <a:off x="4568210" y="2606805"/>
            <a:ext cx="4042572" cy="493726"/>
          </a:xfrm>
          <a:prstGeom prst="wedgeRoundRectCallout">
            <a:avLst>
              <a:gd name="adj1" fmla="val 52952"/>
              <a:gd name="adj2" fmla="val -43452"/>
              <a:gd name="adj3" fmla="val 16667"/>
            </a:avLst>
          </a:prstGeom>
          <a:solidFill>
            <a:srgbClr val="FFFFCC"/>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en-US" altLang="ja-JP" sz="1200" dirty="0">
              <a:latin typeface="メイリオ" panose="020B0604030504040204" pitchFamily="50" charset="-128"/>
              <a:ea typeface="メイリオ" panose="020B0604030504040204" pitchFamily="50" charset="-128"/>
            </a:endParaRPr>
          </a:p>
        </p:txBody>
      </p:sp>
      <p:sp>
        <p:nvSpPr>
          <p:cNvPr id="51" name="テキスト ボックス 50">
            <a:extLst>
              <a:ext uri="{FF2B5EF4-FFF2-40B4-BE49-F238E27FC236}">
                <a16:creationId xmlns:a16="http://schemas.microsoft.com/office/drawing/2014/main" id="{66F99E62-0764-0372-823F-E7FE6D829A29}"/>
              </a:ext>
            </a:extLst>
          </p:cNvPr>
          <p:cNvSpPr txBox="1"/>
          <p:nvPr/>
        </p:nvSpPr>
        <p:spPr>
          <a:xfrm>
            <a:off x="4809150" y="2075587"/>
            <a:ext cx="3612588" cy="502702"/>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Ｃさんは引用の方法にもよさにもあまり気付いて</a:t>
            </a:r>
            <a:endParaRPr kumimoji="1" lang="en-US" altLang="ja-JP" sz="1200" dirty="0">
              <a:latin typeface="メイリオ" panose="020B0604030504040204" pitchFamily="50" charset="-128"/>
              <a:ea typeface="メイリオ" panose="020B0604030504040204" pitchFamily="50" charset="-128"/>
            </a:endParaRPr>
          </a:p>
          <a:p>
            <a:pPr>
              <a:lnSpc>
                <a:spcPts val="1600"/>
              </a:lnSpc>
            </a:pPr>
            <a:r>
              <a:rPr kumimoji="1" lang="ja-JP" altLang="en-US" sz="1200" dirty="0">
                <a:latin typeface="メイリオ" panose="020B0604030504040204" pitchFamily="50" charset="-128"/>
                <a:ea typeface="メイリオ" panose="020B0604030504040204" pitchFamily="50" charset="-128"/>
              </a:rPr>
              <a:t>いないな</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a:t>
            </a:r>
          </a:p>
        </p:txBody>
      </p:sp>
      <p:sp>
        <p:nvSpPr>
          <p:cNvPr id="56" name="テキスト ボックス 55">
            <a:extLst>
              <a:ext uri="{FF2B5EF4-FFF2-40B4-BE49-F238E27FC236}">
                <a16:creationId xmlns:a16="http://schemas.microsoft.com/office/drawing/2014/main" id="{CD0F5030-1D35-D411-FB1B-40C61A7A1FEB}"/>
              </a:ext>
            </a:extLst>
          </p:cNvPr>
          <p:cNvSpPr txBox="1"/>
          <p:nvPr/>
        </p:nvSpPr>
        <p:spPr>
          <a:xfrm>
            <a:off x="4538328" y="2612128"/>
            <a:ext cx="4236588" cy="502702"/>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Ｄさん、この部分を書いたときに、書き直した部分がありましたよね。ちょっとほかの二人に見せてくれませんか？</a:t>
            </a:r>
            <a:endParaRPr kumimoji="1" lang="en-US" altLang="ja-JP" sz="1200" dirty="0">
              <a:latin typeface="メイリオ" panose="020B0604030504040204" pitchFamily="50" charset="-128"/>
              <a:ea typeface="メイリオ" panose="020B0604030504040204" pitchFamily="50" charset="-128"/>
            </a:endParaRPr>
          </a:p>
        </p:txBody>
      </p:sp>
      <p:pic>
        <p:nvPicPr>
          <p:cNvPr id="1027" name="Picture 10" descr="落ち着きのない子供のイラスト（男の子）">
            <a:extLst>
              <a:ext uri="{FF2B5EF4-FFF2-40B4-BE49-F238E27FC236}">
                <a16:creationId xmlns:a16="http://schemas.microsoft.com/office/drawing/2014/main" id="{97DCA40B-A389-F0DC-7EF1-B2EAFF04B34E}"/>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a:stretch>
            <a:fillRect/>
          </a:stretch>
        </p:blipFill>
        <p:spPr bwMode="auto">
          <a:xfrm flipH="1">
            <a:off x="4504478" y="3418058"/>
            <a:ext cx="504299" cy="67609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タブレット端末を使う子供のイラスト">
            <a:extLst>
              <a:ext uri="{FF2B5EF4-FFF2-40B4-BE49-F238E27FC236}">
                <a16:creationId xmlns:a16="http://schemas.microsoft.com/office/drawing/2014/main" id="{47EA0287-0056-6F2C-0AC7-A9C37D3C8074}"/>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flipH="1">
            <a:off x="4794356" y="3538118"/>
            <a:ext cx="654001" cy="792133"/>
          </a:xfrm>
          <a:prstGeom prst="rect">
            <a:avLst/>
          </a:prstGeom>
          <a:noFill/>
          <a:extLst>
            <a:ext uri="{909E8E84-426E-40DD-AFC4-6F175D3DCCD1}">
              <a14:hiddenFill xmlns:a14="http://schemas.microsoft.com/office/drawing/2010/main">
                <a:solidFill>
                  <a:srgbClr val="FFFFFF"/>
                </a:solidFill>
              </a14:hiddenFill>
            </a:ext>
          </a:extLst>
        </p:spPr>
      </p:pic>
      <p:sp>
        <p:nvSpPr>
          <p:cNvPr id="1029" name="テキスト ボックス 1028">
            <a:extLst>
              <a:ext uri="{FF2B5EF4-FFF2-40B4-BE49-F238E27FC236}">
                <a16:creationId xmlns:a16="http://schemas.microsoft.com/office/drawing/2014/main" id="{D8358656-F70A-953C-5767-42239D6A1692}"/>
              </a:ext>
            </a:extLst>
          </p:cNvPr>
          <p:cNvSpPr txBox="1"/>
          <p:nvPr/>
        </p:nvSpPr>
        <p:spPr>
          <a:xfrm>
            <a:off x="4616191" y="4582559"/>
            <a:ext cx="2001687" cy="1913665"/>
          </a:xfrm>
          <a:prstGeom prst="rect">
            <a:avLst/>
          </a:prstGeom>
          <a:solidFill>
            <a:schemeClr val="bg1"/>
          </a:solidFill>
          <a:ln>
            <a:solidFill>
              <a:schemeClr val="tx1"/>
            </a:solidFill>
          </a:ln>
        </p:spPr>
        <p:txBody>
          <a:bodyPr wrap="square" lIns="108000" rIns="36000" rtlCol="0">
            <a:spAutoFit/>
          </a:bodyPr>
          <a:lstStyle/>
          <a:p>
            <a:pPr>
              <a:lnSpc>
                <a:spcPts val="1600"/>
              </a:lnSpc>
            </a:pPr>
            <a:r>
              <a:rPr kumimoji="1" lang="en-US" altLang="ja-JP" sz="1200" dirty="0">
                <a:latin typeface="ＭＳ 明朝" panose="02020609040205080304" pitchFamily="17" charset="-128"/>
                <a:ea typeface="ＭＳ 明朝" panose="02020609040205080304" pitchFamily="17" charset="-128"/>
              </a:rPr>
              <a:t>【</a:t>
            </a:r>
            <a:r>
              <a:rPr kumimoji="1" lang="ja-JP" altLang="en-US" sz="1200" dirty="0">
                <a:latin typeface="ＭＳ 明朝" panose="02020609040205080304" pitchFamily="17" charset="-128"/>
                <a:ea typeface="ＭＳ 明朝" panose="02020609040205080304" pitchFamily="17" charset="-128"/>
              </a:rPr>
              <a:t>初稿</a:t>
            </a:r>
            <a:r>
              <a:rPr kumimoji="1" lang="en-US" altLang="ja-JP" sz="1200" dirty="0">
                <a:latin typeface="ＭＳ 明朝" panose="02020609040205080304" pitchFamily="17" charset="-128"/>
                <a:ea typeface="ＭＳ 明朝" panose="02020609040205080304" pitchFamily="17" charset="-128"/>
              </a:rPr>
              <a:t>】</a:t>
            </a:r>
          </a:p>
          <a:p>
            <a:pPr>
              <a:lnSpc>
                <a:spcPts val="1600"/>
              </a:lnSpc>
            </a:pPr>
            <a:r>
              <a:rPr kumimoji="1" lang="ja-JP" altLang="en-US" sz="1200" dirty="0">
                <a:latin typeface="ＭＳ 明朝" panose="02020609040205080304" pitchFamily="17" charset="-128"/>
                <a:ea typeface="ＭＳ 明朝" panose="02020609040205080304" pitchFamily="17" charset="-128"/>
              </a:rPr>
              <a:t>青は青でも、うすい青を選んで着るとよさそうだ。なぜなら、白やうすい青はさわやかに見え、すずしく感じるからだ。また、着ている人だけでなく、周りの人にもすずしさを感じさせるからだ。</a:t>
            </a:r>
            <a:endParaRPr kumimoji="1" lang="en-US" altLang="ja-JP" sz="1200" dirty="0">
              <a:latin typeface="ＭＳ 明朝" panose="02020609040205080304" pitchFamily="17" charset="-128"/>
              <a:ea typeface="ＭＳ 明朝" panose="02020609040205080304" pitchFamily="17" charset="-128"/>
            </a:endParaRPr>
          </a:p>
        </p:txBody>
      </p:sp>
      <p:sp>
        <p:nvSpPr>
          <p:cNvPr id="1041" name="テキスト ボックス 1040">
            <a:extLst>
              <a:ext uri="{FF2B5EF4-FFF2-40B4-BE49-F238E27FC236}">
                <a16:creationId xmlns:a16="http://schemas.microsoft.com/office/drawing/2014/main" id="{1AF5C047-EE7B-907B-5B0F-E2F30CE1443A}"/>
              </a:ext>
            </a:extLst>
          </p:cNvPr>
          <p:cNvSpPr txBox="1"/>
          <p:nvPr/>
        </p:nvSpPr>
        <p:spPr>
          <a:xfrm>
            <a:off x="6858365" y="4587708"/>
            <a:ext cx="2190525" cy="2118850"/>
          </a:xfrm>
          <a:prstGeom prst="rect">
            <a:avLst/>
          </a:prstGeom>
          <a:solidFill>
            <a:schemeClr val="bg1"/>
          </a:solidFill>
          <a:ln>
            <a:solidFill>
              <a:schemeClr val="tx1"/>
            </a:solidFill>
          </a:ln>
        </p:spPr>
        <p:txBody>
          <a:bodyPr wrap="square" lIns="108000" rIns="36000" rtlCol="0">
            <a:spAutoFit/>
          </a:bodyPr>
          <a:lstStyle/>
          <a:p>
            <a:pPr>
              <a:lnSpc>
                <a:spcPts val="1600"/>
              </a:lnSpc>
            </a:pPr>
            <a:r>
              <a:rPr kumimoji="1" lang="en-US" altLang="ja-JP" sz="1200" dirty="0">
                <a:latin typeface="ＭＳ 明朝" panose="02020609040205080304" pitchFamily="17" charset="-128"/>
                <a:ea typeface="ＭＳ 明朝" panose="02020609040205080304" pitchFamily="17" charset="-128"/>
              </a:rPr>
              <a:t>【</a:t>
            </a:r>
            <a:r>
              <a:rPr kumimoji="1" lang="ja-JP" altLang="en-US" sz="1200" dirty="0">
                <a:latin typeface="ＭＳ 明朝" panose="02020609040205080304" pitchFamily="17" charset="-128"/>
                <a:ea typeface="ＭＳ 明朝" panose="02020609040205080304" pitchFamily="17" charset="-128"/>
              </a:rPr>
              <a:t>修正稿</a:t>
            </a:r>
            <a:r>
              <a:rPr kumimoji="1" lang="en-US" altLang="ja-JP" sz="1200" dirty="0">
                <a:latin typeface="ＭＳ 明朝" panose="02020609040205080304" pitchFamily="17" charset="-128"/>
                <a:ea typeface="ＭＳ 明朝" panose="02020609040205080304" pitchFamily="17" charset="-128"/>
              </a:rPr>
              <a:t>】</a:t>
            </a:r>
          </a:p>
          <a:p>
            <a:pPr>
              <a:lnSpc>
                <a:spcPts val="1600"/>
              </a:lnSpc>
            </a:pPr>
            <a:r>
              <a:rPr kumimoji="1" lang="ja-JP" altLang="en-US" sz="1200" dirty="0">
                <a:latin typeface="ＭＳ 明朝" panose="02020609040205080304" pitchFamily="17" charset="-128"/>
                <a:ea typeface="ＭＳ 明朝" panose="02020609040205080304" pitchFamily="17" charset="-128"/>
              </a:rPr>
              <a:t>青は青でも、うすい青を選んで着るとよさそうだ。なぜなら、</a:t>
            </a:r>
            <a:r>
              <a:rPr kumimoji="1" lang="ja-JP" altLang="en-US" sz="1200" dirty="0">
                <a:solidFill>
                  <a:srgbClr val="C00000"/>
                </a:solidFill>
                <a:latin typeface="ＭＳ 明朝" panose="02020609040205080304" pitchFamily="17" charset="-128"/>
                <a:ea typeface="ＭＳ 明朝" panose="02020609040205080304" pitchFamily="17" charset="-128"/>
              </a:rPr>
              <a:t>夏のくらし方という本には、</a:t>
            </a:r>
            <a:r>
              <a:rPr kumimoji="1" lang="ja-JP" altLang="en-US" sz="1200" dirty="0">
                <a:latin typeface="ＭＳ 明朝" panose="02020609040205080304" pitchFamily="17" charset="-128"/>
                <a:ea typeface="ＭＳ 明朝" panose="02020609040205080304" pitchFamily="17" charset="-128"/>
              </a:rPr>
              <a:t>白やうすい青はさわやかに見え、すずしく</a:t>
            </a:r>
            <a:r>
              <a:rPr kumimoji="1" lang="ja-JP" altLang="en-US" sz="1200" dirty="0">
                <a:solidFill>
                  <a:srgbClr val="C00000"/>
                </a:solidFill>
                <a:latin typeface="ＭＳ 明朝" panose="02020609040205080304" pitchFamily="17" charset="-128"/>
                <a:ea typeface="ＭＳ 明朝" panose="02020609040205080304" pitchFamily="17" charset="-128"/>
              </a:rPr>
              <a:t>感じます。さらに、</a:t>
            </a:r>
            <a:r>
              <a:rPr kumimoji="1" lang="ja-JP" altLang="en-US" sz="1200" dirty="0">
                <a:latin typeface="ＭＳ 明朝" panose="02020609040205080304" pitchFamily="17" charset="-128"/>
                <a:ea typeface="ＭＳ 明朝" panose="02020609040205080304" pitchFamily="17" charset="-128"/>
              </a:rPr>
              <a:t>着ている人だけでなく、周りの人にもすずしさを感じさせ</a:t>
            </a:r>
            <a:r>
              <a:rPr kumimoji="1" lang="ja-JP" altLang="en-US" sz="1200" dirty="0">
                <a:solidFill>
                  <a:srgbClr val="C00000"/>
                </a:solidFill>
                <a:latin typeface="ＭＳ 明朝" panose="02020609040205080304" pitchFamily="17" charset="-128"/>
                <a:ea typeface="ＭＳ 明朝" panose="02020609040205080304" pitchFamily="17" charset="-128"/>
              </a:rPr>
              <a:t>ます</a:t>
            </a:r>
            <a:r>
              <a:rPr kumimoji="1" lang="ja-JP" altLang="en-US" sz="1200" dirty="0">
                <a:latin typeface="ＭＳ 明朝" panose="02020609040205080304" pitchFamily="17" charset="-128"/>
                <a:ea typeface="ＭＳ 明朝" panose="02020609040205080304" pitchFamily="17" charset="-128"/>
              </a:rPr>
              <a:t>。</a:t>
            </a:r>
            <a:r>
              <a:rPr kumimoji="1" lang="ja-JP" altLang="en-US" sz="1200" dirty="0">
                <a:solidFill>
                  <a:srgbClr val="C00000"/>
                </a:solidFill>
                <a:latin typeface="ＭＳ 明朝" panose="02020609040205080304" pitchFamily="17" charset="-128"/>
                <a:ea typeface="ＭＳ 明朝" panose="02020609040205080304" pitchFamily="17" charset="-128"/>
              </a:rPr>
              <a:t>と書かれているからである。</a:t>
            </a:r>
            <a:endParaRPr kumimoji="1" lang="en-US" altLang="ja-JP" sz="1200" dirty="0">
              <a:solidFill>
                <a:srgbClr val="C00000"/>
              </a:solidFill>
              <a:latin typeface="ＭＳ 明朝" panose="02020609040205080304" pitchFamily="17" charset="-128"/>
              <a:ea typeface="ＭＳ 明朝" panose="02020609040205080304" pitchFamily="17" charset="-128"/>
            </a:endParaRPr>
          </a:p>
        </p:txBody>
      </p:sp>
      <p:sp>
        <p:nvSpPr>
          <p:cNvPr id="1042" name="テキスト ボックス 1041">
            <a:extLst>
              <a:ext uri="{FF2B5EF4-FFF2-40B4-BE49-F238E27FC236}">
                <a16:creationId xmlns:a16="http://schemas.microsoft.com/office/drawing/2014/main" id="{4BE99E46-0228-64E3-708F-500108E01A3F}"/>
              </a:ext>
            </a:extLst>
          </p:cNvPr>
          <p:cNvSpPr txBox="1"/>
          <p:nvPr/>
        </p:nvSpPr>
        <p:spPr>
          <a:xfrm>
            <a:off x="5685242" y="3162536"/>
            <a:ext cx="3501394" cy="1118255"/>
          </a:xfrm>
          <a:prstGeom prst="rect">
            <a:avLst/>
          </a:prstGeom>
          <a:noFill/>
        </p:spPr>
        <p:txBody>
          <a:bodyPr wrap="square" rtlCol="0">
            <a:spAutoFit/>
          </a:bodyPr>
          <a:lstStyle/>
          <a:p>
            <a:pPr>
              <a:lnSpc>
                <a:spcPts val="1600"/>
              </a:lnSpc>
            </a:pPr>
            <a:r>
              <a:rPr kumimoji="1" lang="ja-JP" altLang="en-US" sz="1200" b="1" dirty="0">
                <a:latin typeface="メイリオ" panose="020B0604030504040204" pitchFamily="50" charset="-128"/>
                <a:ea typeface="メイリオ" panose="020B0604030504040204" pitchFamily="50" charset="-128"/>
              </a:rPr>
              <a:t>文書作成ソフトの校閲機能</a:t>
            </a:r>
            <a:r>
              <a:rPr kumimoji="1" lang="ja-JP" altLang="en-US" sz="1200" dirty="0">
                <a:latin typeface="メイリオ" panose="020B0604030504040204" pitchFamily="50" charset="-128"/>
                <a:ea typeface="メイリオ" panose="020B0604030504040204" pitchFamily="50" charset="-128"/>
              </a:rPr>
              <a:t>を使ったから、直す前と</a:t>
            </a:r>
            <a:r>
              <a:rPr lang="ja-JP" altLang="en-US" sz="1200" dirty="0">
                <a:latin typeface="メイリオ" panose="020B0604030504040204" pitchFamily="50" charset="-128"/>
                <a:ea typeface="メイリオ" panose="020B0604030504040204" pitchFamily="50" charset="-128"/>
              </a:rPr>
              <a:t>直した後を見せるね。最初は私もＣさんみたいに書いていたけど、Ｋさんに、どの本をどのように参考にしたの？と聞かれて、このように書き直したよ。</a:t>
            </a:r>
            <a:endParaRPr kumimoji="1" lang="ja-JP" altLang="en-US" sz="1200" dirty="0">
              <a:latin typeface="メイリオ" panose="020B0604030504040204" pitchFamily="50" charset="-128"/>
              <a:ea typeface="メイリオ" panose="020B0604030504040204" pitchFamily="50" charset="-128"/>
            </a:endParaRPr>
          </a:p>
        </p:txBody>
      </p:sp>
      <p:sp>
        <p:nvSpPr>
          <p:cNvPr id="1046" name="矢印: 右 1045">
            <a:extLst>
              <a:ext uri="{FF2B5EF4-FFF2-40B4-BE49-F238E27FC236}">
                <a16:creationId xmlns:a16="http://schemas.microsoft.com/office/drawing/2014/main" id="{C712F1B4-C8F5-40D4-76C4-3E6255091523}"/>
              </a:ext>
            </a:extLst>
          </p:cNvPr>
          <p:cNvSpPr/>
          <p:nvPr/>
        </p:nvSpPr>
        <p:spPr>
          <a:xfrm>
            <a:off x="6635804" y="5445511"/>
            <a:ext cx="222561" cy="302214"/>
          </a:xfrm>
          <a:prstGeom prst="rightArrow">
            <a:avLst/>
          </a:prstGeom>
          <a:blipFill>
            <a:blip r:embed="rId13"/>
            <a:tile tx="0" ty="0" sx="100000" sy="100000" flip="none" algn="tl"/>
          </a:blip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0" name="テキスト ボックス 1049">
            <a:extLst>
              <a:ext uri="{FF2B5EF4-FFF2-40B4-BE49-F238E27FC236}">
                <a16:creationId xmlns:a16="http://schemas.microsoft.com/office/drawing/2014/main" id="{4F989F86-D22F-8DCD-4BE6-E8CBD55EE881}"/>
              </a:ext>
            </a:extLst>
          </p:cNvPr>
          <p:cNvSpPr txBox="1"/>
          <p:nvPr/>
        </p:nvSpPr>
        <p:spPr>
          <a:xfrm>
            <a:off x="925295" y="5069475"/>
            <a:ext cx="654009" cy="271869"/>
          </a:xfrm>
          <a:prstGeom prst="rect">
            <a:avLst/>
          </a:prstGeom>
          <a:noFill/>
        </p:spPr>
        <p:txBody>
          <a:bodyPr wrap="square" rtlCol="0">
            <a:spAutoFit/>
          </a:bodyPr>
          <a:lstStyle/>
          <a:p>
            <a:pPr algn="just">
              <a:lnSpc>
                <a:spcPts val="1400"/>
              </a:lnSpc>
            </a:pPr>
            <a:r>
              <a:rPr lang="ja-JP" altLang="en-US" sz="1050" dirty="0">
                <a:solidFill>
                  <a:srgbClr val="002060"/>
                </a:solidFill>
                <a:latin typeface="メイリオ" panose="020B0604030504040204" pitchFamily="50" charset="-128"/>
                <a:ea typeface="メイリオ" panose="020B0604030504040204" pitchFamily="50" charset="-128"/>
              </a:rPr>
              <a:t>Ｅさん</a:t>
            </a:r>
            <a:endParaRPr lang="en-US" altLang="ja-JP" sz="1050" dirty="0">
              <a:solidFill>
                <a:srgbClr val="002060"/>
              </a:solidFill>
              <a:latin typeface="メイリオ" panose="020B0604030504040204" pitchFamily="50" charset="-128"/>
              <a:ea typeface="メイリオ" panose="020B0604030504040204" pitchFamily="50" charset="-128"/>
            </a:endParaRPr>
          </a:p>
        </p:txBody>
      </p:sp>
      <p:grpSp>
        <p:nvGrpSpPr>
          <p:cNvPr id="1035" name="グループ化 1034">
            <a:extLst>
              <a:ext uri="{FF2B5EF4-FFF2-40B4-BE49-F238E27FC236}">
                <a16:creationId xmlns:a16="http://schemas.microsoft.com/office/drawing/2014/main" id="{BFC1F43F-4CA0-A397-B083-8156BF9D8F91}"/>
              </a:ext>
            </a:extLst>
          </p:cNvPr>
          <p:cNvGrpSpPr/>
          <p:nvPr/>
        </p:nvGrpSpPr>
        <p:grpSpPr>
          <a:xfrm>
            <a:off x="137523" y="2287450"/>
            <a:ext cx="3490310" cy="1799390"/>
            <a:chOff x="207763" y="2807148"/>
            <a:chExt cx="3490310" cy="1480608"/>
          </a:xfrm>
        </p:grpSpPr>
        <p:sp>
          <p:nvSpPr>
            <p:cNvPr id="54" name="吹き出し: 角を丸めた四角形 53">
              <a:extLst>
                <a:ext uri="{FF2B5EF4-FFF2-40B4-BE49-F238E27FC236}">
                  <a16:creationId xmlns:a16="http://schemas.microsoft.com/office/drawing/2014/main" id="{3DABE376-A93E-2493-AAAE-67BA2974763F}"/>
                </a:ext>
              </a:extLst>
            </p:cNvPr>
            <p:cNvSpPr/>
            <p:nvPr/>
          </p:nvSpPr>
          <p:spPr>
            <a:xfrm>
              <a:off x="207763" y="2807148"/>
              <a:ext cx="3464731" cy="1475834"/>
            </a:xfrm>
            <a:prstGeom prst="wedgeRoundRectCallout">
              <a:avLst>
                <a:gd name="adj1" fmla="val 54390"/>
                <a:gd name="adj2" fmla="val -147"/>
                <a:gd name="adj3" fmla="val 16667"/>
              </a:avLst>
            </a:prstGeom>
            <a:solidFill>
              <a:srgbClr val="D7E5F5"/>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4AF986B3-96AF-C646-0274-C66290BABBA8}"/>
                </a:ext>
              </a:extLst>
            </p:cNvPr>
            <p:cNvSpPr txBox="1"/>
            <p:nvPr/>
          </p:nvSpPr>
          <p:spPr>
            <a:xfrm>
              <a:off x="226298" y="2861111"/>
              <a:ext cx="3471775" cy="1426645"/>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ぼくが集めた、３冊の本にあった情報を見てもやっぱり赤や黒の服ではなく、白、水色、青の服を着るとよさそうだな。</a:t>
              </a:r>
              <a:endParaRPr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「すずしく過ごすためには、白、水色、青の服を着るとよさそうだ。赤は燃えるイメージがあり、黒は熱を集めるので、赤や黒の服は着ないほうがいい。」</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よし、できたぞ！読み返しても、誤字や脱字もないし、かんぺきだ！</a:t>
              </a:r>
              <a:endParaRPr kumimoji="1" lang="ja-JP" altLang="en-US" sz="1200" dirty="0">
                <a:latin typeface="メイリオ" panose="020B0604030504040204" pitchFamily="50" charset="-128"/>
                <a:ea typeface="メイリオ" panose="020B0604030504040204" pitchFamily="50" charset="-128"/>
              </a:endParaRPr>
            </a:p>
          </p:txBody>
        </p:sp>
      </p:grpSp>
      <p:grpSp>
        <p:nvGrpSpPr>
          <p:cNvPr id="23" name="グループ化 22">
            <a:extLst>
              <a:ext uri="{FF2B5EF4-FFF2-40B4-BE49-F238E27FC236}">
                <a16:creationId xmlns:a16="http://schemas.microsoft.com/office/drawing/2014/main" id="{5F1A1138-75C3-E461-00ED-5FB12083CD98}"/>
              </a:ext>
            </a:extLst>
          </p:cNvPr>
          <p:cNvGrpSpPr/>
          <p:nvPr/>
        </p:nvGrpSpPr>
        <p:grpSpPr>
          <a:xfrm flipH="1">
            <a:off x="3412534" y="2783803"/>
            <a:ext cx="1040156" cy="1015138"/>
            <a:chOff x="196638" y="4755026"/>
            <a:chExt cx="1024744" cy="1015138"/>
          </a:xfrm>
        </p:grpSpPr>
        <p:pic>
          <p:nvPicPr>
            <p:cNvPr id="28" name="Picture 4">
              <a:extLst>
                <a:ext uri="{FF2B5EF4-FFF2-40B4-BE49-F238E27FC236}">
                  <a16:creationId xmlns:a16="http://schemas.microsoft.com/office/drawing/2014/main" id="{5A7ADE7C-26AE-54D3-BAEC-00ECB5C12D91}"/>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a:stretch/>
          </p:blipFill>
          <p:spPr bwMode="auto">
            <a:xfrm rot="482156">
              <a:off x="196638" y="4941083"/>
              <a:ext cx="142797" cy="118755"/>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グループ化 33">
              <a:extLst>
                <a:ext uri="{FF2B5EF4-FFF2-40B4-BE49-F238E27FC236}">
                  <a16:creationId xmlns:a16="http://schemas.microsoft.com/office/drawing/2014/main" id="{607E451B-5111-FF4C-2777-90D2367C59B7}"/>
                </a:ext>
              </a:extLst>
            </p:cNvPr>
            <p:cNvGrpSpPr/>
            <p:nvPr/>
          </p:nvGrpSpPr>
          <p:grpSpPr>
            <a:xfrm>
              <a:off x="219841" y="4755026"/>
              <a:ext cx="1001541" cy="1015138"/>
              <a:chOff x="207929" y="4751779"/>
              <a:chExt cx="1001541" cy="1015138"/>
            </a:xfrm>
          </p:grpSpPr>
          <p:pic>
            <p:nvPicPr>
              <p:cNvPr id="35" name="Picture 4">
                <a:extLst>
                  <a:ext uri="{FF2B5EF4-FFF2-40B4-BE49-F238E27FC236}">
                    <a16:creationId xmlns:a16="http://schemas.microsoft.com/office/drawing/2014/main" id="{8BBDDF86-E51E-23B1-65E4-23C8029CC52C}"/>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a:stretch/>
            </p:blipFill>
            <p:spPr bwMode="auto">
              <a:xfrm>
                <a:off x="301370" y="4944025"/>
                <a:ext cx="908100" cy="82289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8">
                <a:extLst>
                  <a:ext uri="{FF2B5EF4-FFF2-40B4-BE49-F238E27FC236}">
                    <a16:creationId xmlns:a16="http://schemas.microsoft.com/office/drawing/2014/main" id="{AD1ADFA7-9494-EEA6-4483-99A78F6FD1ED}"/>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a:stretch/>
            </p:blipFill>
            <p:spPr bwMode="auto">
              <a:xfrm>
                <a:off x="207929" y="4751779"/>
                <a:ext cx="479250" cy="238349"/>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a:extLst>
                  <a:ext uri="{FF2B5EF4-FFF2-40B4-BE49-F238E27FC236}">
                    <a16:creationId xmlns:a16="http://schemas.microsoft.com/office/drawing/2014/main" id="{7484B597-F6FA-FB0A-3356-94EC84134182}"/>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a:stretch/>
            </p:blipFill>
            <p:spPr bwMode="auto">
              <a:xfrm>
                <a:off x="255131" y="5041314"/>
                <a:ext cx="122170" cy="158214"/>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7" name="テキスト ボックス 6">
            <a:extLst>
              <a:ext uri="{FF2B5EF4-FFF2-40B4-BE49-F238E27FC236}">
                <a16:creationId xmlns:a16="http://schemas.microsoft.com/office/drawing/2014/main" id="{796742A0-F212-B9C7-1A84-1E1DD158BAB2}"/>
              </a:ext>
            </a:extLst>
          </p:cNvPr>
          <p:cNvSpPr txBox="1"/>
          <p:nvPr/>
        </p:nvSpPr>
        <p:spPr>
          <a:xfrm>
            <a:off x="4712189" y="3353989"/>
            <a:ext cx="654009" cy="271869"/>
          </a:xfrm>
          <a:prstGeom prst="rect">
            <a:avLst/>
          </a:prstGeom>
          <a:noFill/>
        </p:spPr>
        <p:txBody>
          <a:bodyPr wrap="square" rtlCol="0">
            <a:spAutoFit/>
          </a:bodyPr>
          <a:lstStyle/>
          <a:p>
            <a:pPr algn="just">
              <a:lnSpc>
                <a:spcPts val="1400"/>
              </a:lnSpc>
            </a:pPr>
            <a:r>
              <a:rPr lang="ja-JP" altLang="en-US" sz="1050" dirty="0">
                <a:solidFill>
                  <a:srgbClr val="002060"/>
                </a:solidFill>
                <a:latin typeface="メイリオ" panose="020B0604030504040204" pitchFamily="50" charset="-128"/>
                <a:ea typeface="メイリオ" panose="020B0604030504040204" pitchFamily="50" charset="-128"/>
              </a:rPr>
              <a:t>Ｄさん</a:t>
            </a:r>
            <a:endParaRPr lang="en-US" altLang="ja-JP" sz="1050" dirty="0">
              <a:solidFill>
                <a:srgbClr val="002060"/>
              </a:solidFill>
              <a:latin typeface="メイリオ" panose="020B0604030504040204" pitchFamily="50" charset="-128"/>
              <a:ea typeface="メイリオ" panose="020B0604030504040204" pitchFamily="50" charset="-128"/>
            </a:endParaRPr>
          </a:p>
        </p:txBody>
      </p:sp>
      <p:sp>
        <p:nvSpPr>
          <p:cNvPr id="27" name="テキスト ボックス 26">
            <a:extLst>
              <a:ext uri="{FF2B5EF4-FFF2-40B4-BE49-F238E27FC236}">
                <a16:creationId xmlns:a16="http://schemas.microsoft.com/office/drawing/2014/main" id="{F455EA15-48CD-9B7C-B4DE-7F19456F7F14}"/>
              </a:ext>
            </a:extLst>
          </p:cNvPr>
          <p:cNvSpPr txBox="1"/>
          <p:nvPr/>
        </p:nvSpPr>
        <p:spPr>
          <a:xfrm>
            <a:off x="8661709" y="2572172"/>
            <a:ext cx="518884"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先生</a:t>
            </a:r>
            <a:endParaRPr lang="en-US" altLang="ja-JP" sz="1100" dirty="0">
              <a:solidFill>
                <a:srgbClr val="002060"/>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EC10DBD1-3056-85BF-59CC-6F70AF1C7610}"/>
              </a:ext>
            </a:extLst>
          </p:cNvPr>
          <p:cNvSpPr txBox="1"/>
          <p:nvPr/>
        </p:nvSpPr>
        <p:spPr>
          <a:xfrm>
            <a:off x="121639" y="1088246"/>
            <a:ext cx="7400847" cy="938719"/>
          </a:xfrm>
          <a:prstGeom prst="rect">
            <a:avLst/>
          </a:prstGeom>
          <a:noFill/>
        </p:spPr>
        <p:txBody>
          <a:bodyPr wrap="square" rtlCol="0">
            <a:spAutoFit/>
          </a:bodyPr>
          <a:lstStyle/>
          <a:p>
            <a:pPr algn="just">
              <a:lnSpc>
                <a:spcPts val="2200"/>
              </a:lnSpc>
            </a:pPr>
            <a:r>
              <a:rPr lang="ja-JP" altLang="en-US" b="1" dirty="0">
                <a:solidFill>
                  <a:srgbClr val="002060"/>
                </a:solidFill>
                <a:latin typeface="メイリオ" panose="020B0604030504040204" pitchFamily="50" charset="-128"/>
                <a:ea typeface="メイリオ" panose="020B0604030504040204" pitchFamily="50" charset="-128"/>
              </a:rPr>
              <a:t>　引用の方法を確認しながら文章を書き、その後に交流、修正、共有といった活動を設けることで、引用することにより自分の考えが</a:t>
            </a:r>
            <a:endParaRPr lang="en-US" altLang="ja-JP" b="1" dirty="0">
              <a:solidFill>
                <a:srgbClr val="002060"/>
              </a:solidFill>
              <a:latin typeface="メイリオ" panose="020B0604030504040204" pitchFamily="50" charset="-128"/>
              <a:ea typeface="メイリオ" panose="020B0604030504040204" pitchFamily="50" charset="-128"/>
            </a:endParaRPr>
          </a:p>
          <a:p>
            <a:pPr algn="just">
              <a:lnSpc>
                <a:spcPts val="2200"/>
              </a:lnSpc>
            </a:pPr>
            <a:r>
              <a:rPr lang="ja-JP" altLang="en-US" b="1" dirty="0">
                <a:solidFill>
                  <a:srgbClr val="002060"/>
                </a:solidFill>
                <a:latin typeface="メイリオ" panose="020B0604030504040204" pitchFamily="50" charset="-128"/>
                <a:ea typeface="メイリオ" panose="020B0604030504040204" pitchFamily="50" charset="-128"/>
              </a:rPr>
              <a:t>読み手によりよく伝わったと実感できるようにしましょう。</a:t>
            </a:r>
            <a:endParaRPr lang="en-US" altLang="ja-JP" sz="1400" b="1" dirty="0">
              <a:solidFill>
                <a:srgbClr val="00206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0802925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87449-E32A-CBD3-3C5E-E9073565BA0C}"/>
            </a:ext>
          </a:extLst>
        </p:cNvPr>
        <p:cNvGrpSpPr/>
        <p:nvPr/>
      </p:nvGrpSpPr>
      <p:grpSpPr>
        <a:xfrm>
          <a:off x="0" y="0"/>
          <a:ext cx="0" cy="0"/>
          <a:chOff x="0" y="0"/>
          <a:chExt cx="0" cy="0"/>
        </a:xfrm>
      </p:grpSpPr>
      <p:sp>
        <p:nvSpPr>
          <p:cNvPr id="12" name="四角形: 角を丸くする 11">
            <a:extLst>
              <a:ext uri="{FF2B5EF4-FFF2-40B4-BE49-F238E27FC236}">
                <a16:creationId xmlns:a16="http://schemas.microsoft.com/office/drawing/2014/main" id="{147C6BD7-C143-BE8D-D58D-02A968243724}"/>
              </a:ext>
            </a:extLst>
          </p:cNvPr>
          <p:cNvSpPr/>
          <p:nvPr/>
        </p:nvSpPr>
        <p:spPr>
          <a:xfrm>
            <a:off x="115095" y="631548"/>
            <a:ext cx="8907266" cy="1366268"/>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sz="1800" b="1" dirty="0">
                <a:solidFill>
                  <a:srgbClr val="002060"/>
                </a:solidFill>
                <a:latin typeface="メイリオ" panose="020B0604030504040204" pitchFamily="50" charset="-128"/>
                <a:ea typeface="メイリオ" panose="020B0604030504040204" pitchFamily="50" charset="-128"/>
              </a:rPr>
              <a:t>　</a:t>
            </a:r>
            <a:endParaRPr kumimoji="1" lang="ja-JP" altLang="en-US" b="1" dirty="0"/>
          </a:p>
        </p:txBody>
      </p:sp>
      <p:sp>
        <p:nvSpPr>
          <p:cNvPr id="14" name="四角形: 角を丸くする 13">
            <a:extLst>
              <a:ext uri="{FF2B5EF4-FFF2-40B4-BE49-F238E27FC236}">
                <a16:creationId xmlns:a16="http://schemas.microsoft.com/office/drawing/2014/main" id="{547D2028-00F7-7C12-C0F1-9FCF4B27E3D2}"/>
              </a:ext>
            </a:extLst>
          </p:cNvPr>
          <p:cNvSpPr/>
          <p:nvPr/>
        </p:nvSpPr>
        <p:spPr>
          <a:xfrm>
            <a:off x="121639" y="639622"/>
            <a:ext cx="3775611" cy="394339"/>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sp>
        <p:nvSpPr>
          <p:cNvPr id="5" name="正方形/長方形 4">
            <a:extLst>
              <a:ext uri="{FF2B5EF4-FFF2-40B4-BE49-F238E27FC236}">
                <a16:creationId xmlns:a16="http://schemas.microsoft.com/office/drawing/2014/main" id="{7127332D-1184-C74D-3FBB-073D94551B65}"/>
              </a:ext>
            </a:extLst>
          </p:cNvPr>
          <p:cNvSpPr/>
          <p:nvPr/>
        </p:nvSpPr>
        <p:spPr>
          <a:xfrm>
            <a:off x="875423" y="188640"/>
            <a:ext cx="288032" cy="31005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64F9F463-B3AA-754A-AE70-895A8A26F4C2}"/>
              </a:ext>
            </a:extLst>
          </p:cNvPr>
          <p:cNvSpPr/>
          <p:nvPr/>
        </p:nvSpPr>
        <p:spPr>
          <a:xfrm>
            <a:off x="7581835" y="678630"/>
            <a:ext cx="1359052" cy="1222818"/>
          </a:xfrm>
          <a:prstGeom prst="roundRect">
            <a:avLst>
              <a:gd name="adj" fmla="val 15223"/>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tIns="0" bIns="0" rtlCol="0" anchor="b"/>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algn="ctr"/>
            <a:endParaRPr kumimoji="1" lang="ja-JP" altLang="en-US" sz="1200" b="1" dirty="0">
              <a:solidFill>
                <a:schemeClr val="tx1"/>
              </a:solidFill>
            </a:endParaRPr>
          </a:p>
        </p:txBody>
      </p:sp>
      <p:pic>
        <p:nvPicPr>
          <p:cNvPr id="21" name="図 20">
            <a:extLst>
              <a:ext uri="{FF2B5EF4-FFF2-40B4-BE49-F238E27FC236}">
                <a16:creationId xmlns:a16="http://schemas.microsoft.com/office/drawing/2014/main" id="{A670408B-E2AA-E3A8-6A20-75C16F0581C7}"/>
              </a:ext>
            </a:extLst>
          </p:cNvPr>
          <p:cNvPicPr>
            <a:picLocks noChangeAspect="1"/>
          </p:cNvPicPr>
          <p:nvPr/>
        </p:nvPicPr>
        <p:blipFill>
          <a:blip r:embed="rId3"/>
          <a:stretch>
            <a:fillRect/>
          </a:stretch>
        </p:blipFill>
        <p:spPr>
          <a:xfrm>
            <a:off x="7679142" y="685571"/>
            <a:ext cx="1164437" cy="731583"/>
          </a:xfrm>
          <a:prstGeom prst="rect">
            <a:avLst/>
          </a:prstGeom>
        </p:spPr>
      </p:pic>
      <p:sp>
        <p:nvSpPr>
          <p:cNvPr id="48" name="吹き出し: 角を丸めた四角形 47">
            <a:extLst>
              <a:ext uri="{FF2B5EF4-FFF2-40B4-BE49-F238E27FC236}">
                <a16:creationId xmlns:a16="http://schemas.microsoft.com/office/drawing/2014/main" id="{1E77D243-3687-51FE-F7A2-84EE7D662772}"/>
              </a:ext>
            </a:extLst>
          </p:cNvPr>
          <p:cNvSpPr/>
          <p:nvPr/>
        </p:nvSpPr>
        <p:spPr>
          <a:xfrm>
            <a:off x="5167008" y="4113054"/>
            <a:ext cx="3931699" cy="2671280"/>
          </a:xfrm>
          <a:prstGeom prst="wedgeRoundRectCallout">
            <a:avLst>
              <a:gd name="adj1" fmla="val -52656"/>
              <a:gd name="adj2" fmla="val -31098"/>
              <a:gd name="adj3" fmla="val 16667"/>
            </a:avLst>
          </a:prstGeom>
          <a:solidFill>
            <a:srgbClr val="FFEBFF"/>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en-US" altLang="ja-JP" sz="1200" dirty="0">
              <a:latin typeface="メイリオ" panose="020B0604030504040204" pitchFamily="50" charset="-128"/>
              <a:ea typeface="メイリオ" panose="020B0604030504040204" pitchFamily="50" charset="-128"/>
            </a:endParaRPr>
          </a:p>
        </p:txBody>
      </p:sp>
      <p:sp>
        <p:nvSpPr>
          <p:cNvPr id="50" name="テキスト ボックス 49">
            <a:extLst>
              <a:ext uri="{FF2B5EF4-FFF2-40B4-BE49-F238E27FC236}">
                <a16:creationId xmlns:a16="http://schemas.microsoft.com/office/drawing/2014/main" id="{84B2B99E-7912-48BC-243C-5EEE65CA51DD}"/>
              </a:ext>
            </a:extLst>
          </p:cNvPr>
          <p:cNvSpPr txBox="1"/>
          <p:nvPr/>
        </p:nvSpPr>
        <p:spPr>
          <a:xfrm>
            <a:off x="5234177" y="4112206"/>
            <a:ext cx="3895083" cy="1323439"/>
          </a:xfrm>
          <a:prstGeom prst="rect">
            <a:avLst/>
          </a:prstGeom>
          <a:noFill/>
        </p:spPr>
        <p:txBody>
          <a:bodyPr wrap="square" rtlCol="0">
            <a:spAutoFit/>
          </a:bodyPr>
          <a:lstStyle/>
          <a:p>
            <a:pPr>
              <a:lnSpc>
                <a:spcPts val="1600"/>
              </a:lnSpc>
            </a:pPr>
            <a:r>
              <a:rPr kumimoji="1" lang="en-US" altLang="ja-JP" sz="1200" b="1" dirty="0">
                <a:solidFill>
                  <a:schemeClr val="tx2">
                    <a:lumMod val="60000"/>
                    <a:lumOff val="40000"/>
                  </a:schemeClr>
                </a:solidFill>
                <a:latin typeface="メイリオ" panose="020B0604030504040204" pitchFamily="50" charset="-128"/>
                <a:ea typeface="メイリオ" panose="020B0604030504040204" pitchFamily="50" charset="-128"/>
              </a:rPr>
              <a:t>【</a:t>
            </a:r>
            <a:r>
              <a:rPr kumimoji="1"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他者参照する際の視点</a:t>
            </a:r>
            <a:r>
              <a:rPr kumimoji="1" lang="en-US" altLang="ja-JP" sz="1200" b="1" dirty="0">
                <a:solidFill>
                  <a:schemeClr val="tx2">
                    <a:lumMod val="60000"/>
                    <a:lumOff val="40000"/>
                  </a:schemeClr>
                </a:solidFill>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Ｃさんの困っているところは、Ａさんの文章を見たら参考になりそうですよ！</a:t>
            </a:r>
            <a:endParaRPr kumimoji="1"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Ｆ</a:t>
            </a:r>
            <a:r>
              <a:rPr kumimoji="1" lang="ja-JP" altLang="en-US" sz="1200" dirty="0">
                <a:latin typeface="メイリオ" panose="020B0604030504040204" pitchFamily="50" charset="-128"/>
                <a:ea typeface="メイリオ" panose="020B0604030504040204" pitchFamily="50" charset="-128"/>
              </a:rPr>
              <a:t>さんが引用した情報と、</a:t>
            </a:r>
            <a:r>
              <a:rPr lang="ja-JP" altLang="en-US" sz="1200" dirty="0">
                <a:latin typeface="メイリオ" panose="020B0604030504040204" pitchFamily="50" charset="-128"/>
                <a:ea typeface="メイリオ" panose="020B0604030504040204" pitchFamily="50" charset="-128"/>
              </a:rPr>
              <a:t>Ｆ</a:t>
            </a:r>
            <a:r>
              <a:rPr kumimoji="1" lang="ja-JP" altLang="en-US" sz="1200" dirty="0">
                <a:latin typeface="メイリオ" panose="020B0604030504040204" pitchFamily="50" charset="-128"/>
                <a:ea typeface="メイリオ" panose="020B0604030504040204" pitchFamily="50" charset="-128"/>
              </a:rPr>
              <a:t>さんの考えも見てみるとＣさんの文章がさらに良くなるかもしれません。</a:t>
            </a:r>
            <a:endParaRPr kumimoji="1"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b="1" dirty="0">
                <a:latin typeface="メイリオ" panose="020B0604030504040204" pitchFamily="50" charset="-128"/>
                <a:ea typeface="メイリオ" panose="020B0604030504040204" pitchFamily="50" charset="-128"/>
              </a:rPr>
              <a:t>スプレッドシートのリンク</a:t>
            </a:r>
            <a:r>
              <a:rPr lang="ja-JP" altLang="en-US" sz="1200" dirty="0">
                <a:latin typeface="メイリオ" panose="020B0604030504040204" pitchFamily="50" charset="-128"/>
                <a:ea typeface="メイリオ" panose="020B0604030504040204" pitchFamily="50" charset="-128"/>
              </a:rPr>
              <a:t>から、ＡさんとＦさんの文章を確認してみましょう！</a:t>
            </a:r>
            <a:endParaRPr kumimoji="1" lang="en-US" altLang="ja-JP" sz="1200" dirty="0">
              <a:latin typeface="メイリオ" panose="020B0604030504040204" pitchFamily="50" charset="-128"/>
              <a:ea typeface="メイリオ" panose="020B0604030504040204" pitchFamily="50" charset="-128"/>
            </a:endParaRPr>
          </a:p>
        </p:txBody>
      </p:sp>
      <p:cxnSp>
        <p:nvCxnSpPr>
          <p:cNvPr id="60" name="直線コネクタ 59">
            <a:extLst>
              <a:ext uri="{FF2B5EF4-FFF2-40B4-BE49-F238E27FC236}">
                <a16:creationId xmlns:a16="http://schemas.microsoft.com/office/drawing/2014/main" id="{935B6B62-5BA9-BD28-C8C2-1A373648C60B}"/>
              </a:ext>
            </a:extLst>
          </p:cNvPr>
          <p:cNvCxnSpPr/>
          <p:nvPr/>
        </p:nvCxnSpPr>
        <p:spPr>
          <a:xfrm>
            <a:off x="4486075" y="2187473"/>
            <a:ext cx="0" cy="4569962"/>
          </a:xfrm>
          <a:prstGeom prst="line">
            <a:avLst/>
          </a:prstGeom>
        </p:spPr>
        <p:style>
          <a:lnRef idx="1">
            <a:schemeClr val="accent1"/>
          </a:lnRef>
          <a:fillRef idx="0">
            <a:schemeClr val="accent1"/>
          </a:fillRef>
          <a:effectRef idx="0">
            <a:schemeClr val="accent1"/>
          </a:effectRef>
          <a:fontRef idx="minor">
            <a:schemeClr val="tx1"/>
          </a:fontRef>
        </p:style>
      </p:cxnSp>
      <p:sp>
        <p:nvSpPr>
          <p:cNvPr id="61" name="吹き出し: 角を丸めた四角形 60">
            <a:extLst>
              <a:ext uri="{FF2B5EF4-FFF2-40B4-BE49-F238E27FC236}">
                <a16:creationId xmlns:a16="http://schemas.microsoft.com/office/drawing/2014/main" id="{F89938BD-BF5F-B2A6-FF87-114CC4248264}"/>
              </a:ext>
            </a:extLst>
          </p:cNvPr>
          <p:cNvSpPr/>
          <p:nvPr/>
        </p:nvSpPr>
        <p:spPr>
          <a:xfrm>
            <a:off x="4547978" y="3365289"/>
            <a:ext cx="3651669" cy="702994"/>
          </a:xfrm>
          <a:prstGeom prst="wedgeRoundRectCallout">
            <a:avLst>
              <a:gd name="adj1" fmla="val 54563"/>
              <a:gd name="adj2" fmla="val -7497"/>
              <a:gd name="adj3" fmla="val 16667"/>
            </a:avLst>
          </a:prstGeom>
          <a:solidFill>
            <a:srgbClr val="D7E5F5"/>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1024" name="吹き出し: 角を丸めた四角形 1023">
            <a:extLst>
              <a:ext uri="{FF2B5EF4-FFF2-40B4-BE49-F238E27FC236}">
                <a16:creationId xmlns:a16="http://schemas.microsoft.com/office/drawing/2014/main" id="{098656D3-DB25-54A7-440E-BB046ECCF40A}"/>
              </a:ext>
            </a:extLst>
          </p:cNvPr>
          <p:cNvSpPr/>
          <p:nvPr/>
        </p:nvSpPr>
        <p:spPr>
          <a:xfrm>
            <a:off x="4542162" y="2487558"/>
            <a:ext cx="4079574" cy="842969"/>
          </a:xfrm>
          <a:prstGeom prst="wedgeRoundRectCallout">
            <a:avLst>
              <a:gd name="adj1" fmla="val 54609"/>
              <a:gd name="adj2" fmla="val 40633"/>
              <a:gd name="adj3" fmla="val 16667"/>
            </a:avLst>
          </a:prstGeom>
          <a:solidFill>
            <a:srgbClr val="D7E5F5"/>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1025" name="テキスト ボックス 1024">
            <a:extLst>
              <a:ext uri="{FF2B5EF4-FFF2-40B4-BE49-F238E27FC236}">
                <a16:creationId xmlns:a16="http://schemas.microsoft.com/office/drawing/2014/main" id="{381E3E19-364A-4FEE-860E-A1DBA4645CE8}"/>
              </a:ext>
            </a:extLst>
          </p:cNvPr>
          <p:cNvSpPr txBox="1"/>
          <p:nvPr/>
        </p:nvSpPr>
        <p:spPr>
          <a:xfrm>
            <a:off x="4565357" y="3378069"/>
            <a:ext cx="3713240" cy="707886"/>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でも、引用の後も「～だそうだ。」自分の考えも「よさそうだ。」で、同じような言葉がたくさんあるのは気になるな</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。どう表現したらいいだろう。</a:t>
            </a:r>
          </a:p>
        </p:txBody>
      </p:sp>
      <p:sp>
        <p:nvSpPr>
          <p:cNvPr id="8" name="タイトル 1">
            <a:extLst>
              <a:ext uri="{FF2B5EF4-FFF2-40B4-BE49-F238E27FC236}">
                <a16:creationId xmlns:a16="http://schemas.microsoft.com/office/drawing/2014/main" id="{5511825C-F0C2-CF89-6E63-2BFF9167A635}"/>
              </a:ext>
            </a:extLst>
          </p:cNvPr>
          <p:cNvSpPr txBox="1">
            <a:spLocks/>
          </p:cNvSpPr>
          <p:nvPr/>
        </p:nvSpPr>
        <p:spPr>
          <a:xfrm>
            <a:off x="-7579" y="0"/>
            <a:ext cx="9151579" cy="560734"/>
          </a:xfrm>
          <a:prstGeom prst="rect">
            <a:avLst/>
          </a:prstGeom>
          <a:solidFill>
            <a:srgbClr val="0058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２ 四</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第５学年及び第６学年</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Ｂ（１）エ（考えの形成・記述）授業展開例</a:t>
            </a:r>
            <a:endPar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正方形/長方形 12">
            <a:extLst>
              <a:ext uri="{FF2B5EF4-FFF2-40B4-BE49-F238E27FC236}">
                <a16:creationId xmlns:a16="http://schemas.microsoft.com/office/drawing/2014/main" id="{423DB6C6-DA2C-6B0F-7705-4A635759AA04}"/>
              </a:ext>
            </a:extLst>
          </p:cNvPr>
          <p:cNvSpPr/>
          <p:nvPr/>
        </p:nvSpPr>
        <p:spPr>
          <a:xfrm>
            <a:off x="903743" y="165926"/>
            <a:ext cx="259712" cy="26918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418427DB-1085-35BB-A2FC-EBD1DB0BD490}"/>
              </a:ext>
            </a:extLst>
          </p:cNvPr>
          <p:cNvSpPr txBox="1"/>
          <p:nvPr/>
        </p:nvSpPr>
        <p:spPr>
          <a:xfrm>
            <a:off x="4546484" y="2467437"/>
            <a:ext cx="4149848" cy="913070"/>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本の題名や抜き出したことは「」を付けて、自分の考えかそうでないかが一目で分かるように書く。「」の中は勝手に変えず、抜き出す。</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うん、これはできた。根拠があるから信頼性も上がっているはず！</a:t>
            </a:r>
            <a:endParaRPr kumimoji="1" lang="ja-JP" altLang="en-US" sz="1200" dirty="0">
              <a:latin typeface="メイリオ" panose="020B0604030504040204" pitchFamily="50" charset="-128"/>
              <a:ea typeface="メイリオ" panose="020B0604030504040204" pitchFamily="50" charset="-128"/>
            </a:endParaRPr>
          </a:p>
        </p:txBody>
      </p:sp>
      <p:sp>
        <p:nvSpPr>
          <p:cNvPr id="1052" name="テキスト ボックス 1051">
            <a:extLst>
              <a:ext uri="{FF2B5EF4-FFF2-40B4-BE49-F238E27FC236}">
                <a16:creationId xmlns:a16="http://schemas.microsoft.com/office/drawing/2014/main" id="{B277B0FE-D0A3-3A02-C5B6-8A9B584EFC44}"/>
              </a:ext>
            </a:extLst>
          </p:cNvPr>
          <p:cNvSpPr txBox="1"/>
          <p:nvPr/>
        </p:nvSpPr>
        <p:spPr>
          <a:xfrm>
            <a:off x="7665160" y="1316456"/>
            <a:ext cx="1230946" cy="630942"/>
          </a:xfrm>
          <a:prstGeom prst="rect">
            <a:avLst/>
          </a:prstGeom>
          <a:noFill/>
        </p:spPr>
        <p:txBody>
          <a:bodyPr wrap="square" rtlCol="0">
            <a:spAutoFit/>
          </a:bodyPr>
          <a:lstStyle/>
          <a:p>
            <a:pPr algn="ctr">
              <a:lnSpc>
                <a:spcPts val="1400"/>
              </a:lnSpc>
            </a:pPr>
            <a:r>
              <a:rPr lang="ja-JP" altLang="en-US" sz="1000" b="1" dirty="0">
                <a:latin typeface="メイリオ" panose="020B0604030504040204" pitchFamily="50" charset="-128"/>
                <a:ea typeface="メイリオ" panose="020B0604030504040204" pitchFamily="50" charset="-128"/>
              </a:rPr>
              <a:t>学習履歴</a:t>
            </a:r>
            <a:endParaRPr lang="en-US" altLang="ja-JP" sz="1000" b="1" dirty="0">
              <a:latin typeface="メイリオ" panose="020B0604030504040204" pitchFamily="50" charset="-128"/>
              <a:ea typeface="メイリオ" panose="020B0604030504040204" pitchFamily="50" charset="-128"/>
            </a:endParaRPr>
          </a:p>
          <a:p>
            <a:pPr algn="ctr">
              <a:lnSpc>
                <a:spcPts val="1400"/>
              </a:lnSpc>
            </a:pPr>
            <a:r>
              <a:rPr lang="ja-JP" altLang="en-US" sz="1000" b="1" dirty="0">
                <a:latin typeface="メイリオ" panose="020B0604030504040204" pitchFamily="50" charset="-128"/>
                <a:ea typeface="メイリオ" panose="020B0604030504040204" pitchFamily="50" charset="-128"/>
              </a:rPr>
              <a:t>クラウドを用いた他者参照</a:t>
            </a:r>
            <a:endParaRPr lang="en-US" altLang="ja-JP" sz="1000" b="1"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F6D20ED0-A078-1588-6D0A-D88853B159A8}"/>
              </a:ext>
            </a:extLst>
          </p:cNvPr>
          <p:cNvSpPr txBox="1"/>
          <p:nvPr/>
        </p:nvSpPr>
        <p:spPr>
          <a:xfrm>
            <a:off x="4708320" y="2029916"/>
            <a:ext cx="4898488" cy="502702"/>
          </a:xfrm>
          <a:prstGeom prst="rect">
            <a:avLst/>
          </a:prstGeom>
          <a:noFill/>
        </p:spPr>
        <p:txBody>
          <a:bodyPr wrap="square" rtlCol="0">
            <a:spAutoFit/>
          </a:bodyPr>
          <a:lstStyle/>
          <a:p>
            <a:pPr>
              <a:lnSpc>
                <a:spcPts val="1600"/>
              </a:lnSpc>
            </a:pPr>
            <a:r>
              <a:rPr kumimoji="1"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a:t>
            </a:r>
            <a:r>
              <a:rPr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交流を受け、</a:t>
            </a:r>
            <a:r>
              <a:rPr kumimoji="1"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再度、引用して自分の考えが伝わるように</a:t>
            </a:r>
            <a:endParaRPr kumimoji="1" lang="en-US" altLang="ja-JP" sz="1200" b="1" dirty="0">
              <a:solidFill>
                <a:schemeClr val="tx2">
                  <a:lumMod val="60000"/>
                  <a:lumOff val="40000"/>
                </a:schemeClr>
              </a:solidFill>
              <a:latin typeface="メイリオ" panose="020B0604030504040204" pitchFamily="50" charset="-128"/>
              <a:ea typeface="メイリオ" panose="020B0604030504040204" pitchFamily="50" charset="-128"/>
            </a:endParaRPr>
          </a:p>
          <a:p>
            <a:pPr>
              <a:lnSpc>
                <a:spcPts val="1600"/>
              </a:lnSpc>
            </a:pPr>
            <a:r>
              <a:rPr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　文や文章を整える～</a:t>
            </a:r>
            <a:endParaRPr kumimoji="1" lang="en-US" altLang="ja-JP" sz="1800" b="1" dirty="0">
              <a:solidFill>
                <a:schemeClr val="tx2">
                  <a:lumMod val="60000"/>
                  <a:lumOff val="40000"/>
                </a:schemeClr>
              </a:solidFill>
              <a:latin typeface="メイリオ" panose="020B0604030504040204" pitchFamily="50" charset="-128"/>
              <a:ea typeface="メイリオ" panose="020B0604030504040204" pitchFamily="50" charset="-128"/>
            </a:endParaRPr>
          </a:p>
        </p:txBody>
      </p:sp>
      <p:grpSp>
        <p:nvGrpSpPr>
          <p:cNvPr id="19" name="グループ化 18">
            <a:extLst>
              <a:ext uri="{FF2B5EF4-FFF2-40B4-BE49-F238E27FC236}">
                <a16:creationId xmlns:a16="http://schemas.microsoft.com/office/drawing/2014/main" id="{B5618441-6216-0B1B-0C8E-17D16F09722A}"/>
              </a:ext>
            </a:extLst>
          </p:cNvPr>
          <p:cNvGrpSpPr/>
          <p:nvPr/>
        </p:nvGrpSpPr>
        <p:grpSpPr>
          <a:xfrm flipH="1">
            <a:off x="8122731" y="3115217"/>
            <a:ext cx="1040156" cy="1015138"/>
            <a:chOff x="196638" y="4755026"/>
            <a:chExt cx="1024744" cy="1015138"/>
          </a:xfrm>
        </p:grpSpPr>
        <p:pic>
          <p:nvPicPr>
            <p:cNvPr id="20" name="Picture 4">
              <a:extLst>
                <a:ext uri="{FF2B5EF4-FFF2-40B4-BE49-F238E27FC236}">
                  <a16:creationId xmlns:a16="http://schemas.microsoft.com/office/drawing/2014/main" id="{DFCBAC20-F3F0-EB51-33C7-AAAE4BCB5FC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rot="482156">
              <a:off x="196638" y="4941083"/>
              <a:ext cx="142797" cy="118755"/>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グループ化 21">
              <a:extLst>
                <a:ext uri="{FF2B5EF4-FFF2-40B4-BE49-F238E27FC236}">
                  <a16:creationId xmlns:a16="http://schemas.microsoft.com/office/drawing/2014/main" id="{8572A9E2-B092-A87C-BD91-7E4FAD6C37BB}"/>
                </a:ext>
              </a:extLst>
            </p:cNvPr>
            <p:cNvGrpSpPr/>
            <p:nvPr/>
          </p:nvGrpSpPr>
          <p:grpSpPr>
            <a:xfrm>
              <a:off x="219841" y="4755026"/>
              <a:ext cx="1001541" cy="1015138"/>
              <a:chOff x="207929" y="4751779"/>
              <a:chExt cx="1001541" cy="1015138"/>
            </a:xfrm>
          </p:grpSpPr>
          <p:pic>
            <p:nvPicPr>
              <p:cNvPr id="24" name="Picture 4">
                <a:extLst>
                  <a:ext uri="{FF2B5EF4-FFF2-40B4-BE49-F238E27FC236}">
                    <a16:creationId xmlns:a16="http://schemas.microsoft.com/office/drawing/2014/main" id="{22138248-BDFF-67FA-EB5C-BA59D5B072E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301370" y="4944025"/>
                <a:ext cx="908100" cy="82289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a:extLst>
                  <a:ext uri="{FF2B5EF4-FFF2-40B4-BE49-F238E27FC236}">
                    <a16:creationId xmlns:a16="http://schemas.microsoft.com/office/drawing/2014/main" id="{0FBA1D3D-DBA3-85EC-CF0E-105D2A8119D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207929" y="4751779"/>
                <a:ext cx="479250" cy="23834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a:extLst>
                  <a:ext uri="{FF2B5EF4-FFF2-40B4-BE49-F238E27FC236}">
                    <a16:creationId xmlns:a16="http://schemas.microsoft.com/office/drawing/2014/main" id="{F06953B1-60DB-9271-EDAD-8EAEF3345284}"/>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p:blipFill>
            <p:spPr bwMode="auto">
              <a:xfrm>
                <a:off x="255131" y="5041314"/>
                <a:ext cx="122170" cy="158214"/>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32" name="グループ化 31">
            <a:extLst>
              <a:ext uri="{FF2B5EF4-FFF2-40B4-BE49-F238E27FC236}">
                <a16:creationId xmlns:a16="http://schemas.microsoft.com/office/drawing/2014/main" id="{47B56064-88A4-106A-958A-C2A60A87523C}"/>
              </a:ext>
            </a:extLst>
          </p:cNvPr>
          <p:cNvGrpSpPr/>
          <p:nvPr/>
        </p:nvGrpSpPr>
        <p:grpSpPr>
          <a:xfrm>
            <a:off x="4523308" y="4228618"/>
            <a:ext cx="556558" cy="756970"/>
            <a:chOff x="8560879" y="4432693"/>
            <a:chExt cx="556558" cy="756970"/>
          </a:xfrm>
        </p:grpSpPr>
        <p:pic>
          <p:nvPicPr>
            <p:cNvPr id="29" name="Picture 8">
              <a:extLst>
                <a:ext uri="{FF2B5EF4-FFF2-40B4-BE49-F238E27FC236}">
                  <a16:creationId xmlns:a16="http://schemas.microsoft.com/office/drawing/2014/main" id="{CFDF4379-51D0-521A-F916-0F74A7E7AA44}"/>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384"/>
            <a:stretch>
              <a:fillRect/>
            </a:stretch>
          </p:blipFill>
          <p:spPr bwMode="auto">
            <a:xfrm>
              <a:off x="8608383" y="4432693"/>
              <a:ext cx="492515" cy="61928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目標を定めた人のイラスト（女性会社員）">
              <a:extLst>
                <a:ext uri="{FF2B5EF4-FFF2-40B4-BE49-F238E27FC236}">
                  <a16:creationId xmlns:a16="http://schemas.microsoft.com/office/drawing/2014/main" id="{D175D1A3-7BD7-F2DE-FEE6-17F31C7CB32A}"/>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a:fillRect/>
            </a:stretch>
          </p:blipFill>
          <p:spPr bwMode="auto">
            <a:xfrm rot="2209531">
              <a:off x="8560879" y="4855042"/>
              <a:ext cx="221532" cy="235536"/>
            </a:xfrm>
            <a:prstGeom prst="rect">
              <a:avLst/>
            </a:prstGeom>
            <a:noFill/>
            <a:extLst>
              <a:ext uri="{909E8E84-426E-40DD-AFC4-6F175D3DCCD1}">
                <a14:hiddenFill xmlns:a14="http://schemas.microsoft.com/office/drawing/2010/main">
                  <a:solidFill>
                    <a:srgbClr val="FFFFFF"/>
                  </a:solidFill>
                </a14:hiddenFill>
              </a:ext>
            </a:extLst>
          </p:spPr>
        </p:pic>
        <p:sp>
          <p:nvSpPr>
            <p:cNvPr id="30" name="正方形/長方形 29">
              <a:extLst>
                <a:ext uri="{FF2B5EF4-FFF2-40B4-BE49-F238E27FC236}">
                  <a16:creationId xmlns:a16="http://schemas.microsoft.com/office/drawing/2014/main" id="{265CD2E0-232C-3640-9676-0590DD5C69BC}"/>
                </a:ext>
              </a:extLst>
            </p:cNvPr>
            <p:cNvSpPr/>
            <p:nvPr/>
          </p:nvSpPr>
          <p:spPr>
            <a:xfrm>
              <a:off x="8598553" y="5011596"/>
              <a:ext cx="518884" cy="1780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49" name="テキスト ボックス 1048">
            <a:extLst>
              <a:ext uri="{FF2B5EF4-FFF2-40B4-BE49-F238E27FC236}">
                <a16:creationId xmlns:a16="http://schemas.microsoft.com/office/drawing/2014/main" id="{46A75C98-3ABB-C565-9EEB-A9DAE32E52EF}"/>
              </a:ext>
            </a:extLst>
          </p:cNvPr>
          <p:cNvSpPr txBox="1"/>
          <p:nvPr/>
        </p:nvSpPr>
        <p:spPr>
          <a:xfrm>
            <a:off x="4599252" y="4801610"/>
            <a:ext cx="518884"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先生</a:t>
            </a:r>
            <a:endParaRPr lang="en-US" altLang="ja-JP" sz="1100" dirty="0">
              <a:solidFill>
                <a:srgbClr val="002060"/>
              </a:solidFill>
              <a:latin typeface="メイリオ" panose="020B0604030504040204" pitchFamily="50" charset="-128"/>
              <a:ea typeface="メイリオ" panose="020B0604030504040204" pitchFamily="50" charset="-128"/>
            </a:endParaRPr>
          </a:p>
        </p:txBody>
      </p:sp>
      <p:graphicFrame>
        <p:nvGraphicFramePr>
          <p:cNvPr id="1033" name="表 1032">
            <a:extLst>
              <a:ext uri="{FF2B5EF4-FFF2-40B4-BE49-F238E27FC236}">
                <a16:creationId xmlns:a16="http://schemas.microsoft.com/office/drawing/2014/main" id="{B705226A-9B88-92B1-1683-199F6B115FC0}"/>
              </a:ext>
            </a:extLst>
          </p:cNvPr>
          <p:cNvGraphicFramePr>
            <a:graphicFrameLocks noGrp="1"/>
          </p:cNvGraphicFramePr>
          <p:nvPr/>
        </p:nvGraphicFramePr>
        <p:xfrm>
          <a:off x="5360212" y="5467802"/>
          <a:ext cx="3643011" cy="1097280"/>
        </p:xfrm>
        <a:graphic>
          <a:graphicData uri="http://schemas.openxmlformats.org/drawingml/2006/table">
            <a:tbl>
              <a:tblPr firstRow="1" bandRow="1">
                <a:tableStyleId>{5940675A-B579-460E-94D1-54222C63F5DA}</a:tableStyleId>
              </a:tblPr>
              <a:tblGrid>
                <a:gridCol w="722644">
                  <a:extLst>
                    <a:ext uri="{9D8B030D-6E8A-4147-A177-3AD203B41FA5}">
                      <a16:colId xmlns:a16="http://schemas.microsoft.com/office/drawing/2014/main" val="4029251187"/>
                    </a:ext>
                  </a:extLst>
                </a:gridCol>
                <a:gridCol w="1106357">
                  <a:extLst>
                    <a:ext uri="{9D8B030D-6E8A-4147-A177-3AD203B41FA5}">
                      <a16:colId xmlns:a16="http://schemas.microsoft.com/office/drawing/2014/main" val="631376306"/>
                    </a:ext>
                  </a:extLst>
                </a:gridCol>
                <a:gridCol w="1044804">
                  <a:extLst>
                    <a:ext uri="{9D8B030D-6E8A-4147-A177-3AD203B41FA5}">
                      <a16:colId xmlns:a16="http://schemas.microsoft.com/office/drawing/2014/main" val="896680763"/>
                    </a:ext>
                  </a:extLst>
                </a:gridCol>
                <a:gridCol w="769206">
                  <a:extLst>
                    <a:ext uri="{9D8B030D-6E8A-4147-A177-3AD203B41FA5}">
                      <a16:colId xmlns:a16="http://schemas.microsoft.com/office/drawing/2014/main" val="3071578862"/>
                    </a:ext>
                  </a:extLst>
                </a:gridCol>
              </a:tblGrid>
              <a:tr h="224731">
                <a:tc>
                  <a:txBody>
                    <a:bodyPr/>
                    <a:lstStyle/>
                    <a:p>
                      <a:endParaRPr kumimoji="1" lang="ja-JP" altLang="en-US" dirty="0"/>
                    </a:p>
                  </a:txBody>
                  <a:tcPr>
                    <a:solidFill>
                      <a:schemeClr val="bg1">
                        <a:lumMod val="85000"/>
                      </a:schemeClr>
                    </a:solidFill>
                  </a:tcPr>
                </a:tc>
                <a:tc>
                  <a:txBody>
                    <a:bodyPr/>
                    <a:lstStyle/>
                    <a:p>
                      <a:endParaRPr kumimoji="1" lang="ja-JP" altLang="en-US" dirty="0"/>
                    </a:p>
                  </a:txBody>
                  <a:tcPr>
                    <a:solidFill>
                      <a:schemeClr val="bg1">
                        <a:lumMod val="85000"/>
                      </a:schemeClr>
                    </a:solidFill>
                  </a:tcPr>
                </a:tc>
                <a:tc>
                  <a:txBody>
                    <a:bodyPr/>
                    <a:lstStyle/>
                    <a:p>
                      <a:endParaRPr kumimoji="1" lang="ja-JP" altLang="en-US" dirty="0"/>
                    </a:p>
                  </a:txBody>
                  <a:tcPr>
                    <a:solidFill>
                      <a:schemeClr val="bg1">
                        <a:lumMod val="85000"/>
                      </a:schemeClr>
                    </a:solidFill>
                  </a:tcPr>
                </a:tc>
                <a:tc>
                  <a:txBody>
                    <a:bodyPr/>
                    <a:lstStyle/>
                    <a:p>
                      <a:endParaRPr kumimoji="1" lang="ja-JP" altLang="en-US" dirty="0"/>
                    </a:p>
                  </a:txBody>
                  <a:tcPr>
                    <a:solidFill>
                      <a:schemeClr val="bg1">
                        <a:lumMod val="85000"/>
                      </a:schemeClr>
                    </a:solidFill>
                  </a:tcPr>
                </a:tc>
                <a:extLst>
                  <a:ext uri="{0D108BD9-81ED-4DB2-BD59-A6C34878D82A}">
                    <a16:rowId xmlns:a16="http://schemas.microsoft.com/office/drawing/2014/main" val="3058258552"/>
                  </a:ext>
                </a:extLst>
              </a:tr>
              <a:tr h="224731">
                <a:tc>
                  <a:txBody>
                    <a:bodyPr/>
                    <a:lstStyle/>
                    <a:p>
                      <a:endParaRPr kumimoji="1" lang="ja-JP" altLang="en-US"/>
                    </a:p>
                  </a:txBody>
                  <a:tcPr>
                    <a:solidFill>
                      <a:schemeClr val="bg1"/>
                    </a:solidFill>
                  </a:tcPr>
                </a:tc>
                <a:tc>
                  <a:txBody>
                    <a:bodyPr/>
                    <a:lstStyle/>
                    <a:p>
                      <a:endParaRPr kumimoji="1" lang="ja-JP" altLang="en-US" dirty="0"/>
                    </a:p>
                  </a:txBody>
                  <a:tcPr>
                    <a:solidFill>
                      <a:schemeClr val="bg1"/>
                    </a:solidFill>
                  </a:tcPr>
                </a:tc>
                <a:tc>
                  <a:txBody>
                    <a:bodyPr/>
                    <a:lstStyle/>
                    <a:p>
                      <a:endParaRPr kumimoji="1" lang="ja-JP" altLang="en-US" dirty="0"/>
                    </a:p>
                  </a:txBody>
                  <a:tcPr>
                    <a:solidFill>
                      <a:schemeClr val="bg1"/>
                    </a:solidFill>
                  </a:tcPr>
                </a:tc>
                <a:tc>
                  <a:txBody>
                    <a:bodyPr/>
                    <a:lstStyle/>
                    <a:p>
                      <a:endParaRPr kumimoji="1" lang="ja-JP" altLang="en-US"/>
                    </a:p>
                  </a:txBody>
                  <a:tcPr>
                    <a:solidFill>
                      <a:schemeClr val="bg1"/>
                    </a:solidFill>
                  </a:tcPr>
                </a:tc>
                <a:extLst>
                  <a:ext uri="{0D108BD9-81ED-4DB2-BD59-A6C34878D82A}">
                    <a16:rowId xmlns:a16="http://schemas.microsoft.com/office/drawing/2014/main" val="1867649568"/>
                  </a:ext>
                </a:extLst>
              </a:tr>
              <a:tr h="224731">
                <a:tc>
                  <a:txBody>
                    <a:bodyPr/>
                    <a:lstStyle/>
                    <a:p>
                      <a:endParaRPr kumimoji="1" lang="ja-JP" altLang="en-US" dirty="0"/>
                    </a:p>
                  </a:txBody>
                  <a:tcPr>
                    <a:solidFill>
                      <a:schemeClr val="bg1"/>
                    </a:solidFill>
                  </a:tcPr>
                </a:tc>
                <a:tc>
                  <a:txBody>
                    <a:bodyPr/>
                    <a:lstStyle/>
                    <a:p>
                      <a:endParaRPr kumimoji="1" lang="ja-JP" altLang="en-US" dirty="0"/>
                    </a:p>
                  </a:txBody>
                  <a:tcPr>
                    <a:solidFill>
                      <a:schemeClr val="bg1"/>
                    </a:solidFill>
                  </a:tcPr>
                </a:tc>
                <a:tc>
                  <a:txBody>
                    <a:bodyPr/>
                    <a:lstStyle/>
                    <a:p>
                      <a:endParaRPr kumimoji="1" lang="ja-JP" altLang="en-US" dirty="0"/>
                    </a:p>
                  </a:txBody>
                  <a:tcPr>
                    <a:solidFill>
                      <a:schemeClr val="bg1"/>
                    </a:solidFill>
                  </a:tcPr>
                </a:tc>
                <a:tc>
                  <a:txBody>
                    <a:bodyPr/>
                    <a:lstStyle/>
                    <a:p>
                      <a:endParaRPr kumimoji="1" lang="ja-JP" altLang="en-US" dirty="0"/>
                    </a:p>
                  </a:txBody>
                  <a:tcPr>
                    <a:solidFill>
                      <a:schemeClr val="bg1"/>
                    </a:solidFill>
                  </a:tcPr>
                </a:tc>
                <a:extLst>
                  <a:ext uri="{0D108BD9-81ED-4DB2-BD59-A6C34878D82A}">
                    <a16:rowId xmlns:a16="http://schemas.microsoft.com/office/drawing/2014/main" val="4116809340"/>
                  </a:ext>
                </a:extLst>
              </a:tr>
            </a:tbl>
          </a:graphicData>
        </a:graphic>
      </p:graphicFrame>
      <p:sp>
        <p:nvSpPr>
          <p:cNvPr id="1034" name="テキスト ボックス 1033">
            <a:extLst>
              <a:ext uri="{FF2B5EF4-FFF2-40B4-BE49-F238E27FC236}">
                <a16:creationId xmlns:a16="http://schemas.microsoft.com/office/drawing/2014/main" id="{520D72C4-BAF0-BE93-30FF-D21A255A0CA2}"/>
              </a:ext>
            </a:extLst>
          </p:cNvPr>
          <p:cNvSpPr txBox="1"/>
          <p:nvPr/>
        </p:nvSpPr>
        <p:spPr>
          <a:xfrm>
            <a:off x="5448911" y="5515516"/>
            <a:ext cx="673603" cy="297517"/>
          </a:xfrm>
          <a:prstGeom prst="rect">
            <a:avLst/>
          </a:prstGeom>
          <a:noFill/>
        </p:spPr>
        <p:txBody>
          <a:bodyPr wrap="square" rtlCol="0">
            <a:spAutoFit/>
          </a:bodyPr>
          <a:lstStyle/>
          <a:p>
            <a:pPr>
              <a:lnSpc>
                <a:spcPts val="1600"/>
              </a:lnSpc>
            </a:pPr>
            <a:r>
              <a:rPr lang="ja-JP" altLang="en-US" sz="1200" b="1" dirty="0">
                <a:latin typeface="メイリオ" panose="020B0604030504040204" pitchFamily="50" charset="-128"/>
                <a:ea typeface="メイリオ" panose="020B0604030504040204" pitchFamily="50" charset="-128"/>
              </a:rPr>
              <a:t>名前</a:t>
            </a:r>
            <a:endParaRPr kumimoji="1" lang="en-US" altLang="ja-JP" sz="1800" b="1" dirty="0">
              <a:latin typeface="メイリオ" panose="020B0604030504040204" pitchFamily="50" charset="-128"/>
              <a:ea typeface="メイリオ" panose="020B0604030504040204" pitchFamily="50" charset="-128"/>
            </a:endParaRPr>
          </a:p>
        </p:txBody>
      </p:sp>
      <p:sp>
        <p:nvSpPr>
          <p:cNvPr id="1036" name="テキスト ボックス 1035">
            <a:extLst>
              <a:ext uri="{FF2B5EF4-FFF2-40B4-BE49-F238E27FC236}">
                <a16:creationId xmlns:a16="http://schemas.microsoft.com/office/drawing/2014/main" id="{2DF2BFE3-7BE7-B9B9-80DC-170949012415}"/>
              </a:ext>
            </a:extLst>
          </p:cNvPr>
          <p:cNvSpPr txBox="1"/>
          <p:nvPr/>
        </p:nvSpPr>
        <p:spPr>
          <a:xfrm>
            <a:off x="6192575" y="5512374"/>
            <a:ext cx="834593" cy="297517"/>
          </a:xfrm>
          <a:prstGeom prst="rect">
            <a:avLst/>
          </a:prstGeom>
          <a:noFill/>
        </p:spPr>
        <p:txBody>
          <a:bodyPr wrap="square" rtlCol="0">
            <a:spAutoFit/>
          </a:bodyPr>
          <a:lstStyle/>
          <a:p>
            <a:pPr>
              <a:lnSpc>
                <a:spcPts val="1600"/>
              </a:lnSpc>
            </a:pPr>
            <a:r>
              <a:rPr lang="ja-JP" altLang="en-US" sz="1200" b="1" dirty="0">
                <a:latin typeface="メイリオ" panose="020B0604030504040204" pitchFamily="50" charset="-128"/>
                <a:ea typeface="メイリオ" panose="020B0604030504040204" pitchFamily="50" charset="-128"/>
              </a:rPr>
              <a:t>文章の題</a:t>
            </a:r>
            <a:endParaRPr kumimoji="1" lang="en-US" altLang="ja-JP" sz="1800" b="1" dirty="0">
              <a:latin typeface="メイリオ" panose="020B0604030504040204" pitchFamily="50" charset="-128"/>
              <a:ea typeface="メイリオ" panose="020B0604030504040204" pitchFamily="50" charset="-128"/>
            </a:endParaRPr>
          </a:p>
        </p:txBody>
      </p:sp>
      <p:sp>
        <p:nvSpPr>
          <p:cNvPr id="1047" name="テキスト ボックス 1046">
            <a:extLst>
              <a:ext uri="{FF2B5EF4-FFF2-40B4-BE49-F238E27FC236}">
                <a16:creationId xmlns:a16="http://schemas.microsoft.com/office/drawing/2014/main" id="{9C0D6D72-0166-8F3C-E102-92D4F35BFC02}"/>
              </a:ext>
            </a:extLst>
          </p:cNvPr>
          <p:cNvSpPr txBox="1"/>
          <p:nvPr/>
        </p:nvSpPr>
        <p:spPr>
          <a:xfrm>
            <a:off x="7366315" y="5498112"/>
            <a:ext cx="1001329" cy="297517"/>
          </a:xfrm>
          <a:prstGeom prst="rect">
            <a:avLst/>
          </a:prstGeom>
          <a:noFill/>
        </p:spPr>
        <p:txBody>
          <a:bodyPr wrap="square" rtlCol="0">
            <a:spAutoFit/>
          </a:bodyPr>
          <a:lstStyle/>
          <a:p>
            <a:pPr>
              <a:lnSpc>
                <a:spcPts val="1600"/>
              </a:lnSpc>
            </a:pPr>
            <a:r>
              <a:rPr lang="ja-JP" altLang="en-US" sz="1200" b="1" dirty="0">
                <a:latin typeface="メイリオ" panose="020B0604030504040204" pitchFamily="50" charset="-128"/>
                <a:ea typeface="メイリオ" panose="020B0604030504040204" pitchFamily="50" charset="-128"/>
              </a:rPr>
              <a:t>リンク</a:t>
            </a:r>
            <a:endParaRPr kumimoji="1" lang="en-US" altLang="ja-JP" sz="1800" b="1" dirty="0">
              <a:latin typeface="メイリオ" panose="020B0604030504040204" pitchFamily="50" charset="-128"/>
              <a:ea typeface="メイリオ" panose="020B0604030504040204" pitchFamily="50" charset="-128"/>
            </a:endParaRPr>
          </a:p>
        </p:txBody>
      </p:sp>
      <p:sp>
        <p:nvSpPr>
          <p:cNvPr id="1051" name="テキスト ボックス 1050">
            <a:extLst>
              <a:ext uri="{FF2B5EF4-FFF2-40B4-BE49-F238E27FC236}">
                <a16:creationId xmlns:a16="http://schemas.microsoft.com/office/drawing/2014/main" id="{7F934AA0-1160-CEF0-96E5-1A0B4BEB5CA0}"/>
              </a:ext>
            </a:extLst>
          </p:cNvPr>
          <p:cNvSpPr txBox="1"/>
          <p:nvPr/>
        </p:nvSpPr>
        <p:spPr>
          <a:xfrm>
            <a:off x="8243805" y="5502356"/>
            <a:ext cx="1001329" cy="297517"/>
          </a:xfrm>
          <a:prstGeom prst="rect">
            <a:avLst/>
          </a:prstGeom>
          <a:noFill/>
        </p:spPr>
        <p:txBody>
          <a:bodyPr wrap="square" rtlCol="0">
            <a:spAutoFit/>
          </a:bodyPr>
          <a:lstStyle/>
          <a:p>
            <a:pPr>
              <a:lnSpc>
                <a:spcPts val="1600"/>
              </a:lnSpc>
            </a:pPr>
            <a:r>
              <a:rPr lang="ja-JP" altLang="en-US" sz="1200" b="1" dirty="0">
                <a:latin typeface="メイリオ" panose="020B0604030504040204" pitchFamily="50" charset="-128"/>
                <a:ea typeface="メイリオ" panose="020B0604030504040204" pitchFamily="50" charset="-128"/>
              </a:rPr>
              <a:t>進み具合</a:t>
            </a:r>
            <a:endParaRPr kumimoji="1" lang="en-US" altLang="ja-JP" sz="1800" b="1" dirty="0">
              <a:latin typeface="メイリオ" panose="020B0604030504040204" pitchFamily="50" charset="-128"/>
              <a:ea typeface="メイリオ" panose="020B0604030504040204" pitchFamily="50" charset="-128"/>
            </a:endParaRPr>
          </a:p>
        </p:txBody>
      </p:sp>
      <p:sp>
        <p:nvSpPr>
          <p:cNvPr id="1053" name="テキスト ボックス 1052">
            <a:extLst>
              <a:ext uri="{FF2B5EF4-FFF2-40B4-BE49-F238E27FC236}">
                <a16:creationId xmlns:a16="http://schemas.microsoft.com/office/drawing/2014/main" id="{FF563299-403A-6EBD-A46F-6CEB53E0C502}"/>
              </a:ext>
            </a:extLst>
          </p:cNvPr>
          <p:cNvSpPr txBox="1"/>
          <p:nvPr/>
        </p:nvSpPr>
        <p:spPr>
          <a:xfrm>
            <a:off x="5537260" y="5885884"/>
            <a:ext cx="432048" cy="297517"/>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Ａ</a:t>
            </a:r>
            <a:endParaRPr kumimoji="1" lang="en-US" altLang="ja-JP" sz="1800" dirty="0">
              <a:latin typeface="メイリオ" panose="020B0604030504040204" pitchFamily="50" charset="-128"/>
              <a:ea typeface="メイリオ" panose="020B0604030504040204" pitchFamily="50" charset="-128"/>
            </a:endParaRPr>
          </a:p>
        </p:txBody>
      </p:sp>
      <p:sp>
        <p:nvSpPr>
          <p:cNvPr id="1055" name="テキスト ボックス 1054">
            <a:extLst>
              <a:ext uri="{FF2B5EF4-FFF2-40B4-BE49-F238E27FC236}">
                <a16:creationId xmlns:a16="http://schemas.microsoft.com/office/drawing/2014/main" id="{4699972A-B471-58C3-0BF3-7B5D55F8B996}"/>
              </a:ext>
            </a:extLst>
          </p:cNvPr>
          <p:cNvSpPr txBox="1"/>
          <p:nvPr/>
        </p:nvSpPr>
        <p:spPr>
          <a:xfrm>
            <a:off x="5562746" y="6258548"/>
            <a:ext cx="432048" cy="297517"/>
          </a:xfrm>
          <a:prstGeom prst="rect">
            <a:avLst/>
          </a:prstGeom>
          <a:noFill/>
        </p:spPr>
        <p:txBody>
          <a:bodyPr wrap="square" rtlCol="0">
            <a:spAutoFit/>
          </a:bodyPr>
          <a:lstStyle/>
          <a:p>
            <a:pPr>
              <a:lnSpc>
                <a:spcPts val="1600"/>
              </a:lnSpc>
            </a:pPr>
            <a:r>
              <a:rPr lang="en-US" altLang="ja-JP" sz="1200" dirty="0">
                <a:latin typeface="メイリオ" panose="020B0604030504040204" pitchFamily="50" charset="-128"/>
                <a:ea typeface="メイリオ" panose="020B0604030504040204" pitchFamily="50" charset="-128"/>
              </a:rPr>
              <a:t>B</a:t>
            </a:r>
            <a:endParaRPr kumimoji="1" lang="en-US" altLang="ja-JP" sz="1800" dirty="0">
              <a:latin typeface="メイリオ" panose="020B0604030504040204" pitchFamily="50" charset="-128"/>
              <a:ea typeface="メイリオ" panose="020B0604030504040204" pitchFamily="50" charset="-128"/>
            </a:endParaRPr>
          </a:p>
        </p:txBody>
      </p:sp>
      <p:sp>
        <p:nvSpPr>
          <p:cNvPr id="1056" name="テキスト ボックス 1055">
            <a:extLst>
              <a:ext uri="{FF2B5EF4-FFF2-40B4-BE49-F238E27FC236}">
                <a16:creationId xmlns:a16="http://schemas.microsoft.com/office/drawing/2014/main" id="{3A31D666-D7F4-FF78-5238-100A9757BCBD}"/>
              </a:ext>
            </a:extLst>
          </p:cNvPr>
          <p:cNvSpPr txBox="1"/>
          <p:nvPr/>
        </p:nvSpPr>
        <p:spPr>
          <a:xfrm>
            <a:off x="6268922" y="5878346"/>
            <a:ext cx="812187" cy="297517"/>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a:t>
            </a:r>
            <a:endParaRPr kumimoji="1" lang="en-US" altLang="ja-JP" sz="1800" dirty="0">
              <a:latin typeface="メイリオ" panose="020B0604030504040204" pitchFamily="50" charset="-128"/>
              <a:ea typeface="メイリオ" panose="020B0604030504040204" pitchFamily="50" charset="-128"/>
            </a:endParaRPr>
          </a:p>
        </p:txBody>
      </p:sp>
      <p:sp>
        <p:nvSpPr>
          <p:cNvPr id="1057" name="テキスト ボックス 1056">
            <a:extLst>
              <a:ext uri="{FF2B5EF4-FFF2-40B4-BE49-F238E27FC236}">
                <a16:creationId xmlns:a16="http://schemas.microsoft.com/office/drawing/2014/main" id="{31FF3C30-548D-51BA-9FB9-28A569CA2AFF}"/>
              </a:ext>
            </a:extLst>
          </p:cNvPr>
          <p:cNvSpPr txBox="1"/>
          <p:nvPr/>
        </p:nvSpPr>
        <p:spPr>
          <a:xfrm>
            <a:off x="6259090" y="6246116"/>
            <a:ext cx="834592" cy="297517"/>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a:t>
            </a:r>
            <a:endParaRPr kumimoji="1" lang="en-US" altLang="ja-JP" sz="1800" dirty="0">
              <a:latin typeface="メイリオ" panose="020B0604030504040204" pitchFamily="50" charset="-128"/>
              <a:ea typeface="メイリオ" panose="020B0604030504040204" pitchFamily="50" charset="-128"/>
            </a:endParaRPr>
          </a:p>
        </p:txBody>
      </p:sp>
      <p:sp>
        <p:nvSpPr>
          <p:cNvPr id="1058" name="テキスト ボックス 1057">
            <a:extLst>
              <a:ext uri="{FF2B5EF4-FFF2-40B4-BE49-F238E27FC236}">
                <a16:creationId xmlns:a16="http://schemas.microsoft.com/office/drawing/2014/main" id="{F8A0F7C5-D0E8-C26E-EB0E-26E4519C2448}"/>
              </a:ext>
            </a:extLst>
          </p:cNvPr>
          <p:cNvSpPr txBox="1"/>
          <p:nvPr/>
        </p:nvSpPr>
        <p:spPr>
          <a:xfrm>
            <a:off x="7317041" y="5883787"/>
            <a:ext cx="1450250" cy="299614"/>
          </a:xfrm>
          <a:prstGeom prst="rect">
            <a:avLst/>
          </a:prstGeom>
          <a:noFill/>
        </p:spPr>
        <p:txBody>
          <a:bodyPr wrap="square" rtlCol="0">
            <a:spAutoFit/>
          </a:bodyPr>
          <a:lstStyle/>
          <a:p>
            <a:pPr>
              <a:lnSpc>
                <a:spcPts val="1600"/>
              </a:lnSpc>
            </a:pPr>
            <a:r>
              <a:rPr kumimoji="1" lang="en-US" altLang="ja-JP" sz="1200" dirty="0">
                <a:solidFill>
                  <a:schemeClr val="tx2">
                    <a:lumMod val="60000"/>
                    <a:lumOff val="40000"/>
                  </a:schemeClr>
                </a:solidFill>
                <a:latin typeface="メイリオ" panose="020B0604030504040204" pitchFamily="50" charset="-128"/>
                <a:ea typeface="メイリオ" panose="020B0604030504040204" pitchFamily="50" charset="-128"/>
              </a:rPr>
              <a:t>http://…</a:t>
            </a:r>
          </a:p>
        </p:txBody>
      </p:sp>
      <p:sp>
        <p:nvSpPr>
          <p:cNvPr id="1059" name="テキスト ボックス 1058">
            <a:extLst>
              <a:ext uri="{FF2B5EF4-FFF2-40B4-BE49-F238E27FC236}">
                <a16:creationId xmlns:a16="http://schemas.microsoft.com/office/drawing/2014/main" id="{54B0390D-BF5B-4475-7BC3-64B343DE8F88}"/>
              </a:ext>
            </a:extLst>
          </p:cNvPr>
          <p:cNvSpPr txBox="1"/>
          <p:nvPr/>
        </p:nvSpPr>
        <p:spPr>
          <a:xfrm>
            <a:off x="7315260" y="6233505"/>
            <a:ext cx="915216" cy="299614"/>
          </a:xfrm>
          <a:prstGeom prst="rect">
            <a:avLst/>
          </a:prstGeom>
          <a:noFill/>
        </p:spPr>
        <p:txBody>
          <a:bodyPr wrap="square" rtlCol="0">
            <a:spAutoFit/>
          </a:bodyPr>
          <a:lstStyle/>
          <a:p>
            <a:pPr>
              <a:lnSpc>
                <a:spcPts val="1600"/>
              </a:lnSpc>
            </a:pPr>
            <a:r>
              <a:rPr kumimoji="1" lang="en-US" altLang="ja-JP" sz="1200" dirty="0">
                <a:solidFill>
                  <a:schemeClr val="tx2">
                    <a:lumMod val="60000"/>
                    <a:lumOff val="40000"/>
                  </a:schemeClr>
                </a:solidFill>
                <a:latin typeface="メイリオ" panose="020B0604030504040204" pitchFamily="50" charset="-128"/>
                <a:ea typeface="メイリオ" panose="020B0604030504040204" pitchFamily="50" charset="-128"/>
              </a:rPr>
              <a:t>http://…</a:t>
            </a:r>
          </a:p>
        </p:txBody>
      </p:sp>
      <p:grpSp>
        <p:nvGrpSpPr>
          <p:cNvPr id="1064" name="グループ化 1063">
            <a:extLst>
              <a:ext uri="{FF2B5EF4-FFF2-40B4-BE49-F238E27FC236}">
                <a16:creationId xmlns:a16="http://schemas.microsoft.com/office/drawing/2014/main" id="{E1821D92-5030-9649-32F3-920749F3EA33}"/>
              </a:ext>
            </a:extLst>
          </p:cNvPr>
          <p:cNvGrpSpPr/>
          <p:nvPr/>
        </p:nvGrpSpPr>
        <p:grpSpPr>
          <a:xfrm>
            <a:off x="8285892" y="5862340"/>
            <a:ext cx="828091" cy="323312"/>
            <a:chOff x="-2066778" y="1377496"/>
            <a:chExt cx="828091" cy="323312"/>
          </a:xfrm>
        </p:grpSpPr>
        <p:sp>
          <p:nvSpPr>
            <p:cNvPr id="1060" name="四角形: 角を丸くする 1059">
              <a:extLst>
                <a:ext uri="{FF2B5EF4-FFF2-40B4-BE49-F238E27FC236}">
                  <a16:creationId xmlns:a16="http://schemas.microsoft.com/office/drawing/2014/main" id="{CDB29DED-EF60-E13C-B0D0-0F033D6714B9}"/>
                </a:ext>
              </a:extLst>
            </p:cNvPr>
            <p:cNvSpPr/>
            <p:nvPr/>
          </p:nvSpPr>
          <p:spPr>
            <a:xfrm>
              <a:off x="-2052736" y="1377496"/>
              <a:ext cx="674500" cy="323312"/>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1" name="テキスト ボックス 1060">
              <a:extLst>
                <a:ext uri="{FF2B5EF4-FFF2-40B4-BE49-F238E27FC236}">
                  <a16:creationId xmlns:a16="http://schemas.microsoft.com/office/drawing/2014/main" id="{7734F221-F626-4214-B52E-74B236E1B956}"/>
                </a:ext>
              </a:extLst>
            </p:cNvPr>
            <p:cNvSpPr txBox="1"/>
            <p:nvPr/>
          </p:nvSpPr>
          <p:spPr>
            <a:xfrm>
              <a:off x="-2066778" y="1399044"/>
              <a:ext cx="828091" cy="288541"/>
            </a:xfrm>
            <a:prstGeom prst="rect">
              <a:avLst/>
            </a:prstGeom>
            <a:noFill/>
          </p:spPr>
          <p:txBody>
            <a:bodyPr wrap="square" rtlCol="0">
              <a:spAutoFit/>
            </a:bodyPr>
            <a:lstStyle/>
            <a:p>
              <a:pPr>
                <a:lnSpc>
                  <a:spcPts val="1600"/>
                </a:lnSpc>
              </a:pPr>
              <a:r>
                <a:rPr lang="ja-JP" altLang="en-US" sz="1100" b="1" dirty="0">
                  <a:solidFill>
                    <a:schemeClr val="bg1"/>
                  </a:solidFill>
                  <a:latin typeface="メイリオ" panose="020B0604030504040204" pitchFamily="50" charset="-128"/>
                  <a:ea typeface="メイリオ" panose="020B0604030504040204" pitchFamily="50" charset="-128"/>
                </a:rPr>
                <a:t>順調</a:t>
              </a:r>
              <a:r>
                <a:rPr kumimoji="1" lang="ja-JP" altLang="en-US" sz="1100" b="1" dirty="0">
                  <a:solidFill>
                    <a:schemeClr val="bg1"/>
                  </a:solidFill>
                  <a:latin typeface="メイリオ" panose="020B0604030504040204" pitchFamily="50" charset="-128"/>
                  <a:ea typeface="メイリオ" panose="020B0604030504040204" pitchFamily="50" charset="-128"/>
                </a:rPr>
                <a:t>！▼</a:t>
              </a:r>
              <a:endParaRPr kumimoji="1" lang="en-US" altLang="ja-JP" sz="1600" b="1" dirty="0">
                <a:solidFill>
                  <a:schemeClr val="bg1"/>
                </a:solidFill>
                <a:latin typeface="メイリオ" panose="020B0604030504040204" pitchFamily="50" charset="-128"/>
                <a:ea typeface="メイリオ" panose="020B0604030504040204" pitchFamily="50" charset="-128"/>
              </a:endParaRPr>
            </a:p>
          </p:txBody>
        </p:sp>
      </p:grpSp>
      <p:grpSp>
        <p:nvGrpSpPr>
          <p:cNvPr id="1065" name="グループ化 1064">
            <a:extLst>
              <a:ext uri="{FF2B5EF4-FFF2-40B4-BE49-F238E27FC236}">
                <a16:creationId xmlns:a16="http://schemas.microsoft.com/office/drawing/2014/main" id="{51591E34-9702-71D6-1014-1F4DB9AF0940}"/>
              </a:ext>
            </a:extLst>
          </p:cNvPr>
          <p:cNvGrpSpPr/>
          <p:nvPr/>
        </p:nvGrpSpPr>
        <p:grpSpPr>
          <a:xfrm>
            <a:off x="8277185" y="6217809"/>
            <a:ext cx="828091" cy="323312"/>
            <a:chOff x="-2064124" y="1880420"/>
            <a:chExt cx="828091" cy="323312"/>
          </a:xfrm>
        </p:grpSpPr>
        <p:sp>
          <p:nvSpPr>
            <p:cNvPr id="1062" name="四角形: 角を丸くする 1061">
              <a:extLst>
                <a:ext uri="{FF2B5EF4-FFF2-40B4-BE49-F238E27FC236}">
                  <a16:creationId xmlns:a16="http://schemas.microsoft.com/office/drawing/2014/main" id="{31BAAFBF-E112-BEBD-87E6-2B45EB9FE5C2}"/>
                </a:ext>
              </a:extLst>
            </p:cNvPr>
            <p:cNvSpPr/>
            <p:nvPr/>
          </p:nvSpPr>
          <p:spPr>
            <a:xfrm>
              <a:off x="-2028024" y="1880420"/>
              <a:ext cx="674500" cy="323312"/>
            </a:xfrm>
            <a:prstGeom prst="roundRect">
              <a:avLst/>
            </a:prstGeom>
            <a:solidFill>
              <a:srgbClr val="FFC7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3" name="テキスト ボックス 1062">
              <a:extLst>
                <a:ext uri="{FF2B5EF4-FFF2-40B4-BE49-F238E27FC236}">
                  <a16:creationId xmlns:a16="http://schemas.microsoft.com/office/drawing/2014/main" id="{AE68DC06-8A10-8D03-1174-ACC081E48BD7}"/>
                </a:ext>
              </a:extLst>
            </p:cNvPr>
            <p:cNvSpPr txBox="1"/>
            <p:nvPr/>
          </p:nvSpPr>
          <p:spPr>
            <a:xfrm>
              <a:off x="-2064124" y="1906063"/>
              <a:ext cx="828091" cy="288541"/>
            </a:xfrm>
            <a:prstGeom prst="rect">
              <a:avLst/>
            </a:prstGeom>
            <a:noFill/>
          </p:spPr>
          <p:txBody>
            <a:bodyPr wrap="square" rtlCol="0">
              <a:spAutoFit/>
            </a:bodyPr>
            <a:lstStyle/>
            <a:p>
              <a:pPr>
                <a:lnSpc>
                  <a:spcPts val="1600"/>
                </a:lnSpc>
              </a:pPr>
              <a:r>
                <a:rPr lang="ja-JP" altLang="en-US" sz="1100" b="1" dirty="0">
                  <a:solidFill>
                    <a:schemeClr val="bg1"/>
                  </a:solidFill>
                  <a:latin typeface="メイリオ" panose="020B0604030504040204" pitchFamily="50" charset="-128"/>
                  <a:ea typeface="メイリオ" panose="020B0604030504040204" pitchFamily="50" charset="-128"/>
                </a:rPr>
                <a:t>困り中</a:t>
              </a:r>
              <a:r>
                <a:rPr kumimoji="1" lang="ja-JP" altLang="en-US" sz="1100" b="1" dirty="0">
                  <a:solidFill>
                    <a:schemeClr val="bg1"/>
                  </a:solidFill>
                  <a:latin typeface="メイリオ" panose="020B0604030504040204" pitchFamily="50" charset="-128"/>
                  <a:ea typeface="メイリオ" panose="020B0604030504040204" pitchFamily="50" charset="-128"/>
                </a:rPr>
                <a:t>▼</a:t>
              </a:r>
              <a:endParaRPr kumimoji="1" lang="en-US" altLang="ja-JP" sz="1600" b="1" dirty="0">
                <a:solidFill>
                  <a:schemeClr val="bg1"/>
                </a:solidFill>
                <a:latin typeface="メイリオ" panose="020B0604030504040204" pitchFamily="50" charset="-128"/>
                <a:ea typeface="メイリオ" panose="020B0604030504040204" pitchFamily="50" charset="-128"/>
              </a:endParaRPr>
            </a:p>
          </p:txBody>
        </p:sp>
      </p:grpSp>
      <p:pic>
        <p:nvPicPr>
          <p:cNvPr id="1066" name="図 1065">
            <a:extLst>
              <a:ext uri="{FF2B5EF4-FFF2-40B4-BE49-F238E27FC236}">
                <a16:creationId xmlns:a16="http://schemas.microsoft.com/office/drawing/2014/main" id="{B24C3301-26DB-148E-C747-6D9356B673CD}"/>
              </a:ext>
            </a:extLst>
          </p:cNvPr>
          <p:cNvPicPr>
            <a:picLocks noChangeAspect="1"/>
          </p:cNvPicPr>
          <p:nvPr/>
        </p:nvPicPr>
        <p:blipFill>
          <a:blip r:embed="rId3"/>
          <a:srcRect b="33373"/>
          <a:stretch>
            <a:fillRect/>
          </a:stretch>
        </p:blipFill>
        <p:spPr>
          <a:xfrm>
            <a:off x="4539941" y="5322553"/>
            <a:ext cx="1085088" cy="454214"/>
          </a:xfrm>
          <a:prstGeom prst="rect">
            <a:avLst/>
          </a:prstGeom>
        </p:spPr>
      </p:pic>
      <p:grpSp>
        <p:nvGrpSpPr>
          <p:cNvPr id="1027" name="グループ化 1026">
            <a:extLst>
              <a:ext uri="{FF2B5EF4-FFF2-40B4-BE49-F238E27FC236}">
                <a16:creationId xmlns:a16="http://schemas.microsoft.com/office/drawing/2014/main" id="{3A3CA460-2B6C-B531-C806-90733045CCBA}"/>
              </a:ext>
            </a:extLst>
          </p:cNvPr>
          <p:cNvGrpSpPr/>
          <p:nvPr/>
        </p:nvGrpSpPr>
        <p:grpSpPr>
          <a:xfrm>
            <a:off x="416361" y="2879941"/>
            <a:ext cx="4115289" cy="702651"/>
            <a:chOff x="469865" y="1925386"/>
            <a:chExt cx="4115289" cy="702651"/>
          </a:xfrm>
        </p:grpSpPr>
        <p:sp>
          <p:nvSpPr>
            <p:cNvPr id="1030" name="吹き出し: 角を丸めた四角形 1029">
              <a:extLst>
                <a:ext uri="{FF2B5EF4-FFF2-40B4-BE49-F238E27FC236}">
                  <a16:creationId xmlns:a16="http://schemas.microsoft.com/office/drawing/2014/main" id="{EE87A32A-587B-D4A7-B9D8-A08BE1D960F1}"/>
                </a:ext>
              </a:extLst>
            </p:cNvPr>
            <p:cNvSpPr/>
            <p:nvPr/>
          </p:nvSpPr>
          <p:spPr>
            <a:xfrm>
              <a:off x="476910" y="2093328"/>
              <a:ext cx="3494102" cy="460217"/>
            </a:xfrm>
            <a:prstGeom prst="wedgeRoundRectCallout">
              <a:avLst>
                <a:gd name="adj1" fmla="val 54136"/>
                <a:gd name="adj2" fmla="val 16866"/>
                <a:gd name="adj3" fmla="val 16667"/>
              </a:avLst>
            </a:prstGeom>
            <a:solidFill>
              <a:srgbClr val="FFEBFF"/>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en-US" altLang="ja-JP" sz="1200" dirty="0">
                <a:latin typeface="メイリオ" panose="020B0604030504040204" pitchFamily="50" charset="-128"/>
                <a:ea typeface="メイリオ" panose="020B0604030504040204" pitchFamily="50" charset="-128"/>
              </a:endParaRPr>
            </a:p>
          </p:txBody>
        </p:sp>
        <p:sp>
          <p:nvSpPr>
            <p:cNvPr id="40" name="テキスト ボックス 39">
              <a:extLst>
                <a:ext uri="{FF2B5EF4-FFF2-40B4-BE49-F238E27FC236}">
                  <a16:creationId xmlns:a16="http://schemas.microsoft.com/office/drawing/2014/main" id="{489E9D7B-417E-18AE-748F-98579FFE43CD}"/>
                </a:ext>
              </a:extLst>
            </p:cNvPr>
            <p:cNvSpPr txBox="1"/>
            <p:nvPr/>
          </p:nvSpPr>
          <p:spPr>
            <a:xfrm>
              <a:off x="4066270" y="1925386"/>
              <a:ext cx="518884"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先生</a:t>
              </a:r>
              <a:endParaRPr lang="en-US" altLang="ja-JP" sz="1100" dirty="0">
                <a:solidFill>
                  <a:srgbClr val="002060"/>
                </a:solidFill>
                <a:latin typeface="メイリオ" panose="020B0604030504040204" pitchFamily="50" charset="-128"/>
                <a:ea typeface="メイリオ" panose="020B0604030504040204" pitchFamily="50" charset="-128"/>
              </a:endParaRPr>
            </a:p>
          </p:txBody>
        </p:sp>
        <p:pic>
          <p:nvPicPr>
            <p:cNvPr id="10" name="Picture 2">
              <a:extLst>
                <a:ext uri="{FF2B5EF4-FFF2-40B4-BE49-F238E27FC236}">
                  <a16:creationId xmlns:a16="http://schemas.microsoft.com/office/drawing/2014/main" id="{43CF3BE1-4560-3B6E-E314-71A2D609A45A}"/>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
            <a:stretch>
              <a:fillRect/>
            </a:stretch>
          </p:blipFill>
          <p:spPr bwMode="auto">
            <a:xfrm>
              <a:off x="4066270" y="2110653"/>
              <a:ext cx="461439" cy="517384"/>
            </a:xfrm>
            <a:prstGeom prst="rect">
              <a:avLst/>
            </a:prstGeom>
            <a:noFill/>
            <a:extLst>
              <a:ext uri="{909E8E84-426E-40DD-AFC4-6F175D3DCCD1}">
                <a14:hiddenFill xmlns:a14="http://schemas.microsoft.com/office/drawing/2010/main">
                  <a:solidFill>
                    <a:srgbClr val="FFFFFF"/>
                  </a:solidFill>
                </a14:hiddenFill>
              </a:ext>
            </a:extLst>
          </p:spPr>
        </p:pic>
        <p:sp>
          <p:nvSpPr>
            <p:cNvPr id="33" name="テキスト ボックス 32">
              <a:extLst>
                <a:ext uri="{FF2B5EF4-FFF2-40B4-BE49-F238E27FC236}">
                  <a16:creationId xmlns:a16="http://schemas.microsoft.com/office/drawing/2014/main" id="{95719FD7-14A2-C05E-ED92-770587135FC9}"/>
                </a:ext>
              </a:extLst>
            </p:cNvPr>
            <p:cNvSpPr txBox="1"/>
            <p:nvPr/>
          </p:nvSpPr>
          <p:spPr>
            <a:xfrm>
              <a:off x="469865" y="2102644"/>
              <a:ext cx="3959914" cy="502702"/>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Ｃ</a:t>
              </a:r>
              <a:r>
                <a:rPr kumimoji="1" lang="ja-JP" altLang="en-US" sz="1200" dirty="0">
                  <a:latin typeface="メイリオ" panose="020B0604030504040204" pitchFamily="50" charset="-128"/>
                  <a:ea typeface="メイリオ" panose="020B0604030504040204" pitchFamily="50" charset="-128"/>
                </a:rPr>
                <a:t>さん、今Ｅさんが言ったことを、自分の言葉で</a:t>
              </a:r>
              <a:endParaRPr kumimoji="1"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言い換えられそうですか？</a:t>
              </a:r>
              <a:endParaRPr kumimoji="1" lang="en-US" altLang="ja-JP" sz="1200" dirty="0">
                <a:latin typeface="メイリオ" panose="020B0604030504040204" pitchFamily="50" charset="-128"/>
                <a:ea typeface="メイリオ" panose="020B0604030504040204" pitchFamily="50" charset="-128"/>
              </a:endParaRPr>
            </a:p>
          </p:txBody>
        </p:sp>
      </p:grpSp>
      <p:grpSp>
        <p:nvGrpSpPr>
          <p:cNvPr id="2" name="グループ化 1">
            <a:extLst>
              <a:ext uri="{FF2B5EF4-FFF2-40B4-BE49-F238E27FC236}">
                <a16:creationId xmlns:a16="http://schemas.microsoft.com/office/drawing/2014/main" id="{AFA8EDC2-164A-746C-79D0-AE7D1335631C}"/>
              </a:ext>
            </a:extLst>
          </p:cNvPr>
          <p:cNvGrpSpPr/>
          <p:nvPr/>
        </p:nvGrpSpPr>
        <p:grpSpPr>
          <a:xfrm>
            <a:off x="2294472" y="4339032"/>
            <a:ext cx="2470223" cy="1721832"/>
            <a:chOff x="6774867" y="2012290"/>
            <a:chExt cx="2470223" cy="1877369"/>
          </a:xfrm>
        </p:grpSpPr>
        <p:pic>
          <p:nvPicPr>
            <p:cNvPr id="3" name="Picture 2" descr="前から見たノートパソコンのイラスト">
              <a:extLst>
                <a:ext uri="{FF2B5EF4-FFF2-40B4-BE49-F238E27FC236}">
                  <a16:creationId xmlns:a16="http://schemas.microsoft.com/office/drawing/2014/main" id="{F0A91F67-F200-DAF3-4B4A-53C9CF5BFFE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74867" y="2012290"/>
              <a:ext cx="2470223" cy="187736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71359B59-987A-A17A-7E70-15AA837DDA3F}"/>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188106" y="2142871"/>
              <a:ext cx="201405" cy="168636"/>
            </a:xfrm>
            <a:prstGeom prst="rect">
              <a:avLst/>
            </a:prstGeom>
            <a:noFill/>
            <a:extLst>
              <a:ext uri="{909E8E84-426E-40DD-AFC4-6F175D3DCCD1}">
                <a14:hiddenFill xmlns:a14="http://schemas.microsoft.com/office/drawing/2010/main">
                  <a:solidFill>
                    <a:srgbClr val="FFFFFF"/>
                  </a:solidFill>
                </a14:hiddenFill>
              </a:ext>
            </a:extLst>
          </p:spPr>
        </p:pic>
        <p:sp>
          <p:nvSpPr>
            <p:cNvPr id="23" name="テキスト ボックス 22">
              <a:extLst>
                <a:ext uri="{FF2B5EF4-FFF2-40B4-BE49-F238E27FC236}">
                  <a16:creationId xmlns:a16="http://schemas.microsoft.com/office/drawing/2014/main" id="{C3A49EC8-9FA0-823A-933A-EEE2B67D2E9A}"/>
                </a:ext>
              </a:extLst>
            </p:cNvPr>
            <p:cNvSpPr txBox="1"/>
            <p:nvPr/>
          </p:nvSpPr>
          <p:spPr>
            <a:xfrm>
              <a:off x="7332658" y="2084094"/>
              <a:ext cx="1268732" cy="324392"/>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学びメモ</a:t>
              </a:r>
              <a:endParaRPr kumimoji="1" lang="en-US" altLang="ja-JP" sz="1800" dirty="0">
                <a:latin typeface="メイリオ" panose="020B0604030504040204" pitchFamily="50" charset="-128"/>
                <a:ea typeface="メイリオ" panose="020B0604030504040204" pitchFamily="50" charset="-128"/>
              </a:endParaRPr>
            </a:p>
          </p:txBody>
        </p:sp>
        <p:pic>
          <p:nvPicPr>
            <p:cNvPr id="26" name="Picture 4">
              <a:extLst>
                <a:ext uri="{FF2B5EF4-FFF2-40B4-BE49-F238E27FC236}">
                  <a16:creationId xmlns:a16="http://schemas.microsoft.com/office/drawing/2014/main" id="{91C7FDE1-D1D2-1DE1-B511-7A3A7376E64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300925" y="2341186"/>
              <a:ext cx="201405" cy="168636"/>
            </a:xfrm>
            <a:prstGeom prst="rect">
              <a:avLst/>
            </a:prstGeom>
            <a:noFill/>
            <a:extLst>
              <a:ext uri="{909E8E84-426E-40DD-AFC4-6F175D3DCCD1}">
                <a14:hiddenFill xmlns:a14="http://schemas.microsoft.com/office/drawing/2010/main">
                  <a:solidFill>
                    <a:srgbClr val="FFFFFF"/>
                  </a:solidFill>
                </a14:hiddenFill>
              </a:ext>
            </a:extLst>
          </p:spPr>
        </p:pic>
        <p:sp>
          <p:nvSpPr>
            <p:cNvPr id="28" name="テキスト ボックス 27">
              <a:extLst>
                <a:ext uri="{FF2B5EF4-FFF2-40B4-BE49-F238E27FC236}">
                  <a16:creationId xmlns:a16="http://schemas.microsoft.com/office/drawing/2014/main" id="{F2C7DA03-8E92-370C-770B-8E2D85A39827}"/>
                </a:ext>
              </a:extLst>
            </p:cNvPr>
            <p:cNvSpPr txBox="1"/>
            <p:nvPr/>
          </p:nvSpPr>
          <p:spPr>
            <a:xfrm>
              <a:off x="7455145" y="2280325"/>
              <a:ext cx="1312166"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国語</a:t>
              </a:r>
              <a:endParaRPr kumimoji="1" lang="en-US" altLang="ja-JP" sz="1800" dirty="0">
                <a:latin typeface="メイリオ" panose="020B0604030504040204" pitchFamily="50" charset="-128"/>
                <a:ea typeface="メイリオ" panose="020B0604030504040204" pitchFamily="50" charset="-128"/>
              </a:endParaRPr>
            </a:p>
          </p:txBody>
        </p:sp>
        <p:pic>
          <p:nvPicPr>
            <p:cNvPr id="31" name="Picture 4">
              <a:extLst>
                <a:ext uri="{FF2B5EF4-FFF2-40B4-BE49-F238E27FC236}">
                  <a16:creationId xmlns:a16="http://schemas.microsoft.com/office/drawing/2014/main" id="{2CC8C591-AC95-C505-FC23-1F4B4A278D68}"/>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421783" y="2524296"/>
              <a:ext cx="201405" cy="168636"/>
            </a:xfrm>
            <a:prstGeom prst="rect">
              <a:avLst/>
            </a:prstGeom>
            <a:noFill/>
            <a:extLst>
              <a:ext uri="{909E8E84-426E-40DD-AFC4-6F175D3DCCD1}">
                <a14:hiddenFill xmlns:a14="http://schemas.microsoft.com/office/drawing/2010/main">
                  <a:solidFill>
                    <a:srgbClr val="FFFFFF"/>
                  </a:solidFill>
                </a14:hiddenFill>
              </a:ext>
            </a:extLst>
          </p:spPr>
        </p:pic>
        <p:sp>
          <p:nvSpPr>
            <p:cNvPr id="34" name="テキスト ボックス 33">
              <a:extLst>
                <a:ext uri="{FF2B5EF4-FFF2-40B4-BE49-F238E27FC236}">
                  <a16:creationId xmlns:a16="http://schemas.microsoft.com/office/drawing/2014/main" id="{2F4C4A92-2A6F-9695-CF3C-3ABE257E0002}"/>
                </a:ext>
              </a:extLst>
            </p:cNvPr>
            <p:cNvSpPr txBox="1"/>
            <p:nvPr/>
          </p:nvSpPr>
          <p:spPr>
            <a:xfrm>
              <a:off x="7567964" y="2470622"/>
              <a:ext cx="1312166" cy="324392"/>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３年生</a:t>
              </a:r>
              <a:endParaRPr kumimoji="1" lang="en-US" altLang="ja-JP" sz="1800" dirty="0">
                <a:latin typeface="メイリオ" panose="020B0604030504040204" pitchFamily="50" charset="-128"/>
                <a:ea typeface="メイリオ" panose="020B0604030504040204" pitchFamily="50" charset="-128"/>
              </a:endParaRPr>
            </a:p>
          </p:txBody>
        </p:sp>
        <p:pic>
          <p:nvPicPr>
            <p:cNvPr id="35" name="Picture 4">
              <a:extLst>
                <a:ext uri="{FF2B5EF4-FFF2-40B4-BE49-F238E27FC236}">
                  <a16:creationId xmlns:a16="http://schemas.microsoft.com/office/drawing/2014/main" id="{02821DC6-5C31-064C-195D-01777616B2ED}"/>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565604" y="2707406"/>
              <a:ext cx="201405" cy="168636"/>
            </a:xfrm>
            <a:prstGeom prst="rect">
              <a:avLst/>
            </a:prstGeom>
            <a:noFill/>
            <a:extLst>
              <a:ext uri="{909E8E84-426E-40DD-AFC4-6F175D3DCCD1}">
                <a14:hiddenFill xmlns:a14="http://schemas.microsoft.com/office/drawing/2010/main">
                  <a:solidFill>
                    <a:srgbClr val="FFFFFF"/>
                  </a:solidFill>
                </a14:hiddenFill>
              </a:ext>
            </a:extLst>
          </p:spPr>
        </p:pic>
        <p:sp>
          <p:nvSpPr>
            <p:cNvPr id="36" name="テキスト ボックス 35">
              <a:extLst>
                <a:ext uri="{FF2B5EF4-FFF2-40B4-BE49-F238E27FC236}">
                  <a16:creationId xmlns:a16="http://schemas.microsoft.com/office/drawing/2014/main" id="{E5C3D290-FDFB-9B7A-95AE-A4E6D25BB3A4}"/>
                </a:ext>
              </a:extLst>
            </p:cNvPr>
            <p:cNvSpPr txBox="1"/>
            <p:nvPr/>
          </p:nvSpPr>
          <p:spPr>
            <a:xfrm>
              <a:off x="7736007" y="2660919"/>
              <a:ext cx="1312166"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引用のルール</a:t>
              </a:r>
              <a:endParaRPr kumimoji="1" lang="en-US" altLang="ja-JP" sz="1800" dirty="0">
                <a:latin typeface="メイリオ" panose="020B0604030504040204" pitchFamily="50" charset="-128"/>
                <a:ea typeface="メイリオ" panose="020B0604030504040204" pitchFamily="50" charset="-128"/>
              </a:endParaRPr>
            </a:p>
          </p:txBody>
        </p:sp>
        <p:sp>
          <p:nvSpPr>
            <p:cNvPr id="38" name="正方形/長方形 37">
              <a:extLst>
                <a:ext uri="{FF2B5EF4-FFF2-40B4-BE49-F238E27FC236}">
                  <a16:creationId xmlns:a16="http://schemas.microsoft.com/office/drawing/2014/main" id="{CC61DE5C-B580-D449-844F-B231123FA32A}"/>
                </a:ext>
              </a:extLst>
            </p:cNvPr>
            <p:cNvSpPr/>
            <p:nvPr/>
          </p:nvSpPr>
          <p:spPr>
            <a:xfrm>
              <a:off x="7188106" y="2115558"/>
              <a:ext cx="1612702" cy="82466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0BD34555-9FFD-5012-7BDB-E611E9714EA6}"/>
                </a:ext>
              </a:extLst>
            </p:cNvPr>
            <p:cNvSpPr txBox="1"/>
            <p:nvPr/>
          </p:nvSpPr>
          <p:spPr>
            <a:xfrm>
              <a:off x="7117957" y="2957872"/>
              <a:ext cx="1846649" cy="491801"/>
            </a:xfrm>
            <a:prstGeom prst="rect">
              <a:avLst/>
            </a:prstGeom>
            <a:noFill/>
          </p:spPr>
          <p:txBody>
            <a:bodyPr wrap="square" rtlCol="0">
              <a:spAutoFit/>
            </a:bodyPr>
            <a:lstStyle/>
            <a:p>
              <a:pPr>
                <a:lnSpc>
                  <a:spcPts val="1600"/>
                </a:lnSpc>
              </a:pPr>
              <a:r>
                <a:rPr kumimoji="1" lang="ja-JP" altLang="en-US" sz="1050" dirty="0">
                  <a:latin typeface="メイリオ" panose="020B0604030504040204" pitchFamily="50" charset="-128"/>
                  <a:ea typeface="メイリオ" panose="020B0604030504040204" pitchFamily="50" charset="-128"/>
                </a:rPr>
                <a:t>引用するときは、かならず「」でくくる。また、文は</a:t>
              </a:r>
              <a:endParaRPr kumimoji="1" lang="en-US" altLang="ja-JP" sz="1400" dirty="0">
                <a:latin typeface="メイリオ" panose="020B0604030504040204" pitchFamily="50" charset="-128"/>
                <a:ea typeface="メイリオ" panose="020B0604030504040204" pitchFamily="50" charset="-128"/>
              </a:endParaRPr>
            </a:p>
          </p:txBody>
        </p:sp>
      </p:grpSp>
      <p:grpSp>
        <p:nvGrpSpPr>
          <p:cNvPr id="59" name="グループ化 58">
            <a:extLst>
              <a:ext uri="{FF2B5EF4-FFF2-40B4-BE49-F238E27FC236}">
                <a16:creationId xmlns:a16="http://schemas.microsoft.com/office/drawing/2014/main" id="{C3214785-9506-9E83-1356-C4BF5FD88FD4}"/>
              </a:ext>
            </a:extLst>
          </p:cNvPr>
          <p:cNvGrpSpPr/>
          <p:nvPr/>
        </p:nvGrpSpPr>
        <p:grpSpPr>
          <a:xfrm>
            <a:off x="51734" y="4315286"/>
            <a:ext cx="2808036" cy="1829034"/>
            <a:chOff x="64144" y="3361578"/>
            <a:chExt cx="2808036" cy="1829034"/>
          </a:xfrm>
        </p:grpSpPr>
        <p:sp>
          <p:nvSpPr>
            <p:cNvPr id="4" name="吹き出し: 角を丸めた四角形 3">
              <a:extLst>
                <a:ext uri="{FF2B5EF4-FFF2-40B4-BE49-F238E27FC236}">
                  <a16:creationId xmlns:a16="http://schemas.microsoft.com/office/drawing/2014/main" id="{BCEBE15D-41F7-590C-B632-E7EC7492CD76}"/>
                </a:ext>
              </a:extLst>
            </p:cNvPr>
            <p:cNvSpPr/>
            <p:nvPr/>
          </p:nvSpPr>
          <p:spPr>
            <a:xfrm>
              <a:off x="72294" y="3361578"/>
              <a:ext cx="2274880" cy="1829034"/>
            </a:xfrm>
            <a:prstGeom prst="wedgeRoundRectCallout">
              <a:avLst>
                <a:gd name="adj1" fmla="val 54954"/>
                <a:gd name="adj2" fmla="val -6913"/>
                <a:gd name="adj3" fmla="val 16667"/>
              </a:avLst>
            </a:prstGeom>
            <a:solidFill>
              <a:srgbClr val="EBF1DE"/>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9A0A7D95-691D-3A36-BF19-124F2466E096}"/>
                </a:ext>
              </a:extLst>
            </p:cNvPr>
            <p:cNvSpPr txBox="1"/>
            <p:nvPr/>
          </p:nvSpPr>
          <p:spPr>
            <a:xfrm>
              <a:off x="64144" y="3445857"/>
              <a:ext cx="2340038" cy="1733808"/>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引用のルールがあったよね。</a:t>
              </a:r>
              <a:endParaRPr kumimoji="1" lang="en-US" altLang="ja-JP" sz="1200" dirty="0">
                <a:latin typeface="メイリオ" panose="020B0604030504040204" pitchFamily="50" charset="-128"/>
                <a:ea typeface="メイリオ" panose="020B0604030504040204" pitchFamily="50" charset="-128"/>
              </a:endParaRPr>
            </a:p>
            <a:p>
              <a:pPr>
                <a:lnSpc>
                  <a:spcPts val="1600"/>
                </a:lnSpc>
              </a:pPr>
              <a:r>
                <a:rPr kumimoji="1" lang="ja-JP" altLang="en-US" sz="1200" dirty="0">
                  <a:latin typeface="メイリオ" panose="020B0604030504040204" pitchFamily="50" charset="-128"/>
                  <a:ea typeface="メイリオ" panose="020B0604030504040204" pitchFamily="50" charset="-128"/>
                </a:rPr>
                <a:t>３年生のときの</a:t>
              </a:r>
              <a:r>
                <a:rPr kumimoji="1" lang="ja-JP" altLang="en-US" sz="1200" b="1" dirty="0">
                  <a:latin typeface="メイリオ" panose="020B0604030504040204" pitchFamily="50" charset="-128"/>
                  <a:ea typeface="メイリオ" panose="020B0604030504040204" pitchFamily="50" charset="-128"/>
                </a:rPr>
                <a:t>学びメモ（学習履歴）</a:t>
              </a:r>
              <a:r>
                <a:rPr kumimoji="1" lang="ja-JP" altLang="en-US" sz="1200" dirty="0">
                  <a:latin typeface="メイリオ" panose="020B0604030504040204" pitchFamily="50" charset="-128"/>
                  <a:ea typeface="メイリオ" panose="020B0604030504040204" pitchFamily="50" charset="-128"/>
                </a:rPr>
                <a:t>にも残っているし、黒板にも書いてあるよ。引用した</a:t>
              </a:r>
              <a:endParaRPr kumimoji="1" lang="en-US" altLang="ja-JP" sz="1200" dirty="0">
                <a:latin typeface="メイリオ" panose="020B0604030504040204" pitchFamily="50" charset="-128"/>
                <a:ea typeface="メイリオ" panose="020B0604030504040204" pitchFamily="50" charset="-128"/>
              </a:endParaRPr>
            </a:p>
            <a:p>
              <a:pPr>
                <a:lnSpc>
                  <a:spcPts val="1600"/>
                </a:lnSpc>
              </a:pPr>
              <a:r>
                <a:rPr kumimoji="1" lang="ja-JP" altLang="en-US" sz="1200" dirty="0">
                  <a:latin typeface="メイリオ" panose="020B0604030504040204" pitchFamily="50" charset="-128"/>
                  <a:ea typeface="メイリオ" panose="020B0604030504040204" pitchFamily="50" charset="-128"/>
                </a:rPr>
                <a:t>内容と、Ｃさんの考えを読み手にも分かるように分けて書いたら、Ｃさんの文章の信頼性ももっと高まるんじゃないかな。</a:t>
              </a:r>
            </a:p>
          </p:txBody>
        </p:sp>
        <p:pic>
          <p:nvPicPr>
            <p:cNvPr id="2050" name="Picture 2">
              <a:extLst>
                <a:ext uri="{FF2B5EF4-FFF2-40B4-BE49-F238E27FC236}">
                  <a16:creationId xmlns:a16="http://schemas.microsoft.com/office/drawing/2014/main" id="{91DB777A-B485-86C5-CFF8-01BD09DC23F8}"/>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a:stretch>
              <a:fillRect/>
            </a:stretch>
          </p:blipFill>
          <p:spPr bwMode="auto">
            <a:xfrm flipH="1">
              <a:off x="2200319" y="4268860"/>
              <a:ext cx="671861" cy="587323"/>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タブレットのイラスト（ホームボタン無し）">
              <a:extLst>
                <a:ext uri="{FF2B5EF4-FFF2-40B4-BE49-F238E27FC236}">
                  <a16:creationId xmlns:a16="http://schemas.microsoft.com/office/drawing/2014/main" id="{EA8DB064-B738-D5EE-016D-6BB98F2BF771}"/>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4989531">
              <a:off x="2366956" y="4657543"/>
              <a:ext cx="259069" cy="450836"/>
            </a:xfrm>
            <a:prstGeom prst="rect">
              <a:avLst/>
            </a:prstGeom>
            <a:noFill/>
            <a:extLst>
              <a:ext uri="{909E8E84-426E-40DD-AFC4-6F175D3DCCD1}">
                <a14:hiddenFill xmlns:a14="http://schemas.microsoft.com/office/drawing/2010/main">
                  <a:solidFill>
                    <a:srgbClr val="FFFFFF"/>
                  </a:solidFill>
                </a14:hiddenFill>
              </a:ext>
            </a:extLst>
          </p:spPr>
        </p:pic>
      </p:grpSp>
      <p:pic>
        <p:nvPicPr>
          <p:cNvPr id="47" name="Picture 2" descr="協力して進む子どもたちのイラスト">
            <a:extLst>
              <a:ext uri="{FF2B5EF4-FFF2-40B4-BE49-F238E27FC236}">
                <a16:creationId xmlns:a16="http://schemas.microsoft.com/office/drawing/2014/main" id="{4B040A39-BB3D-3D83-8868-87E65E4AC935}"/>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66"/>
          <a:stretch>
            <a:fillRect/>
          </a:stretch>
        </p:blipFill>
        <p:spPr bwMode="auto">
          <a:xfrm>
            <a:off x="2988846" y="6238884"/>
            <a:ext cx="1137764" cy="690632"/>
          </a:xfrm>
          <a:prstGeom prst="rect">
            <a:avLst/>
          </a:prstGeom>
          <a:noFill/>
          <a:extLst>
            <a:ext uri="{909E8E84-426E-40DD-AFC4-6F175D3DCCD1}">
              <a14:hiddenFill xmlns:a14="http://schemas.microsoft.com/office/drawing/2010/main">
                <a:solidFill>
                  <a:srgbClr val="FFFFFF"/>
                </a:solidFill>
              </a14:hiddenFill>
            </a:ext>
          </a:extLst>
        </p:spPr>
      </p:pic>
      <p:sp>
        <p:nvSpPr>
          <p:cNvPr id="51" name="吹き出し: 角を丸めた四角形 50">
            <a:extLst>
              <a:ext uri="{FF2B5EF4-FFF2-40B4-BE49-F238E27FC236}">
                <a16:creationId xmlns:a16="http://schemas.microsoft.com/office/drawing/2014/main" id="{19E25021-2023-B4DF-9C70-366499FD0477}"/>
              </a:ext>
            </a:extLst>
          </p:cNvPr>
          <p:cNvSpPr/>
          <p:nvPr/>
        </p:nvSpPr>
        <p:spPr>
          <a:xfrm flipH="1">
            <a:off x="400798" y="6193494"/>
            <a:ext cx="2395134" cy="590840"/>
          </a:xfrm>
          <a:prstGeom prst="wedgeRoundRectCallout">
            <a:avLst>
              <a:gd name="adj1" fmla="val -57576"/>
              <a:gd name="adj2" fmla="val 23319"/>
              <a:gd name="adj3" fmla="val 16667"/>
            </a:avLst>
          </a:prstGeom>
          <a:solidFill>
            <a:srgbClr val="D7E5F5"/>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53" name="テキスト ボックス 52">
            <a:extLst>
              <a:ext uri="{FF2B5EF4-FFF2-40B4-BE49-F238E27FC236}">
                <a16:creationId xmlns:a16="http://schemas.microsoft.com/office/drawing/2014/main" id="{7307AB4C-D9F2-FAAA-517E-597BEB6C89A4}"/>
              </a:ext>
            </a:extLst>
          </p:cNvPr>
          <p:cNvSpPr txBox="1"/>
          <p:nvPr/>
        </p:nvSpPr>
        <p:spPr>
          <a:xfrm>
            <a:off x="387988" y="6159212"/>
            <a:ext cx="2615766" cy="707886"/>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引用の方法にも注意して、</a:t>
            </a:r>
            <a:endParaRPr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自分の考えの信頼性が増すようにもう一度文章を見直してみよう！</a:t>
            </a:r>
            <a:endParaRPr lang="en-US" altLang="ja-JP" sz="1200" dirty="0">
              <a:latin typeface="メイリオ" panose="020B0604030504040204" pitchFamily="50" charset="-128"/>
              <a:ea typeface="メイリオ" panose="020B0604030504040204" pitchFamily="50" charset="-128"/>
            </a:endParaRPr>
          </a:p>
        </p:txBody>
      </p:sp>
      <p:grpSp>
        <p:nvGrpSpPr>
          <p:cNvPr id="63" name="グループ化 62">
            <a:extLst>
              <a:ext uri="{FF2B5EF4-FFF2-40B4-BE49-F238E27FC236}">
                <a16:creationId xmlns:a16="http://schemas.microsoft.com/office/drawing/2014/main" id="{B3974A62-D6A5-8D20-E5AC-7743847CC49A}"/>
              </a:ext>
            </a:extLst>
          </p:cNvPr>
          <p:cNvGrpSpPr/>
          <p:nvPr/>
        </p:nvGrpSpPr>
        <p:grpSpPr>
          <a:xfrm>
            <a:off x="88273" y="3565063"/>
            <a:ext cx="4268633" cy="790452"/>
            <a:chOff x="154972" y="2687245"/>
            <a:chExt cx="4268633" cy="790452"/>
          </a:xfrm>
        </p:grpSpPr>
        <p:sp>
          <p:nvSpPr>
            <p:cNvPr id="43" name="吹き出し: 角を丸めた四角形 42">
              <a:extLst>
                <a:ext uri="{FF2B5EF4-FFF2-40B4-BE49-F238E27FC236}">
                  <a16:creationId xmlns:a16="http://schemas.microsoft.com/office/drawing/2014/main" id="{53D9D4BF-1F9B-B5AC-532A-3E5A11C936FD}"/>
                </a:ext>
              </a:extLst>
            </p:cNvPr>
            <p:cNvSpPr/>
            <p:nvPr/>
          </p:nvSpPr>
          <p:spPr>
            <a:xfrm>
              <a:off x="879794" y="2706123"/>
              <a:ext cx="3515772" cy="665503"/>
            </a:xfrm>
            <a:prstGeom prst="wedgeRoundRectCallout">
              <a:avLst>
                <a:gd name="adj1" fmla="val -54341"/>
                <a:gd name="adj2" fmla="val -34463"/>
                <a:gd name="adj3" fmla="val 16667"/>
              </a:avLst>
            </a:prstGeom>
            <a:solidFill>
              <a:srgbClr val="D7E5F5"/>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pic>
          <p:nvPicPr>
            <p:cNvPr id="37" name="Picture 2" descr="鉛筆を転がしてテストに答える人のイラスト">
              <a:extLst>
                <a:ext uri="{FF2B5EF4-FFF2-40B4-BE49-F238E27FC236}">
                  <a16:creationId xmlns:a16="http://schemas.microsoft.com/office/drawing/2014/main" id="{26129631-9CC1-E20B-A199-B18E979B58BE}"/>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a:stretch>
              <a:fillRect/>
            </a:stretch>
          </p:blipFill>
          <p:spPr bwMode="auto">
            <a:xfrm>
              <a:off x="211058" y="2711694"/>
              <a:ext cx="633369" cy="544941"/>
            </a:xfrm>
            <a:prstGeom prst="rect">
              <a:avLst/>
            </a:prstGeom>
            <a:noFill/>
            <a:extLst>
              <a:ext uri="{909E8E84-426E-40DD-AFC4-6F175D3DCCD1}">
                <a14:hiddenFill xmlns:a14="http://schemas.microsoft.com/office/drawing/2010/main">
                  <a:solidFill>
                    <a:srgbClr val="FFFFFF"/>
                  </a:solidFill>
                </a14:hiddenFill>
              </a:ext>
            </a:extLst>
          </p:spPr>
        </p:pic>
        <p:sp>
          <p:nvSpPr>
            <p:cNvPr id="42" name="テキスト ボックス 41">
              <a:extLst>
                <a:ext uri="{FF2B5EF4-FFF2-40B4-BE49-F238E27FC236}">
                  <a16:creationId xmlns:a16="http://schemas.microsoft.com/office/drawing/2014/main" id="{E54F9F33-B7FB-8D98-4100-69E99AB481E1}"/>
                </a:ext>
              </a:extLst>
            </p:cNvPr>
            <p:cNvSpPr txBox="1"/>
            <p:nvPr/>
          </p:nvSpPr>
          <p:spPr>
            <a:xfrm>
              <a:off x="885612" y="2687245"/>
              <a:ext cx="3537993" cy="707886"/>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うーん</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書き直した後のほうが、何をＤさんの</a:t>
              </a:r>
              <a:endParaRPr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考えの根拠にしたのか分かりやすいけど、「」を付けたらもっと分かりやすくなる</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a:t>
              </a:r>
              <a:endParaRPr lang="en-US" altLang="ja-JP" sz="1200" dirty="0">
                <a:latin typeface="メイリオ" panose="020B0604030504040204" pitchFamily="50" charset="-128"/>
                <a:ea typeface="メイリオ" panose="020B0604030504040204" pitchFamily="50" charset="-128"/>
              </a:endParaRPr>
            </a:p>
          </p:txBody>
        </p:sp>
        <p:sp>
          <p:nvSpPr>
            <p:cNvPr id="54" name="テキスト ボックス 53">
              <a:extLst>
                <a:ext uri="{FF2B5EF4-FFF2-40B4-BE49-F238E27FC236}">
                  <a16:creationId xmlns:a16="http://schemas.microsoft.com/office/drawing/2014/main" id="{5D4882D1-22AC-BD1B-A565-4897447087C0}"/>
                </a:ext>
              </a:extLst>
            </p:cNvPr>
            <p:cNvSpPr txBox="1"/>
            <p:nvPr/>
          </p:nvSpPr>
          <p:spPr>
            <a:xfrm>
              <a:off x="154972" y="3205828"/>
              <a:ext cx="654009"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Ｃさん</a:t>
              </a:r>
              <a:endParaRPr lang="en-US" altLang="ja-JP" sz="1100" dirty="0">
                <a:solidFill>
                  <a:srgbClr val="002060"/>
                </a:solidFill>
                <a:latin typeface="メイリオ" panose="020B0604030504040204" pitchFamily="50" charset="-128"/>
                <a:ea typeface="メイリオ" panose="020B0604030504040204" pitchFamily="50" charset="-128"/>
              </a:endParaRPr>
            </a:p>
          </p:txBody>
        </p:sp>
      </p:grpSp>
      <p:sp>
        <p:nvSpPr>
          <p:cNvPr id="55" name="テキスト ボックス 54">
            <a:extLst>
              <a:ext uri="{FF2B5EF4-FFF2-40B4-BE49-F238E27FC236}">
                <a16:creationId xmlns:a16="http://schemas.microsoft.com/office/drawing/2014/main" id="{112C9AC1-FB70-7175-93A6-65F4089CA93A}"/>
              </a:ext>
            </a:extLst>
          </p:cNvPr>
          <p:cNvSpPr txBox="1"/>
          <p:nvPr/>
        </p:nvSpPr>
        <p:spPr>
          <a:xfrm>
            <a:off x="8621736" y="2959805"/>
            <a:ext cx="654009"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Ｃさん</a:t>
            </a:r>
            <a:endParaRPr lang="en-US" altLang="ja-JP" sz="1100" dirty="0">
              <a:solidFill>
                <a:srgbClr val="002060"/>
              </a:solidFill>
              <a:latin typeface="メイリオ" panose="020B0604030504040204" pitchFamily="50" charset="-128"/>
              <a:ea typeface="メイリオ" panose="020B0604030504040204" pitchFamily="50" charset="-128"/>
            </a:endParaRPr>
          </a:p>
        </p:txBody>
      </p:sp>
      <p:grpSp>
        <p:nvGrpSpPr>
          <p:cNvPr id="1032" name="グループ化 1031">
            <a:extLst>
              <a:ext uri="{FF2B5EF4-FFF2-40B4-BE49-F238E27FC236}">
                <a16:creationId xmlns:a16="http://schemas.microsoft.com/office/drawing/2014/main" id="{0ED90B4F-F45A-AE15-26A1-BEB3FACC345C}"/>
              </a:ext>
            </a:extLst>
          </p:cNvPr>
          <p:cNvGrpSpPr/>
          <p:nvPr/>
        </p:nvGrpSpPr>
        <p:grpSpPr>
          <a:xfrm>
            <a:off x="89356" y="2091195"/>
            <a:ext cx="4384849" cy="854421"/>
            <a:chOff x="215257" y="2167587"/>
            <a:chExt cx="4384849" cy="854421"/>
          </a:xfrm>
        </p:grpSpPr>
        <p:grpSp>
          <p:nvGrpSpPr>
            <p:cNvPr id="1029" name="グループ化 1028">
              <a:extLst>
                <a:ext uri="{FF2B5EF4-FFF2-40B4-BE49-F238E27FC236}">
                  <a16:creationId xmlns:a16="http://schemas.microsoft.com/office/drawing/2014/main" id="{34A7175B-7F6E-E61F-CE6C-05A91929427A}"/>
                </a:ext>
              </a:extLst>
            </p:cNvPr>
            <p:cNvGrpSpPr/>
            <p:nvPr/>
          </p:nvGrpSpPr>
          <p:grpSpPr>
            <a:xfrm>
              <a:off x="218193" y="2167587"/>
              <a:ext cx="4381913" cy="811254"/>
              <a:chOff x="218193" y="2167587"/>
              <a:chExt cx="4381913" cy="811254"/>
            </a:xfrm>
          </p:grpSpPr>
          <p:pic>
            <p:nvPicPr>
              <p:cNvPr id="56" name="Picture 2">
                <a:extLst>
                  <a:ext uri="{FF2B5EF4-FFF2-40B4-BE49-F238E27FC236}">
                    <a16:creationId xmlns:a16="http://schemas.microsoft.com/office/drawing/2014/main" id="{EC93DA0F-3826-B457-E341-A76E28813BA5}"/>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a:stretch>
                <a:fillRect/>
              </a:stretch>
            </p:blipFill>
            <p:spPr bwMode="auto">
              <a:xfrm>
                <a:off x="218193" y="2167587"/>
                <a:ext cx="496824" cy="637107"/>
              </a:xfrm>
              <a:prstGeom prst="rect">
                <a:avLst/>
              </a:prstGeom>
              <a:noFill/>
              <a:extLst>
                <a:ext uri="{909E8E84-426E-40DD-AFC4-6F175D3DCCD1}">
                  <a14:hiddenFill xmlns:a14="http://schemas.microsoft.com/office/drawing/2010/main">
                    <a:solidFill>
                      <a:srgbClr val="FFFFFF"/>
                    </a:solidFill>
                  </a14:hiddenFill>
                </a:ext>
              </a:extLst>
            </p:spPr>
          </p:pic>
          <p:grpSp>
            <p:nvGrpSpPr>
              <p:cNvPr id="1028" name="グループ化 1027">
                <a:extLst>
                  <a:ext uri="{FF2B5EF4-FFF2-40B4-BE49-F238E27FC236}">
                    <a16:creationId xmlns:a16="http://schemas.microsoft.com/office/drawing/2014/main" id="{7C52F447-3491-DCF9-EF24-CC6499210F69}"/>
                  </a:ext>
                </a:extLst>
              </p:cNvPr>
              <p:cNvGrpSpPr/>
              <p:nvPr/>
            </p:nvGrpSpPr>
            <p:grpSpPr>
              <a:xfrm>
                <a:off x="729165" y="2223937"/>
                <a:ext cx="3870941" cy="754904"/>
                <a:chOff x="729165" y="2223937"/>
                <a:chExt cx="3870941" cy="754904"/>
              </a:xfrm>
            </p:grpSpPr>
            <p:sp>
              <p:nvSpPr>
                <p:cNvPr id="45" name="吹き出し: 角を丸めた四角形 44">
                  <a:extLst>
                    <a:ext uri="{FF2B5EF4-FFF2-40B4-BE49-F238E27FC236}">
                      <a16:creationId xmlns:a16="http://schemas.microsoft.com/office/drawing/2014/main" id="{F525AE6C-883D-F498-2AF2-022783AA779A}"/>
                    </a:ext>
                  </a:extLst>
                </p:cNvPr>
                <p:cNvSpPr/>
                <p:nvPr/>
              </p:nvSpPr>
              <p:spPr>
                <a:xfrm>
                  <a:off x="769467" y="2223937"/>
                  <a:ext cx="3792116" cy="754904"/>
                </a:xfrm>
                <a:prstGeom prst="wedgeRoundRectCallout">
                  <a:avLst>
                    <a:gd name="adj1" fmla="val -54008"/>
                    <a:gd name="adj2" fmla="val 8478"/>
                    <a:gd name="adj3" fmla="val 16667"/>
                  </a:avLst>
                </a:prstGeom>
                <a:solidFill>
                  <a:schemeClr val="accent3">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57" name="テキスト ボックス 56">
                  <a:extLst>
                    <a:ext uri="{FF2B5EF4-FFF2-40B4-BE49-F238E27FC236}">
                      <a16:creationId xmlns:a16="http://schemas.microsoft.com/office/drawing/2014/main" id="{2B557A5D-B3D3-0858-D67E-D918017EFA9D}"/>
                    </a:ext>
                  </a:extLst>
                </p:cNvPr>
                <p:cNvSpPr txBox="1"/>
                <p:nvPr/>
              </p:nvSpPr>
              <p:spPr>
                <a:xfrm>
                  <a:off x="729165" y="2262425"/>
                  <a:ext cx="3870941" cy="707886"/>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引用すると、自分の考えの根拠ができて、自分の文章の信頼性が高まるよね。</a:t>
                  </a:r>
                  <a:r>
                    <a:rPr kumimoji="1" lang="ja-JP" altLang="en-US" sz="1200" dirty="0">
                      <a:latin typeface="メイリオ" panose="020B0604030504040204" pitchFamily="50" charset="-128"/>
                      <a:ea typeface="メイリオ" panose="020B0604030504040204" pitchFamily="50" charset="-128"/>
                    </a:rPr>
                    <a:t>でも、ちゃんと「」を付けて、どこを引用したか分かるようにしないといけないよ。</a:t>
                  </a:r>
                </a:p>
              </p:txBody>
            </p:sp>
          </p:grpSp>
        </p:grpSp>
        <p:sp>
          <p:nvSpPr>
            <p:cNvPr id="58" name="テキスト ボックス 57">
              <a:extLst>
                <a:ext uri="{FF2B5EF4-FFF2-40B4-BE49-F238E27FC236}">
                  <a16:creationId xmlns:a16="http://schemas.microsoft.com/office/drawing/2014/main" id="{D3A00268-898F-B724-007C-AB8E38234D0B}"/>
                </a:ext>
              </a:extLst>
            </p:cNvPr>
            <p:cNvSpPr txBox="1"/>
            <p:nvPr/>
          </p:nvSpPr>
          <p:spPr>
            <a:xfrm>
              <a:off x="215257" y="2750139"/>
              <a:ext cx="654009" cy="271869"/>
            </a:xfrm>
            <a:prstGeom prst="rect">
              <a:avLst/>
            </a:prstGeom>
            <a:noFill/>
          </p:spPr>
          <p:txBody>
            <a:bodyPr wrap="square" rtlCol="0">
              <a:spAutoFit/>
            </a:bodyPr>
            <a:lstStyle/>
            <a:p>
              <a:pPr algn="just">
                <a:lnSpc>
                  <a:spcPts val="1400"/>
                </a:lnSpc>
              </a:pPr>
              <a:r>
                <a:rPr lang="ja-JP" altLang="en-US" sz="1050" dirty="0">
                  <a:solidFill>
                    <a:srgbClr val="002060"/>
                  </a:solidFill>
                  <a:latin typeface="メイリオ" panose="020B0604030504040204" pitchFamily="50" charset="-128"/>
                  <a:ea typeface="メイリオ" panose="020B0604030504040204" pitchFamily="50" charset="-128"/>
                </a:rPr>
                <a:t>Ｅさん</a:t>
              </a:r>
              <a:endParaRPr lang="en-US" altLang="ja-JP" sz="1050" dirty="0">
                <a:solidFill>
                  <a:srgbClr val="002060"/>
                </a:solidFill>
                <a:latin typeface="メイリオ" panose="020B0604030504040204" pitchFamily="50" charset="-128"/>
                <a:ea typeface="メイリオ" panose="020B0604030504040204" pitchFamily="50" charset="-128"/>
              </a:endParaRPr>
            </a:p>
          </p:txBody>
        </p:sp>
      </p:grpSp>
      <p:sp>
        <p:nvSpPr>
          <p:cNvPr id="1035" name="矢印: 環状 1034">
            <a:extLst>
              <a:ext uri="{FF2B5EF4-FFF2-40B4-BE49-F238E27FC236}">
                <a16:creationId xmlns:a16="http://schemas.microsoft.com/office/drawing/2014/main" id="{E6212C12-FE47-6ACB-DC0C-70F6E5984220}"/>
              </a:ext>
            </a:extLst>
          </p:cNvPr>
          <p:cNvSpPr/>
          <p:nvPr/>
        </p:nvSpPr>
        <p:spPr>
          <a:xfrm rot="19173878" flipV="1">
            <a:off x="1913085" y="4795873"/>
            <a:ext cx="1481584" cy="1266197"/>
          </a:xfrm>
          <a:prstGeom prst="circularArrow">
            <a:avLst>
              <a:gd name="adj1" fmla="val 5823"/>
              <a:gd name="adj2" fmla="val 1142319"/>
              <a:gd name="adj3" fmla="val 15781244"/>
              <a:gd name="adj4" fmla="val 12068316"/>
              <a:gd name="adj5" fmla="val 1703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テキスト ボックス 15">
            <a:extLst>
              <a:ext uri="{FF2B5EF4-FFF2-40B4-BE49-F238E27FC236}">
                <a16:creationId xmlns:a16="http://schemas.microsoft.com/office/drawing/2014/main" id="{D816E7C3-83D4-5575-142A-A6729FDCD315}"/>
              </a:ext>
            </a:extLst>
          </p:cNvPr>
          <p:cNvSpPr txBox="1"/>
          <p:nvPr/>
        </p:nvSpPr>
        <p:spPr>
          <a:xfrm>
            <a:off x="121639" y="1088246"/>
            <a:ext cx="7400847" cy="938719"/>
          </a:xfrm>
          <a:prstGeom prst="rect">
            <a:avLst/>
          </a:prstGeom>
          <a:noFill/>
        </p:spPr>
        <p:txBody>
          <a:bodyPr wrap="square" rtlCol="0">
            <a:spAutoFit/>
          </a:bodyPr>
          <a:lstStyle/>
          <a:p>
            <a:pPr algn="just">
              <a:lnSpc>
                <a:spcPts val="2200"/>
              </a:lnSpc>
            </a:pPr>
            <a:r>
              <a:rPr lang="ja-JP" altLang="en-US" b="1" dirty="0">
                <a:solidFill>
                  <a:srgbClr val="002060"/>
                </a:solidFill>
                <a:latin typeface="メイリオ" panose="020B0604030504040204" pitchFamily="50" charset="-128"/>
                <a:ea typeface="メイリオ" panose="020B0604030504040204" pitchFamily="50" charset="-128"/>
              </a:rPr>
              <a:t>　引用の方法を確認しながら文章を書き、その後に交流、修正、共有といった活動を設けることで、引用することにより自分の考えが</a:t>
            </a:r>
            <a:endParaRPr lang="en-US" altLang="ja-JP" b="1" dirty="0">
              <a:solidFill>
                <a:srgbClr val="002060"/>
              </a:solidFill>
              <a:latin typeface="メイリオ" panose="020B0604030504040204" pitchFamily="50" charset="-128"/>
              <a:ea typeface="メイリオ" panose="020B0604030504040204" pitchFamily="50" charset="-128"/>
            </a:endParaRPr>
          </a:p>
          <a:p>
            <a:pPr algn="just">
              <a:lnSpc>
                <a:spcPts val="2200"/>
              </a:lnSpc>
            </a:pPr>
            <a:r>
              <a:rPr lang="ja-JP" altLang="en-US" b="1" dirty="0">
                <a:solidFill>
                  <a:srgbClr val="002060"/>
                </a:solidFill>
                <a:latin typeface="メイリオ" panose="020B0604030504040204" pitchFamily="50" charset="-128"/>
                <a:ea typeface="メイリオ" panose="020B0604030504040204" pitchFamily="50" charset="-128"/>
              </a:rPr>
              <a:t>読み手によりよく伝わったと実感できるようにしましょう。</a:t>
            </a:r>
            <a:endParaRPr lang="en-US" altLang="ja-JP" sz="1400" b="1" dirty="0">
              <a:solidFill>
                <a:srgbClr val="00206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77367921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EF021-EF94-26AB-C6EA-5735B5E9E1AC}"/>
            </a:ext>
          </a:extLst>
        </p:cNvPr>
        <p:cNvGrpSpPr/>
        <p:nvPr/>
      </p:nvGrpSpPr>
      <p:grpSpPr>
        <a:xfrm>
          <a:off x="0" y="0"/>
          <a:ext cx="0" cy="0"/>
          <a:chOff x="0" y="0"/>
          <a:chExt cx="0" cy="0"/>
        </a:xfrm>
      </p:grpSpPr>
      <p:sp>
        <p:nvSpPr>
          <p:cNvPr id="12" name="四角形: 角を丸くする 11">
            <a:extLst>
              <a:ext uri="{FF2B5EF4-FFF2-40B4-BE49-F238E27FC236}">
                <a16:creationId xmlns:a16="http://schemas.microsoft.com/office/drawing/2014/main" id="{CC7D7903-61DC-E1BC-3544-4D6699B46A1E}"/>
              </a:ext>
            </a:extLst>
          </p:cNvPr>
          <p:cNvSpPr/>
          <p:nvPr/>
        </p:nvSpPr>
        <p:spPr>
          <a:xfrm>
            <a:off x="115095" y="631548"/>
            <a:ext cx="8907266" cy="1366268"/>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sz="1800" b="1" dirty="0">
                <a:solidFill>
                  <a:srgbClr val="002060"/>
                </a:solidFill>
                <a:latin typeface="メイリオ" panose="020B0604030504040204" pitchFamily="50" charset="-128"/>
                <a:ea typeface="メイリオ" panose="020B0604030504040204" pitchFamily="50" charset="-128"/>
              </a:rPr>
              <a:t>　</a:t>
            </a:r>
            <a:endParaRPr kumimoji="1" lang="ja-JP" altLang="en-US" b="1" dirty="0"/>
          </a:p>
        </p:txBody>
      </p:sp>
      <p:sp>
        <p:nvSpPr>
          <p:cNvPr id="14" name="四角形: 角を丸くする 13">
            <a:extLst>
              <a:ext uri="{FF2B5EF4-FFF2-40B4-BE49-F238E27FC236}">
                <a16:creationId xmlns:a16="http://schemas.microsoft.com/office/drawing/2014/main" id="{28B37072-389C-62B8-382A-7A451147A9B4}"/>
              </a:ext>
            </a:extLst>
          </p:cNvPr>
          <p:cNvSpPr/>
          <p:nvPr/>
        </p:nvSpPr>
        <p:spPr>
          <a:xfrm>
            <a:off x="121639" y="639622"/>
            <a:ext cx="3775611" cy="394339"/>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sp>
        <p:nvSpPr>
          <p:cNvPr id="5" name="正方形/長方形 4">
            <a:extLst>
              <a:ext uri="{FF2B5EF4-FFF2-40B4-BE49-F238E27FC236}">
                <a16:creationId xmlns:a16="http://schemas.microsoft.com/office/drawing/2014/main" id="{07546837-63A0-14BB-1378-B0DCE83844CC}"/>
              </a:ext>
            </a:extLst>
          </p:cNvPr>
          <p:cNvSpPr/>
          <p:nvPr/>
        </p:nvSpPr>
        <p:spPr>
          <a:xfrm>
            <a:off x="875423" y="188640"/>
            <a:ext cx="288032" cy="31005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629BA717-09F2-5085-5CEA-E157AEF4B481}"/>
              </a:ext>
            </a:extLst>
          </p:cNvPr>
          <p:cNvSpPr/>
          <p:nvPr/>
        </p:nvSpPr>
        <p:spPr>
          <a:xfrm>
            <a:off x="7581835" y="678630"/>
            <a:ext cx="1359052" cy="1222818"/>
          </a:xfrm>
          <a:prstGeom prst="roundRect">
            <a:avLst>
              <a:gd name="adj" fmla="val 15223"/>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tIns="0" bIns="0" rtlCol="0" anchor="b"/>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algn="ctr"/>
            <a:endParaRPr kumimoji="1" lang="ja-JP" altLang="en-US" sz="1200" b="1" dirty="0">
              <a:solidFill>
                <a:schemeClr val="tx1"/>
              </a:solidFill>
            </a:endParaRPr>
          </a:p>
        </p:txBody>
      </p:sp>
      <p:pic>
        <p:nvPicPr>
          <p:cNvPr id="21" name="図 20">
            <a:extLst>
              <a:ext uri="{FF2B5EF4-FFF2-40B4-BE49-F238E27FC236}">
                <a16:creationId xmlns:a16="http://schemas.microsoft.com/office/drawing/2014/main" id="{133DA32E-37F3-0028-72AB-930C20B454C9}"/>
              </a:ext>
            </a:extLst>
          </p:cNvPr>
          <p:cNvPicPr>
            <a:picLocks noChangeAspect="1"/>
          </p:cNvPicPr>
          <p:nvPr/>
        </p:nvPicPr>
        <p:blipFill>
          <a:blip r:embed="rId3"/>
          <a:stretch>
            <a:fillRect/>
          </a:stretch>
        </p:blipFill>
        <p:spPr>
          <a:xfrm>
            <a:off x="7679142" y="685571"/>
            <a:ext cx="1164437" cy="731583"/>
          </a:xfrm>
          <a:prstGeom prst="rect">
            <a:avLst/>
          </a:prstGeom>
        </p:spPr>
      </p:pic>
      <p:cxnSp>
        <p:nvCxnSpPr>
          <p:cNvPr id="60" name="直線コネクタ 59">
            <a:extLst>
              <a:ext uri="{FF2B5EF4-FFF2-40B4-BE49-F238E27FC236}">
                <a16:creationId xmlns:a16="http://schemas.microsoft.com/office/drawing/2014/main" id="{750D69DD-8B14-C425-A948-FF757CE9A496}"/>
              </a:ext>
            </a:extLst>
          </p:cNvPr>
          <p:cNvCxnSpPr>
            <a:cxnSpLocks/>
          </p:cNvCxnSpPr>
          <p:nvPr/>
        </p:nvCxnSpPr>
        <p:spPr>
          <a:xfrm>
            <a:off x="4436944" y="2077910"/>
            <a:ext cx="0" cy="4569962"/>
          </a:xfrm>
          <a:prstGeom prst="line">
            <a:avLst/>
          </a:prstGeom>
        </p:spPr>
        <p:style>
          <a:lnRef idx="1">
            <a:schemeClr val="accent1"/>
          </a:lnRef>
          <a:fillRef idx="0">
            <a:schemeClr val="accent1"/>
          </a:fillRef>
          <a:effectRef idx="0">
            <a:schemeClr val="accent1"/>
          </a:effectRef>
          <a:fontRef idx="minor">
            <a:schemeClr val="tx1"/>
          </a:fontRef>
        </p:style>
      </p:cxnSp>
      <p:sp>
        <p:nvSpPr>
          <p:cNvPr id="8" name="タイトル 1">
            <a:extLst>
              <a:ext uri="{FF2B5EF4-FFF2-40B4-BE49-F238E27FC236}">
                <a16:creationId xmlns:a16="http://schemas.microsoft.com/office/drawing/2014/main" id="{66BDCFB5-A195-360B-9634-5FEC923E8157}"/>
              </a:ext>
            </a:extLst>
          </p:cNvPr>
          <p:cNvSpPr txBox="1">
            <a:spLocks/>
          </p:cNvSpPr>
          <p:nvPr/>
        </p:nvSpPr>
        <p:spPr>
          <a:xfrm>
            <a:off x="-7579" y="0"/>
            <a:ext cx="9151579" cy="560734"/>
          </a:xfrm>
          <a:prstGeom prst="rect">
            <a:avLst/>
          </a:prstGeom>
          <a:solidFill>
            <a:srgbClr val="0058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２ 四</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第５学年及び第６学年</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Ｂ（１）エ（考えの形成・記述）授業展開例</a:t>
            </a:r>
            <a:endPar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正方形/長方形 12">
            <a:extLst>
              <a:ext uri="{FF2B5EF4-FFF2-40B4-BE49-F238E27FC236}">
                <a16:creationId xmlns:a16="http://schemas.microsoft.com/office/drawing/2014/main" id="{2DE45775-B200-062D-7837-E5B654B9713B}"/>
              </a:ext>
            </a:extLst>
          </p:cNvPr>
          <p:cNvSpPr/>
          <p:nvPr/>
        </p:nvSpPr>
        <p:spPr>
          <a:xfrm>
            <a:off x="903743" y="165926"/>
            <a:ext cx="259712" cy="26918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2" name="テキスト ボックス 1051">
            <a:extLst>
              <a:ext uri="{FF2B5EF4-FFF2-40B4-BE49-F238E27FC236}">
                <a16:creationId xmlns:a16="http://schemas.microsoft.com/office/drawing/2014/main" id="{E60A46D0-B235-A7F3-5EA5-DC171A93A387}"/>
              </a:ext>
            </a:extLst>
          </p:cNvPr>
          <p:cNvSpPr txBox="1"/>
          <p:nvPr/>
        </p:nvSpPr>
        <p:spPr>
          <a:xfrm>
            <a:off x="7665160" y="1316456"/>
            <a:ext cx="1230946" cy="630942"/>
          </a:xfrm>
          <a:prstGeom prst="rect">
            <a:avLst/>
          </a:prstGeom>
          <a:noFill/>
        </p:spPr>
        <p:txBody>
          <a:bodyPr wrap="square" rtlCol="0">
            <a:spAutoFit/>
          </a:bodyPr>
          <a:lstStyle/>
          <a:p>
            <a:pPr algn="ctr">
              <a:lnSpc>
                <a:spcPts val="1400"/>
              </a:lnSpc>
            </a:pPr>
            <a:r>
              <a:rPr lang="ja-JP" altLang="en-US" sz="1000" b="1" dirty="0">
                <a:latin typeface="メイリオ" panose="020B0604030504040204" pitchFamily="50" charset="-128"/>
                <a:ea typeface="メイリオ" panose="020B0604030504040204" pitchFamily="50" charset="-128"/>
              </a:rPr>
              <a:t>学習履歴</a:t>
            </a:r>
            <a:endParaRPr lang="en-US" altLang="ja-JP" sz="1000" b="1" dirty="0">
              <a:latin typeface="メイリオ" panose="020B0604030504040204" pitchFamily="50" charset="-128"/>
              <a:ea typeface="メイリオ" panose="020B0604030504040204" pitchFamily="50" charset="-128"/>
            </a:endParaRPr>
          </a:p>
          <a:p>
            <a:pPr algn="ctr">
              <a:lnSpc>
                <a:spcPts val="1400"/>
              </a:lnSpc>
            </a:pPr>
            <a:r>
              <a:rPr lang="ja-JP" altLang="en-US" sz="1000" b="1" dirty="0">
                <a:latin typeface="メイリオ" panose="020B0604030504040204" pitchFamily="50" charset="-128"/>
                <a:ea typeface="メイリオ" panose="020B0604030504040204" pitchFamily="50" charset="-128"/>
              </a:rPr>
              <a:t>クラウドを用いた他者参照</a:t>
            </a:r>
            <a:endParaRPr lang="en-US" altLang="ja-JP" sz="1000" b="1" dirty="0">
              <a:latin typeface="メイリオ" panose="020B0604030504040204" pitchFamily="50" charset="-128"/>
              <a:ea typeface="メイリオ" panose="020B0604030504040204" pitchFamily="50" charset="-128"/>
            </a:endParaRPr>
          </a:p>
        </p:txBody>
      </p:sp>
      <p:sp>
        <p:nvSpPr>
          <p:cNvPr id="46" name="吹き出し: 角を丸めた四角形 45">
            <a:extLst>
              <a:ext uri="{FF2B5EF4-FFF2-40B4-BE49-F238E27FC236}">
                <a16:creationId xmlns:a16="http://schemas.microsoft.com/office/drawing/2014/main" id="{B8A8AB9D-3116-4A74-120D-0AAB76256142}"/>
              </a:ext>
            </a:extLst>
          </p:cNvPr>
          <p:cNvSpPr/>
          <p:nvPr/>
        </p:nvSpPr>
        <p:spPr>
          <a:xfrm>
            <a:off x="4515277" y="5621037"/>
            <a:ext cx="4219664" cy="1139849"/>
          </a:xfrm>
          <a:prstGeom prst="wedgeRoundRectCallout">
            <a:avLst>
              <a:gd name="adj1" fmla="val 55352"/>
              <a:gd name="adj2" fmla="val -9372"/>
              <a:gd name="adj3" fmla="val 16667"/>
            </a:avLst>
          </a:prstGeom>
        </p:spPr>
        <p:style>
          <a:lnRef idx="2">
            <a:schemeClr val="accent6"/>
          </a:lnRef>
          <a:fillRef idx="1">
            <a:schemeClr val="lt1"/>
          </a:fillRef>
          <a:effectRef idx="0">
            <a:schemeClr val="accent6"/>
          </a:effectRef>
          <a:fontRef idx="minor">
            <a:schemeClr val="dk1"/>
          </a:fontRef>
        </p:style>
        <p:txBody>
          <a:bodyPr tIns="108000" rtlCol="0" anchor="ctr"/>
          <a:lstStyle/>
          <a:p>
            <a:pPr>
              <a:lnSpc>
                <a:spcPts val="1600"/>
              </a:lnSpc>
            </a:pPr>
            <a:endParaRPr lang="ja-JP" altLang="en-US" sz="1600" dirty="0">
              <a:solidFill>
                <a:schemeClr val="tx1"/>
              </a:solidFill>
              <a:latin typeface="メイリオ" panose="020B0604030504040204" pitchFamily="50" charset="-128"/>
              <a:ea typeface="メイリオ" panose="020B0604030504040204" pitchFamily="50" charset="-128"/>
            </a:endParaRPr>
          </a:p>
        </p:txBody>
      </p:sp>
      <p:sp>
        <p:nvSpPr>
          <p:cNvPr id="1031" name="テキスト ボックス 1030">
            <a:extLst>
              <a:ext uri="{FF2B5EF4-FFF2-40B4-BE49-F238E27FC236}">
                <a16:creationId xmlns:a16="http://schemas.microsoft.com/office/drawing/2014/main" id="{699CD8C4-A898-9462-34D1-220C918A4DE0}"/>
              </a:ext>
            </a:extLst>
          </p:cNvPr>
          <p:cNvSpPr txBox="1"/>
          <p:nvPr/>
        </p:nvSpPr>
        <p:spPr>
          <a:xfrm>
            <a:off x="4453415" y="5666042"/>
            <a:ext cx="4335476" cy="1120820"/>
          </a:xfrm>
          <a:prstGeom prst="rect">
            <a:avLst/>
          </a:prstGeom>
          <a:noFill/>
        </p:spPr>
        <p:txBody>
          <a:bodyPr wrap="square" rtlCol="0">
            <a:spAutoFit/>
          </a:bodyPr>
          <a:lstStyle/>
          <a:p>
            <a:pPr>
              <a:lnSpc>
                <a:spcPts val="1600"/>
              </a:lnSpc>
            </a:pPr>
            <a:r>
              <a:rPr kumimoji="1" lang="ja-JP" altLang="en-US" sz="1400" dirty="0">
                <a:latin typeface="メイリオ" panose="020B0604030504040204" pitchFamily="50" charset="-128"/>
                <a:ea typeface="メイリオ" panose="020B0604030504040204" pitchFamily="50" charset="-128"/>
              </a:rPr>
              <a:t>「書くこと」の学習において、児童の学習成果物を完成させることが指導の目的になってしまっていませんか。どの指導事項を指導するのかを明確にし、単元の中で身に付けさせたい資質・能力が確実に身に付くようにすることが大切です。</a:t>
            </a:r>
          </a:p>
        </p:txBody>
      </p:sp>
      <p:pic>
        <p:nvPicPr>
          <p:cNvPr id="1026" name="Picture 2" descr="先生・講師のイラスト">
            <a:extLst>
              <a:ext uri="{FF2B5EF4-FFF2-40B4-BE49-F238E27FC236}">
                <a16:creationId xmlns:a16="http://schemas.microsoft.com/office/drawing/2014/main" id="{E4D6C0CA-C8B1-F5DF-92F5-9CC4235427D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159" t="-2633"/>
          <a:stretch>
            <a:fillRect/>
          </a:stretch>
        </p:blipFill>
        <p:spPr bwMode="auto">
          <a:xfrm>
            <a:off x="8569227" y="6338410"/>
            <a:ext cx="650931" cy="835391"/>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a:extLst>
              <a:ext uri="{FF2B5EF4-FFF2-40B4-BE49-F238E27FC236}">
                <a16:creationId xmlns:a16="http://schemas.microsoft.com/office/drawing/2014/main" id="{6F43DB55-39AE-2561-E9E2-B1BFED2CEE53}"/>
              </a:ext>
            </a:extLst>
          </p:cNvPr>
          <p:cNvSpPr txBox="1"/>
          <p:nvPr/>
        </p:nvSpPr>
        <p:spPr>
          <a:xfrm>
            <a:off x="-7579" y="2099441"/>
            <a:ext cx="4898488" cy="297517"/>
          </a:xfrm>
          <a:prstGeom prst="rect">
            <a:avLst/>
          </a:prstGeom>
          <a:noFill/>
        </p:spPr>
        <p:txBody>
          <a:bodyPr wrap="square" rtlCol="0">
            <a:spAutoFit/>
          </a:bodyPr>
          <a:lstStyle/>
          <a:p>
            <a:pPr>
              <a:lnSpc>
                <a:spcPts val="1600"/>
              </a:lnSpc>
            </a:pPr>
            <a:r>
              <a:rPr kumimoji="1"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a:t>
            </a:r>
            <a:r>
              <a:rPr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書いた文章を共有し、文章に対する感想や意見を伝え合う～</a:t>
            </a:r>
            <a:endParaRPr kumimoji="1" lang="en-US" altLang="ja-JP" sz="1800" b="1" dirty="0">
              <a:solidFill>
                <a:schemeClr val="tx2">
                  <a:lumMod val="60000"/>
                  <a:lumOff val="40000"/>
                </a:schemeClr>
              </a:solidFill>
              <a:latin typeface="メイリオ" panose="020B0604030504040204" pitchFamily="50" charset="-128"/>
              <a:ea typeface="メイリオ" panose="020B0604030504040204" pitchFamily="50" charset="-128"/>
            </a:endParaRPr>
          </a:p>
        </p:txBody>
      </p:sp>
      <p:sp>
        <p:nvSpPr>
          <p:cNvPr id="1029" name="四角形: 角を丸くする 1028">
            <a:extLst>
              <a:ext uri="{FF2B5EF4-FFF2-40B4-BE49-F238E27FC236}">
                <a16:creationId xmlns:a16="http://schemas.microsoft.com/office/drawing/2014/main" id="{01549736-BCF8-415B-ABDE-9D5CF6866A57}"/>
              </a:ext>
            </a:extLst>
          </p:cNvPr>
          <p:cNvSpPr/>
          <p:nvPr/>
        </p:nvSpPr>
        <p:spPr>
          <a:xfrm>
            <a:off x="4944051" y="2352379"/>
            <a:ext cx="4152092" cy="2080049"/>
          </a:xfrm>
          <a:prstGeom prst="roundRect">
            <a:avLst>
              <a:gd name="adj" fmla="val 5860"/>
            </a:avLst>
          </a:prstGeom>
          <a:solidFill>
            <a:srgbClr val="D7E5F5"/>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39" name="グループ化 1038">
            <a:extLst>
              <a:ext uri="{FF2B5EF4-FFF2-40B4-BE49-F238E27FC236}">
                <a16:creationId xmlns:a16="http://schemas.microsoft.com/office/drawing/2014/main" id="{9A0903FA-36F3-0EE4-A27A-A56154C44575}"/>
              </a:ext>
            </a:extLst>
          </p:cNvPr>
          <p:cNvGrpSpPr/>
          <p:nvPr/>
        </p:nvGrpSpPr>
        <p:grpSpPr>
          <a:xfrm>
            <a:off x="217030" y="2344368"/>
            <a:ext cx="4142610" cy="956476"/>
            <a:chOff x="168056" y="2406588"/>
            <a:chExt cx="4142610" cy="956476"/>
          </a:xfrm>
        </p:grpSpPr>
        <p:grpSp>
          <p:nvGrpSpPr>
            <p:cNvPr id="1037" name="グループ化 1036">
              <a:extLst>
                <a:ext uri="{FF2B5EF4-FFF2-40B4-BE49-F238E27FC236}">
                  <a16:creationId xmlns:a16="http://schemas.microsoft.com/office/drawing/2014/main" id="{CA42777A-D6E6-F471-3372-E5BAF14B8449}"/>
                </a:ext>
              </a:extLst>
            </p:cNvPr>
            <p:cNvGrpSpPr/>
            <p:nvPr/>
          </p:nvGrpSpPr>
          <p:grpSpPr>
            <a:xfrm>
              <a:off x="168056" y="2406588"/>
              <a:ext cx="4142610" cy="956476"/>
              <a:chOff x="168056" y="2406588"/>
              <a:chExt cx="4142610" cy="956476"/>
            </a:xfrm>
          </p:grpSpPr>
          <p:grpSp>
            <p:nvGrpSpPr>
              <p:cNvPr id="57" name="グループ化 56">
                <a:extLst>
                  <a:ext uri="{FF2B5EF4-FFF2-40B4-BE49-F238E27FC236}">
                    <a16:creationId xmlns:a16="http://schemas.microsoft.com/office/drawing/2014/main" id="{47632E2B-1BD3-BB66-80E1-9EA35C24E6A3}"/>
                  </a:ext>
                </a:extLst>
              </p:cNvPr>
              <p:cNvGrpSpPr/>
              <p:nvPr/>
            </p:nvGrpSpPr>
            <p:grpSpPr>
              <a:xfrm>
                <a:off x="245281" y="2406588"/>
                <a:ext cx="4065385" cy="956476"/>
                <a:chOff x="298785" y="1452033"/>
                <a:chExt cx="4065385" cy="956476"/>
              </a:xfrm>
            </p:grpSpPr>
            <p:sp>
              <p:nvSpPr>
                <p:cNvPr id="58" name="吹き出し: 角を丸めた四角形 57">
                  <a:extLst>
                    <a:ext uri="{FF2B5EF4-FFF2-40B4-BE49-F238E27FC236}">
                      <a16:creationId xmlns:a16="http://schemas.microsoft.com/office/drawing/2014/main" id="{52E007AC-295A-0B6B-88D8-E58E86677D4E}"/>
                    </a:ext>
                  </a:extLst>
                </p:cNvPr>
                <p:cNvSpPr/>
                <p:nvPr/>
              </p:nvSpPr>
              <p:spPr>
                <a:xfrm>
                  <a:off x="837449" y="1488822"/>
                  <a:ext cx="3494102" cy="887150"/>
                </a:xfrm>
                <a:prstGeom prst="wedgeRoundRectCallout">
                  <a:avLst>
                    <a:gd name="adj1" fmla="val -54686"/>
                    <a:gd name="adj2" fmla="val 7345"/>
                    <a:gd name="adj3" fmla="val 16667"/>
                  </a:avLst>
                </a:prstGeom>
                <a:solidFill>
                  <a:srgbClr val="FFFFCC"/>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en-US" altLang="ja-JP" sz="1200" dirty="0">
                    <a:latin typeface="メイリオ" panose="020B0604030504040204" pitchFamily="50" charset="-128"/>
                    <a:ea typeface="メイリオ" panose="020B0604030504040204" pitchFamily="50" charset="-128"/>
                  </a:endParaRPr>
                </a:p>
              </p:txBody>
            </p:sp>
            <p:pic>
              <p:nvPicPr>
                <p:cNvPr id="63" name="Picture 2">
                  <a:extLst>
                    <a:ext uri="{FF2B5EF4-FFF2-40B4-BE49-F238E27FC236}">
                      <a16:creationId xmlns:a16="http://schemas.microsoft.com/office/drawing/2014/main" id="{AF2F8E94-9D58-D3ED-4FDE-CF052622CAEE}"/>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
                <a:stretch>
                  <a:fillRect/>
                </a:stretch>
              </p:blipFill>
              <p:spPr bwMode="auto">
                <a:xfrm>
                  <a:off x="298785" y="1452033"/>
                  <a:ext cx="461439" cy="517384"/>
                </a:xfrm>
                <a:prstGeom prst="rect">
                  <a:avLst/>
                </a:prstGeom>
                <a:noFill/>
                <a:extLst>
                  <a:ext uri="{909E8E84-426E-40DD-AFC4-6F175D3DCCD1}">
                    <a14:hiddenFill xmlns:a14="http://schemas.microsoft.com/office/drawing/2010/main">
                      <a:solidFill>
                        <a:srgbClr val="FFFFFF"/>
                      </a:solidFill>
                    </a14:hiddenFill>
                  </a:ext>
                </a:extLst>
              </p:spPr>
            </p:pic>
            <p:sp>
              <p:nvSpPr>
                <p:cNvPr id="1027" name="テキスト ボックス 1026">
                  <a:extLst>
                    <a:ext uri="{FF2B5EF4-FFF2-40B4-BE49-F238E27FC236}">
                      <a16:creationId xmlns:a16="http://schemas.microsoft.com/office/drawing/2014/main" id="{A4B908BB-39BF-6D71-CD1E-4231479E3F4E}"/>
                    </a:ext>
                  </a:extLst>
                </p:cNvPr>
                <p:cNvSpPr txBox="1"/>
                <p:nvPr/>
              </p:nvSpPr>
              <p:spPr>
                <a:xfrm>
                  <a:off x="823984" y="1495439"/>
                  <a:ext cx="3540186" cy="913070"/>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特に、この文章を書くときにみんなが一番</a:t>
                  </a:r>
                  <a:endParaRPr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がんばった、引用したことで自分の考えの信頼性が高まっているか、という部分に気を付けて読み合いましょう！</a:t>
                  </a:r>
                  <a:endParaRPr kumimoji="1" lang="en-US" altLang="ja-JP" sz="1200" dirty="0">
                    <a:latin typeface="メイリオ" panose="020B0604030504040204" pitchFamily="50" charset="-128"/>
                    <a:ea typeface="メイリオ" panose="020B0604030504040204" pitchFamily="50" charset="-128"/>
                  </a:endParaRPr>
                </a:p>
              </p:txBody>
            </p:sp>
          </p:grpSp>
          <p:pic>
            <p:nvPicPr>
              <p:cNvPr id="1032" name="Picture 6" descr="目標を定めた人のイラスト（女性会社員）">
                <a:extLst>
                  <a:ext uri="{FF2B5EF4-FFF2-40B4-BE49-F238E27FC236}">
                    <a16:creationId xmlns:a16="http://schemas.microsoft.com/office/drawing/2014/main" id="{0B0A4763-378A-54F9-5929-F49800863FF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a:fillRect/>
              </a:stretch>
            </p:blipFill>
            <p:spPr bwMode="auto">
              <a:xfrm rot="2516767">
                <a:off x="172619" y="2725178"/>
                <a:ext cx="221532" cy="235536"/>
              </a:xfrm>
              <a:prstGeom prst="rect">
                <a:avLst/>
              </a:prstGeom>
              <a:noFill/>
              <a:extLst>
                <a:ext uri="{909E8E84-426E-40DD-AFC4-6F175D3DCCD1}">
                  <a14:hiddenFill xmlns:a14="http://schemas.microsoft.com/office/drawing/2010/main">
                    <a:solidFill>
                      <a:srgbClr val="FFFFFF"/>
                    </a:solidFill>
                  </a14:hiddenFill>
                </a:ext>
              </a:extLst>
            </p:spPr>
          </p:pic>
          <p:sp>
            <p:nvSpPr>
              <p:cNvPr id="1035" name="正方形/長方形 1034">
                <a:extLst>
                  <a:ext uri="{FF2B5EF4-FFF2-40B4-BE49-F238E27FC236}">
                    <a16:creationId xmlns:a16="http://schemas.microsoft.com/office/drawing/2014/main" id="{480797B6-1FCD-731D-8A8A-CA7B9EBFD02F}"/>
                  </a:ext>
                </a:extLst>
              </p:cNvPr>
              <p:cNvSpPr/>
              <p:nvPr/>
            </p:nvSpPr>
            <p:spPr>
              <a:xfrm>
                <a:off x="168056" y="2915324"/>
                <a:ext cx="437393" cy="970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038" name="テキスト ボックス 1037">
              <a:extLst>
                <a:ext uri="{FF2B5EF4-FFF2-40B4-BE49-F238E27FC236}">
                  <a16:creationId xmlns:a16="http://schemas.microsoft.com/office/drawing/2014/main" id="{07CC0497-6B97-62F6-9A39-17B5B50F60D2}"/>
                </a:ext>
              </a:extLst>
            </p:cNvPr>
            <p:cNvSpPr txBox="1"/>
            <p:nvPr/>
          </p:nvSpPr>
          <p:spPr>
            <a:xfrm>
              <a:off x="248621" y="2876457"/>
              <a:ext cx="518884"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先生</a:t>
              </a:r>
              <a:endParaRPr lang="en-US" altLang="ja-JP" sz="1100" dirty="0">
                <a:solidFill>
                  <a:srgbClr val="002060"/>
                </a:solidFill>
                <a:latin typeface="メイリオ" panose="020B0604030504040204" pitchFamily="50" charset="-128"/>
                <a:ea typeface="メイリオ" panose="020B0604030504040204" pitchFamily="50" charset="-128"/>
              </a:endParaRPr>
            </a:p>
          </p:txBody>
        </p:sp>
      </p:grpSp>
      <p:grpSp>
        <p:nvGrpSpPr>
          <p:cNvPr id="1045" name="グループ化 1044">
            <a:extLst>
              <a:ext uri="{FF2B5EF4-FFF2-40B4-BE49-F238E27FC236}">
                <a16:creationId xmlns:a16="http://schemas.microsoft.com/office/drawing/2014/main" id="{BE45A9F7-F6F0-3F60-A7E6-C4A6AC87DDB8}"/>
              </a:ext>
            </a:extLst>
          </p:cNvPr>
          <p:cNvGrpSpPr/>
          <p:nvPr/>
        </p:nvGrpSpPr>
        <p:grpSpPr>
          <a:xfrm>
            <a:off x="163559" y="3318619"/>
            <a:ext cx="4177838" cy="1539608"/>
            <a:chOff x="124675" y="3658440"/>
            <a:chExt cx="4177838" cy="1539608"/>
          </a:xfrm>
        </p:grpSpPr>
        <p:sp>
          <p:nvSpPr>
            <p:cNvPr id="4" name="吹き出し: 角を丸めた四角形 3">
              <a:extLst>
                <a:ext uri="{FF2B5EF4-FFF2-40B4-BE49-F238E27FC236}">
                  <a16:creationId xmlns:a16="http://schemas.microsoft.com/office/drawing/2014/main" id="{A9AAA99B-0601-80EF-1138-AA05FB2EB066}"/>
                </a:ext>
              </a:extLst>
            </p:cNvPr>
            <p:cNvSpPr/>
            <p:nvPr/>
          </p:nvSpPr>
          <p:spPr>
            <a:xfrm>
              <a:off x="153417" y="3658440"/>
              <a:ext cx="3523772" cy="1340229"/>
            </a:xfrm>
            <a:prstGeom prst="wedgeRoundRectCallout">
              <a:avLst>
                <a:gd name="adj1" fmla="val 55065"/>
                <a:gd name="adj2" fmla="val -19692"/>
                <a:gd name="adj3" fmla="val 16667"/>
              </a:avLst>
            </a:prstGeom>
            <a:solidFill>
              <a:srgbClr val="EBF1DE"/>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grpSp>
          <p:nvGrpSpPr>
            <p:cNvPr id="1043" name="グループ化 1042">
              <a:extLst>
                <a:ext uri="{FF2B5EF4-FFF2-40B4-BE49-F238E27FC236}">
                  <a16:creationId xmlns:a16="http://schemas.microsoft.com/office/drawing/2014/main" id="{D42695E6-9D5C-8BEF-66C7-C975C59A5679}"/>
                </a:ext>
              </a:extLst>
            </p:cNvPr>
            <p:cNvGrpSpPr/>
            <p:nvPr/>
          </p:nvGrpSpPr>
          <p:grpSpPr>
            <a:xfrm>
              <a:off x="3684161" y="4036316"/>
              <a:ext cx="618352" cy="771263"/>
              <a:chOff x="-564889" y="2384483"/>
              <a:chExt cx="3822125" cy="4947955"/>
            </a:xfrm>
          </p:grpSpPr>
          <p:pic>
            <p:nvPicPr>
              <p:cNvPr id="1042" name="Picture 10">
                <a:extLst>
                  <a:ext uri="{FF2B5EF4-FFF2-40B4-BE49-F238E27FC236}">
                    <a16:creationId xmlns:a16="http://schemas.microsoft.com/office/drawing/2014/main" id="{48502CFC-CBE4-D996-BA88-32D86689F2C1}"/>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a:fillRect/>
              </a:stretch>
            </p:blipFill>
            <p:spPr bwMode="auto">
              <a:xfrm>
                <a:off x="140250" y="2384483"/>
                <a:ext cx="3116986" cy="4068282"/>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8" descr="斜め後ろから見たノートパソコンのイラスト">
                <a:extLst>
                  <a:ext uri="{FF2B5EF4-FFF2-40B4-BE49-F238E27FC236}">
                    <a16:creationId xmlns:a16="http://schemas.microsoft.com/office/drawing/2014/main" id="{19AF3FF8-D454-9416-A519-47931721677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4889" y="5160738"/>
                <a:ext cx="2857501" cy="2171700"/>
              </a:xfrm>
              <a:prstGeom prst="rect">
                <a:avLst/>
              </a:prstGeom>
              <a:noFill/>
              <a:extLst>
                <a:ext uri="{909E8E84-426E-40DD-AFC4-6F175D3DCCD1}">
                  <a14:hiddenFill xmlns:a14="http://schemas.microsoft.com/office/drawing/2010/main">
                    <a:solidFill>
                      <a:srgbClr val="FFFFFF"/>
                    </a:solidFill>
                  </a14:hiddenFill>
                </a:ext>
              </a:extLst>
            </p:spPr>
          </p:pic>
        </p:grpSp>
        <p:sp>
          <p:nvSpPr>
            <p:cNvPr id="1044" name="テキスト ボックス 1043">
              <a:extLst>
                <a:ext uri="{FF2B5EF4-FFF2-40B4-BE49-F238E27FC236}">
                  <a16:creationId xmlns:a16="http://schemas.microsoft.com/office/drawing/2014/main" id="{7E26EB3A-6671-C11B-D057-B46A15F21997}"/>
                </a:ext>
              </a:extLst>
            </p:cNvPr>
            <p:cNvSpPr txBox="1"/>
            <p:nvPr/>
          </p:nvSpPr>
          <p:spPr>
            <a:xfrm>
              <a:off x="124675" y="3669424"/>
              <a:ext cx="3574919" cy="1528624"/>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Ｃさん、書いている途中に見せてくれた文章より、信頼性が高まっているね！Ｃさんが考えた服の色の選び方には、根拠になる本からの引用が示されているから、Ｃさんの考えは間違っていないんだろうなと思えたよ。</a:t>
              </a:r>
              <a:r>
                <a:rPr lang="ja-JP" altLang="en-US" sz="1200" dirty="0">
                  <a:latin typeface="メイリオ" panose="020B0604030504040204" pitchFamily="50" charset="-128"/>
                  <a:ea typeface="メイリオ" panose="020B0604030504040204" pitchFamily="50" charset="-128"/>
                </a:rPr>
                <a:t>Ｃさんの考えの内容は</a:t>
              </a:r>
              <a:endParaRPr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変わって</a:t>
              </a:r>
              <a:r>
                <a:rPr kumimoji="1" lang="ja-JP" altLang="en-US" sz="1200" dirty="0">
                  <a:latin typeface="メイリオ" panose="020B0604030504040204" pitchFamily="50" charset="-128"/>
                  <a:ea typeface="メイリオ" panose="020B0604030504040204" pitchFamily="50" charset="-128"/>
                </a:rPr>
                <a:t>いなくても、ぼくの納得度</a:t>
              </a:r>
              <a:r>
                <a:rPr lang="ja-JP" altLang="en-US" sz="1200" dirty="0">
                  <a:latin typeface="メイリオ" panose="020B0604030504040204" pitchFamily="50" charset="-128"/>
                  <a:ea typeface="メイリオ" panose="020B0604030504040204" pitchFamily="50" charset="-128"/>
                </a:rPr>
                <a:t>は上がったよ。</a:t>
              </a:r>
              <a:endParaRPr kumimoji="1" lang="en-US" altLang="ja-JP" sz="1200" dirty="0">
                <a:latin typeface="メイリオ" panose="020B0604030504040204" pitchFamily="50" charset="-128"/>
                <a:ea typeface="メイリオ" panose="020B0604030504040204" pitchFamily="50" charset="-128"/>
              </a:endParaRPr>
            </a:p>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grpSp>
      <p:sp>
        <p:nvSpPr>
          <p:cNvPr id="1046" name="吹き出し: 角を丸めた四角形 1045">
            <a:extLst>
              <a:ext uri="{FF2B5EF4-FFF2-40B4-BE49-F238E27FC236}">
                <a16:creationId xmlns:a16="http://schemas.microsoft.com/office/drawing/2014/main" id="{8588BE9C-86ED-5EB6-BCCF-5812B5986786}"/>
              </a:ext>
            </a:extLst>
          </p:cNvPr>
          <p:cNvSpPr/>
          <p:nvPr/>
        </p:nvSpPr>
        <p:spPr>
          <a:xfrm>
            <a:off x="82296" y="4718304"/>
            <a:ext cx="4208121" cy="2095072"/>
          </a:xfrm>
          <a:prstGeom prst="wedgeRoundRectCallout">
            <a:avLst>
              <a:gd name="adj1" fmla="val 39398"/>
              <a:gd name="adj2" fmla="val -58127"/>
              <a:gd name="adj3" fmla="val 16667"/>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en-US" altLang="ja-JP" sz="1200" dirty="0">
              <a:latin typeface="メイリオ" panose="020B0604030504040204" pitchFamily="50" charset="-128"/>
              <a:ea typeface="メイリオ" panose="020B0604030504040204" pitchFamily="50" charset="-128"/>
            </a:endParaRPr>
          </a:p>
        </p:txBody>
      </p:sp>
      <p:sp>
        <p:nvSpPr>
          <p:cNvPr id="1048" name="テキスト ボックス 1047">
            <a:extLst>
              <a:ext uri="{FF2B5EF4-FFF2-40B4-BE49-F238E27FC236}">
                <a16:creationId xmlns:a16="http://schemas.microsoft.com/office/drawing/2014/main" id="{66F0995D-363A-FFC9-F720-3032CD6260FF}"/>
              </a:ext>
            </a:extLst>
          </p:cNvPr>
          <p:cNvSpPr txBox="1"/>
          <p:nvPr/>
        </p:nvSpPr>
        <p:spPr>
          <a:xfrm>
            <a:off x="171254" y="4725144"/>
            <a:ext cx="4158339" cy="2131353"/>
          </a:xfrm>
          <a:prstGeom prst="rect">
            <a:avLst/>
          </a:prstGeom>
          <a:noFill/>
        </p:spPr>
        <p:txBody>
          <a:bodyPr wrap="square" rtlCol="0">
            <a:spAutoFit/>
          </a:bodyPr>
          <a:lstStyle/>
          <a:p>
            <a:r>
              <a:rPr lang="en-US" altLang="ja-JP" sz="1250" dirty="0">
                <a:latin typeface="メイリオ" panose="020B0604030504040204" pitchFamily="50" charset="-128"/>
                <a:ea typeface="メイリオ" panose="020B0604030504040204" pitchFamily="50" charset="-128"/>
              </a:rPr>
              <a:t>【</a:t>
            </a:r>
            <a:r>
              <a:rPr lang="ja-JP" altLang="en-US" sz="1250" dirty="0">
                <a:latin typeface="メイリオ" panose="020B0604030504040204" pitchFamily="50" charset="-128"/>
                <a:ea typeface="メイリオ" panose="020B0604030504040204" pitchFamily="50" charset="-128"/>
              </a:rPr>
              <a:t>Ｃさんの文章の一部</a:t>
            </a:r>
            <a:r>
              <a:rPr lang="en-US" altLang="ja-JP" sz="1250" dirty="0">
                <a:latin typeface="メイリオ" panose="020B0604030504040204" pitchFamily="50" charset="-128"/>
                <a:ea typeface="メイリオ" panose="020B0604030504040204" pitchFamily="50" charset="-128"/>
              </a:rPr>
              <a:t>】</a:t>
            </a:r>
          </a:p>
          <a:p>
            <a:pPr>
              <a:lnSpc>
                <a:spcPts val="900"/>
              </a:lnSpc>
            </a:pPr>
            <a:endParaRPr lang="en-US" altLang="ja-JP" sz="1250" b="1" dirty="0">
              <a:latin typeface="ＭＳ 明朝" panose="02020609040205080304" pitchFamily="17" charset="-128"/>
              <a:ea typeface="ＭＳ 明朝" panose="02020609040205080304" pitchFamily="17" charset="-128"/>
            </a:endParaRPr>
          </a:p>
          <a:p>
            <a:r>
              <a:rPr lang="ja-JP" altLang="en-US" sz="1250" b="1" dirty="0">
                <a:latin typeface="ＭＳ 明朝" panose="02020609040205080304" pitchFamily="17" charset="-128"/>
                <a:ea typeface="ＭＳ 明朝" panose="02020609040205080304" pitchFamily="17" charset="-128"/>
              </a:rPr>
              <a:t>すずしく過ごすためには、赤や黒の服はさけ、白、水色、青の服を着るとよさそうだ。なぜなら、「色の効果」という本には、「青は海や水を連想させ、すずしそうに見える。白は雪の色であり、冷たい印象がある。」と書かれているからだ。その一方で、「赤があたたかく感じられるのは、太陽や火を連想させるからだ。」とある。また、「生活と太陽」という本には、「黒は熱や光をきゅしゅうし、熱くなりやすい。」とある。見た目の印象からも、色の性質からも、白、水色・・・</a:t>
            </a:r>
            <a:endParaRPr lang="en-US" altLang="ja-JP" sz="1250" b="1" dirty="0">
              <a:latin typeface="ＭＳ 明朝" panose="02020609040205080304" pitchFamily="17" charset="-128"/>
              <a:ea typeface="ＭＳ 明朝" panose="02020609040205080304" pitchFamily="17" charset="-128"/>
            </a:endParaRPr>
          </a:p>
        </p:txBody>
      </p:sp>
      <p:sp>
        <p:nvSpPr>
          <p:cNvPr id="1050" name="テキスト ボックス 1049">
            <a:extLst>
              <a:ext uri="{FF2B5EF4-FFF2-40B4-BE49-F238E27FC236}">
                <a16:creationId xmlns:a16="http://schemas.microsoft.com/office/drawing/2014/main" id="{D42876BC-BE54-5BF8-B01D-7B02389CED3D}"/>
              </a:ext>
            </a:extLst>
          </p:cNvPr>
          <p:cNvSpPr txBox="1"/>
          <p:nvPr/>
        </p:nvSpPr>
        <p:spPr>
          <a:xfrm>
            <a:off x="3836980" y="3544851"/>
            <a:ext cx="654009" cy="271869"/>
          </a:xfrm>
          <a:prstGeom prst="rect">
            <a:avLst/>
          </a:prstGeom>
          <a:noFill/>
        </p:spPr>
        <p:txBody>
          <a:bodyPr wrap="square" rtlCol="0">
            <a:spAutoFit/>
          </a:bodyPr>
          <a:lstStyle/>
          <a:p>
            <a:pPr algn="just">
              <a:lnSpc>
                <a:spcPts val="1400"/>
              </a:lnSpc>
            </a:pPr>
            <a:r>
              <a:rPr lang="ja-JP" altLang="en-US" sz="1050" dirty="0">
                <a:solidFill>
                  <a:srgbClr val="002060"/>
                </a:solidFill>
                <a:latin typeface="メイリオ" panose="020B0604030504040204" pitchFamily="50" charset="-128"/>
                <a:ea typeface="メイリオ" panose="020B0604030504040204" pitchFamily="50" charset="-128"/>
              </a:rPr>
              <a:t>Ｅさん</a:t>
            </a:r>
            <a:endParaRPr lang="en-US" altLang="ja-JP" sz="1050" dirty="0">
              <a:solidFill>
                <a:srgbClr val="002060"/>
              </a:solidFill>
              <a:latin typeface="メイリオ" panose="020B0604030504040204" pitchFamily="50" charset="-128"/>
              <a:ea typeface="メイリオ" panose="020B0604030504040204" pitchFamily="50" charset="-128"/>
            </a:endParaRPr>
          </a:p>
        </p:txBody>
      </p:sp>
      <p:grpSp>
        <p:nvGrpSpPr>
          <p:cNvPr id="1075" name="グループ化 1074">
            <a:extLst>
              <a:ext uri="{FF2B5EF4-FFF2-40B4-BE49-F238E27FC236}">
                <a16:creationId xmlns:a16="http://schemas.microsoft.com/office/drawing/2014/main" id="{8554EE61-A397-8306-E42A-517520D4B1BA}"/>
              </a:ext>
            </a:extLst>
          </p:cNvPr>
          <p:cNvGrpSpPr/>
          <p:nvPr/>
        </p:nvGrpSpPr>
        <p:grpSpPr>
          <a:xfrm>
            <a:off x="251520" y="4848812"/>
            <a:ext cx="3877137" cy="304919"/>
            <a:chOff x="254117" y="3346999"/>
            <a:chExt cx="3877137" cy="304919"/>
          </a:xfrm>
        </p:grpSpPr>
        <p:grpSp>
          <p:nvGrpSpPr>
            <p:cNvPr id="1077" name="グループ化 1076">
              <a:extLst>
                <a:ext uri="{FF2B5EF4-FFF2-40B4-BE49-F238E27FC236}">
                  <a16:creationId xmlns:a16="http://schemas.microsoft.com/office/drawing/2014/main" id="{BBD1E9A5-01DB-7F2D-89D2-E0AB71D89218}"/>
                </a:ext>
              </a:extLst>
            </p:cNvPr>
            <p:cNvGrpSpPr/>
            <p:nvPr/>
          </p:nvGrpSpPr>
          <p:grpSpPr>
            <a:xfrm>
              <a:off x="254117" y="3346999"/>
              <a:ext cx="3765845" cy="304919"/>
              <a:chOff x="354340" y="3320457"/>
              <a:chExt cx="3765845" cy="304919"/>
            </a:xfrm>
          </p:grpSpPr>
          <p:grpSp>
            <p:nvGrpSpPr>
              <p:cNvPr id="1079" name="グループ化 1078">
                <a:extLst>
                  <a:ext uri="{FF2B5EF4-FFF2-40B4-BE49-F238E27FC236}">
                    <a16:creationId xmlns:a16="http://schemas.microsoft.com/office/drawing/2014/main" id="{ECE8093A-C025-F318-F459-EA2427A4BC68}"/>
                  </a:ext>
                </a:extLst>
              </p:cNvPr>
              <p:cNvGrpSpPr/>
              <p:nvPr/>
            </p:nvGrpSpPr>
            <p:grpSpPr>
              <a:xfrm>
                <a:off x="2124208" y="3323005"/>
                <a:ext cx="1995977" cy="302371"/>
                <a:chOff x="-3224760" y="932100"/>
                <a:chExt cx="1995977" cy="302371"/>
              </a:xfrm>
            </p:grpSpPr>
            <p:grpSp>
              <p:nvGrpSpPr>
                <p:cNvPr id="2071" name="グループ化 2070">
                  <a:extLst>
                    <a:ext uri="{FF2B5EF4-FFF2-40B4-BE49-F238E27FC236}">
                      <a16:creationId xmlns:a16="http://schemas.microsoft.com/office/drawing/2014/main" id="{31502B37-59AA-3CE9-7B4C-587ED6CDBADC}"/>
                    </a:ext>
                  </a:extLst>
                </p:cNvPr>
                <p:cNvGrpSpPr/>
                <p:nvPr/>
              </p:nvGrpSpPr>
              <p:grpSpPr>
                <a:xfrm>
                  <a:off x="-3224760" y="932100"/>
                  <a:ext cx="677293" cy="298447"/>
                  <a:chOff x="-3224760" y="932100"/>
                  <a:chExt cx="677293" cy="298447"/>
                </a:xfrm>
              </p:grpSpPr>
              <p:grpSp>
                <p:nvGrpSpPr>
                  <p:cNvPr id="2093" name="グループ化 2092">
                    <a:extLst>
                      <a:ext uri="{FF2B5EF4-FFF2-40B4-BE49-F238E27FC236}">
                        <a16:creationId xmlns:a16="http://schemas.microsoft.com/office/drawing/2014/main" id="{40796073-56BA-02BC-ACDC-C7838094D704}"/>
                      </a:ext>
                    </a:extLst>
                  </p:cNvPr>
                  <p:cNvGrpSpPr/>
                  <p:nvPr/>
                </p:nvGrpSpPr>
                <p:grpSpPr>
                  <a:xfrm>
                    <a:off x="-3224760" y="932100"/>
                    <a:ext cx="459646" cy="298447"/>
                    <a:chOff x="-3224760" y="932100"/>
                    <a:chExt cx="459646" cy="298447"/>
                  </a:xfrm>
                </p:grpSpPr>
                <p:sp>
                  <p:nvSpPr>
                    <p:cNvPr id="2097" name="テキスト ボックス 2096">
                      <a:extLst>
                        <a:ext uri="{FF2B5EF4-FFF2-40B4-BE49-F238E27FC236}">
                          <a16:creationId xmlns:a16="http://schemas.microsoft.com/office/drawing/2014/main" id="{69B59FE7-CF3C-17B1-39F5-2EB47F785BE9}"/>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98" name="テキスト ボックス 2097">
                      <a:extLst>
                        <a:ext uri="{FF2B5EF4-FFF2-40B4-BE49-F238E27FC236}">
                          <a16:creationId xmlns:a16="http://schemas.microsoft.com/office/drawing/2014/main" id="{E261B850-9A6F-CC37-DA32-9320E63D08B2}"/>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2094" name="グループ化 2093">
                    <a:extLst>
                      <a:ext uri="{FF2B5EF4-FFF2-40B4-BE49-F238E27FC236}">
                        <a16:creationId xmlns:a16="http://schemas.microsoft.com/office/drawing/2014/main" id="{480A8DD0-B102-8C16-9F42-840E0B745849}"/>
                      </a:ext>
                    </a:extLst>
                  </p:cNvPr>
                  <p:cNvGrpSpPr/>
                  <p:nvPr/>
                </p:nvGrpSpPr>
                <p:grpSpPr>
                  <a:xfrm>
                    <a:off x="-3008728" y="932100"/>
                    <a:ext cx="461261" cy="297517"/>
                    <a:chOff x="-3242185" y="929233"/>
                    <a:chExt cx="461261" cy="297517"/>
                  </a:xfrm>
                </p:grpSpPr>
                <p:sp>
                  <p:nvSpPr>
                    <p:cNvPr id="2095" name="テキスト ボックス 2094">
                      <a:extLst>
                        <a:ext uri="{FF2B5EF4-FFF2-40B4-BE49-F238E27FC236}">
                          <a16:creationId xmlns:a16="http://schemas.microsoft.com/office/drawing/2014/main" id="{7DCC5516-7D93-1E3A-40D0-D2CA7FF9D282}"/>
                        </a:ext>
                      </a:extLst>
                    </p:cNvPr>
                    <p:cNvSpPr txBox="1"/>
                    <p:nvPr/>
                  </p:nvSpPr>
                  <p:spPr>
                    <a:xfrm>
                      <a:off x="-324218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96" name="テキスト ボックス 2095">
                      <a:extLst>
                        <a:ext uri="{FF2B5EF4-FFF2-40B4-BE49-F238E27FC236}">
                          <a16:creationId xmlns:a16="http://schemas.microsoft.com/office/drawing/2014/main" id="{A9BE8A2B-ABCF-4A17-2E10-8CFA186C0986}"/>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2072" name="グループ化 2071">
                  <a:extLst>
                    <a:ext uri="{FF2B5EF4-FFF2-40B4-BE49-F238E27FC236}">
                      <a16:creationId xmlns:a16="http://schemas.microsoft.com/office/drawing/2014/main" id="{BC96181D-0DE0-529C-CE0D-36C9DBE537B5}"/>
                    </a:ext>
                  </a:extLst>
                </p:cNvPr>
                <p:cNvGrpSpPr/>
                <p:nvPr/>
              </p:nvGrpSpPr>
              <p:grpSpPr>
                <a:xfrm>
                  <a:off x="-2785987" y="933144"/>
                  <a:ext cx="677293" cy="300397"/>
                  <a:chOff x="-3224760" y="929220"/>
                  <a:chExt cx="677293" cy="300397"/>
                </a:xfrm>
              </p:grpSpPr>
              <p:grpSp>
                <p:nvGrpSpPr>
                  <p:cNvPr id="2087" name="グループ化 2086">
                    <a:extLst>
                      <a:ext uri="{FF2B5EF4-FFF2-40B4-BE49-F238E27FC236}">
                        <a16:creationId xmlns:a16="http://schemas.microsoft.com/office/drawing/2014/main" id="{C318B9A7-F73B-7A2C-DF32-1C1DBF57335E}"/>
                      </a:ext>
                    </a:extLst>
                  </p:cNvPr>
                  <p:cNvGrpSpPr/>
                  <p:nvPr/>
                </p:nvGrpSpPr>
                <p:grpSpPr>
                  <a:xfrm>
                    <a:off x="-3224760" y="929220"/>
                    <a:ext cx="459646" cy="300397"/>
                    <a:chOff x="-3224760" y="929220"/>
                    <a:chExt cx="459646" cy="300397"/>
                  </a:xfrm>
                </p:grpSpPr>
                <p:sp>
                  <p:nvSpPr>
                    <p:cNvPr id="2091" name="テキスト ボックス 2090">
                      <a:extLst>
                        <a:ext uri="{FF2B5EF4-FFF2-40B4-BE49-F238E27FC236}">
                          <a16:creationId xmlns:a16="http://schemas.microsoft.com/office/drawing/2014/main" id="{F769F54C-E5B4-495A-D88B-9A9401542FDB}"/>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92" name="テキスト ボックス 2091">
                      <a:extLst>
                        <a:ext uri="{FF2B5EF4-FFF2-40B4-BE49-F238E27FC236}">
                          <a16:creationId xmlns:a16="http://schemas.microsoft.com/office/drawing/2014/main" id="{EB3A05E2-363D-2300-FD58-6FA42277B1D6}"/>
                        </a:ext>
                      </a:extLst>
                    </p:cNvPr>
                    <p:cNvSpPr txBox="1"/>
                    <p:nvPr/>
                  </p:nvSpPr>
                  <p:spPr>
                    <a:xfrm>
                      <a:off x="-3224760" y="92922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2088" name="グループ化 2087">
                    <a:extLst>
                      <a:ext uri="{FF2B5EF4-FFF2-40B4-BE49-F238E27FC236}">
                        <a16:creationId xmlns:a16="http://schemas.microsoft.com/office/drawing/2014/main" id="{EE9CC850-BF08-0A3D-9850-09EB2F207FA3}"/>
                      </a:ext>
                    </a:extLst>
                  </p:cNvPr>
                  <p:cNvGrpSpPr/>
                  <p:nvPr/>
                </p:nvGrpSpPr>
                <p:grpSpPr>
                  <a:xfrm>
                    <a:off x="-3004918" y="932100"/>
                    <a:ext cx="457451" cy="297517"/>
                    <a:chOff x="-3238375" y="929233"/>
                    <a:chExt cx="457451" cy="297517"/>
                  </a:xfrm>
                </p:grpSpPr>
                <p:sp>
                  <p:nvSpPr>
                    <p:cNvPr id="2089" name="テキスト ボックス 2088">
                      <a:extLst>
                        <a:ext uri="{FF2B5EF4-FFF2-40B4-BE49-F238E27FC236}">
                          <a16:creationId xmlns:a16="http://schemas.microsoft.com/office/drawing/2014/main" id="{FDF20BDE-8C12-81FE-B0A8-95F3258A3B91}"/>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90" name="テキスト ボックス 2089">
                      <a:extLst>
                        <a:ext uri="{FF2B5EF4-FFF2-40B4-BE49-F238E27FC236}">
                          <a16:creationId xmlns:a16="http://schemas.microsoft.com/office/drawing/2014/main" id="{E4E1DA59-70DC-967C-8D22-1F64E043946A}"/>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2073" name="グループ化 2072">
                  <a:extLst>
                    <a:ext uri="{FF2B5EF4-FFF2-40B4-BE49-F238E27FC236}">
                      <a16:creationId xmlns:a16="http://schemas.microsoft.com/office/drawing/2014/main" id="{E3877E7F-4AC8-A900-8E8D-CE12E7FD886A}"/>
                    </a:ext>
                  </a:extLst>
                </p:cNvPr>
                <p:cNvGrpSpPr/>
                <p:nvPr/>
              </p:nvGrpSpPr>
              <p:grpSpPr>
                <a:xfrm>
                  <a:off x="-2344849" y="932100"/>
                  <a:ext cx="677293" cy="298447"/>
                  <a:chOff x="-3224760" y="932100"/>
                  <a:chExt cx="677293" cy="298447"/>
                </a:xfrm>
              </p:grpSpPr>
              <p:grpSp>
                <p:nvGrpSpPr>
                  <p:cNvPr id="2081" name="グループ化 2080">
                    <a:extLst>
                      <a:ext uri="{FF2B5EF4-FFF2-40B4-BE49-F238E27FC236}">
                        <a16:creationId xmlns:a16="http://schemas.microsoft.com/office/drawing/2014/main" id="{F49DA540-2072-33BF-4AFC-BD11C92FBA31}"/>
                      </a:ext>
                    </a:extLst>
                  </p:cNvPr>
                  <p:cNvGrpSpPr/>
                  <p:nvPr/>
                </p:nvGrpSpPr>
                <p:grpSpPr>
                  <a:xfrm>
                    <a:off x="-3224760" y="932100"/>
                    <a:ext cx="459646" cy="298447"/>
                    <a:chOff x="-3224760" y="932100"/>
                    <a:chExt cx="459646" cy="298447"/>
                  </a:xfrm>
                </p:grpSpPr>
                <p:sp>
                  <p:nvSpPr>
                    <p:cNvPr id="2085" name="テキスト ボックス 2084">
                      <a:extLst>
                        <a:ext uri="{FF2B5EF4-FFF2-40B4-BE49-F238E27FC236}">
                          <a16:creationId xmlns:a16="http://schemas.microsoft.com/office/drawing/2014/main" id="{08DB6E8C-63A9-701F-BAAD-D3E2B0A322CD}"/>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86" name="テキスト ボックス 2085">
                      <a:extLst>
                        <a:ext uri="{FF2B5EF4-FFF2-40B4-BE49-F238E27FC236}">
                          <a16:creationId xmlns:a16="http://schemas.microsoft.com/office/drawing/2014/main" id="{6883E2E6-2AEB-7E6D-D87B-6FC9E29D3DBA}"/>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2082" name="グループ化 2081">
                    <a:extLst>
                      <a:ext uri="{FF2B5EF4-FFF2-40B4-BE49-F238E27FC236}">
                        <a16:creationId xmlns:a16="http://schemas.microsoft.com/office/drawing/2014/main" id="{FBBB99BC-82A5-950E-5ACD-6939FD8A65F1}"/>
                      </a:ext>
                    </a:extLst>
                  </p:cNvPr>
                  <p:cNvGrpSpPr/>
                  <p:nvPr/>
                </p:nvGrpSpPr>
                <p:grpSpPr>
                  <a:xfrm>
                    <a:off x="-3004918" y="932100"/>
                    <a:ext cx="457451" cy="297517"/>
                    <a:chOff x="-3238375" y="929233"/>
                    <a:chExt cx="457451" cy="297517"/>
                  </a:xfrm>
                </p:grpSpPr>
                <p:sp>
                  <p:nvSpPr>
                    <p:cNvPr id="2083" name="テキスト ボックス 2082">
                      <a:extLst>
                        <a:ext uri="{FF2B5EF4-FFF2-40B4-BE49-F238E27FC236}">
                          <a16:creationId xmlns:a16="http://schemas.microsoft.com/office/drawing/2014/main" id="{C85502F3-53DC-9E31-2517-C34579371CE1}"/>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84" name="テキスト ボックス 2083">
                      <a:extLst>
                        <a:ext uri="{FF2B5EF4-FFF2-40B4-BE49-F238E27FC236}">
                          <a16:creationId xmlns:a16="http://schemas.microsoft.com/office/drawing/2014/main" id="{9CA15AEE-6B4C-5FCC-3E15-0914247F1A25}"/>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2074" name="グループ化 2073">
                  <a:extLst>
                    <a:ext uri="{FF2B5EF4-FFF2-40B4-BE49-F238E27FC236}">
                      <a16:creationId xmlns:a16="http://schemas.microsoft.com/office/drawing/2014/main" id="{A8B7DA97-877A-F4A3-0F67-79495DEA8D16}"/>
                    </a:ext>
                  </a:extLst>
                </p:cNvPr>
                <p:cNvGrpSpPr/>
                <p:nvPr/>
              </p:nvGrpSpPr>
              <p:grpSpPr>
                <a:xfrm>
                  <a:off x="-1906076" y="936024"/>
                  <a:ext cx="677293" cy="298447"/>
                  <a:chOff x="-3224760" y="932100"/>
                  <a:chExt cx="677293" cy="298447"/>
                </a:xfrm>
              </p:grpSpPr>
              <p:grpSp>
                <p:nvGrpSpPr>
                  <p:cNvPr id="2075" name="グループ化 2074">
                    <a:extLst>
                      <a:ext uri="{FF2B5EF4-FFF2-40B4-BE49-F238E27FC236}">
                        <a16:creationId xmlns:a16="http://schemas.microsoft.com/office/drawing/2014/main" id="{0FF76464-DC2C-D7A9-90EF-9314C6D1E0EE}"/>
                      </a:ext>
                    </a:extLst>
                  </p:cNvPr>
                  <p:cNvGrpSpPr/>
                  <p:nvPr/>
                </p:nvGrpSpPr>
                <p:grpSpPr>
                  <a:xfrm>
                    <a:off x="-3224760" y="932100"/>
                    <a:ext cx="459646" cy="298447"/>
                    <a:chOff x="-3224760" y="932100"/>
                    <a:chExt cx="459646" cy="298447"/>
                  </a:xfrm>
                </p:grpSpPr>
                <p:sp>
                  <p:nvSpPr>
                    <p:cNvPr id="2079" name="テキスト ボックス 2078">
                      <a:extLst>
                        <a:ext uri="{FF2B5EF4-FFF2-40B4-BE49-F238E27FC236}">
                          <a16:creationId xmlns:a16="http://schemas.microsoft.com/office/drawing/2014/main" id="{45CE17F3-86FA-2697-93C8-EE24EF7C31F6}"/>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80" name="テキスト ボックス 2079">
                      <a:extLst>
                        <a:ext uri="{FF2B5EF4-FFF2-40B4-BE49-F238E27FC236}">
                          <a16:creationId xmlns:a16="http://schemas.microsoft.com/office/drawing/2014/main" id="{15830B92-E8A6-8FC8-91BD-9D0B51F64CB4}"/>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2076" name="グループ化 2075">
                    <a:extLst>
                      <a:ext uri="{FF2B5EF4-FFF2-40B4-BE49-F238E27FC236}">
                        <a16:creationId xmlns:a16="http://schemas.microsoft.com/office/drawing/2014/main" id="{97DBAFEF-61CE-7E63-BFFB-98EE1B3DA038}"/>
                      </a:ext>
                    </a:extLst>
                  </p:cNvPr>
                  <p:cNvGrpSpPr/>
                  <p:nvPr/>
                </p:nvGrpSpPr>
                <p:grpSpPr>
                  <a:xfrm>
                    <a:off x="-3004918" y="932100"/>
                    <a:ext cx="457451" cy="297517"/>
                    <a:chOff x="-3238375" y="929233"/>
                    <a:chExt cx="457451" cy="297517"/>
                  </a:xfrm>
                </p:grpSpPr>
                <p:sp>
                  <p:nvSpPr>
                    <p:cNvPr id="2077" name="テキスト ボックス 2076">
                      <a:extLst>
                        <a:ext uri="{FF2B5EF4-FFF2-40B4-BE49-F238E27FC236}">
                          <a16:creationId xmlns:a16="http://schemas.microsoft.com/office/drawing/2014/main" id="{9BAE8BD7-6F70-8E98-199B-302996B6D08E}"/>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78" name="テキスト ボックス 2077">
                      <a:extLst>
                        <a:ext uri="{FF2B5EF4-FFF2-40B4-BE49-F238E27FC236}">
                          <a16:creationId xmlns:a16="http://schemas.microsoft.com/office/drawing/2014/main" id="{32BCDF0F-C6C8-794F-004B-483D0DE5CB51}"/>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grpSp>
            <p:nvGrpSpPr>
              <p:cNvPr id="1080" name="グループ化 1079">
                <a:extLst>
                  <a:ext uri="{FF2B5EF4-FFF2-40B4-BE49-F238E27FC236}">
                    <a16:creationId xmlns:a16="http://schemas.microsoft.com/office/drawing/2014/main" id="{34797403-9FEE-D981-DF31-6B491F412FC3}"/>
                  </a:ext>
                </a:extLst>
              </p:cNvPr>
              <p:cNvGrpSpPr/>
              <p:nvPr/>
            </p:nvGrpSpPr>
            <p:grpSpPr>
              <a:xfrm>
                <a:off x="354340" y="3320457"/>
                <a:ext cx="2005269" cy="304207"/>
                <a:chOff x="-3224760" y="929334"/>
                <a:chExt cx="2005269" cy="304207"/>
              </a:xfrm>
            </p:grpSpPr>
            <p:grpSp>
              <p:nvGrpSpPr>
                <p:cNvPr id="1081" name="グループ化 1080">
                  <a:extLst>
                    <a:ext uri="{FF2B5EF4-FFF2-40B4-BE49-F238E27FC236}">
                      <a16:creationId xmlns:a16="http://schemas.microsoft.com/office/drawing/2014/main" id="{0E9CD75E-91B6-9871-7A4F-333B3C0C9358}"/>
                    </a:ext>
                  </a:extLst>
                </p:cNvPr>
                <p:cNvGrpSpPr/>
                <p:nvPr/>
              </p:nvGrpSpPr>
              <p:grpSpPr>
                <a:xfrm>
                  <a:off x="-3224760" y="932100"/>
                  <a:ext cx="677293" cy="298447"/>
                  <a:chOff x="-3224760" y="932100"/>
                  <a:chExt cx="677293" cy="298447"/>
                </a:xfrm>
              </p:grpSpPr>
              <p:grpSp>
                <p:nvGrpSpPr>
                  <p:cNvPr id="2065" name="グループ化 2064">
                    <a:extLst>
                      <a:ext uri="{FF2B5EF4-FFF2-40B4-BE49-F238E27FC236}">
                        <a16:creationId xmlns:a16="http://schemas.microsoft.com/office/drawing/2014/main" id="{D4F9BFEA-5D0A-9CC5-E462-337AD56B4176}"/>
                      </a:ext>
                    </a:extLst>
                  </p:cNvPr>
                  <p:cNvGrpSpPr/>
                  <p:nvPr/>
                </p:nvGrpSpPr>
                <p:grpSpPr>
                  <a:xfrm>
                    <a:off x="-3224760" y="932100"/>
                    <a:ext cx="459646" cy="298447"/>
                    <a:chOff x="-3224760" y="932100"/>
                    <a:chExt cx="459646" cy="298447"/>
                  </a:xfrm>
                </p:grpSpPr>
                <p:sp>
                  <p:nvSpPr>
                    <p:cNvPr id="2069" name="テキスト ボックス 2068">
                      <a:extLst>
                        <a:ext uri="{FF2B5EF4-FFF2-40B4-BE49-F238E27FC236}">
                          <a16:creationId xmlns:a16="http://schemas.microsoft.com/office/drawing/2014/main" id="{BC629E5A-1261-1712-0654-C96ECAB72C8D}"/>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70" name="テキスト ボックス 2069">
                      <a:extLst>
                        <a:ext uri="{FF2B5EF4-FFF2-40B4-BE49-F238E27FC236}">
                          <a16:creationId xmlns:a16="http://schemas.microsoft.com/office/drawing/2014/main" id="{95255238-A0FA-17AE-DAE8-1DA8F138EBA9}"/>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2066" name="グループ化 2065">
                    <a:extLst>
                      <a:ext uri="{FF2B5EF4-FFF2-40B4-BE49-F238E27FC236}">
                        <a16:creationId xmlns:a16="http://schemas.microsoft.com/office/drawing/2014/main" id="{00F43242-B20C-FCAE-B667-E98CA38C321F}"/>
                      </a:ext>
                    </a:extLst>
                  </p:cNvPr>
                  <p:cNvGrpSpPr/>
                  <p:nvPr/>
                </p:nvGrpSpPr>
                <p:grpSpPr>
                  <a:xfrm>
                    <a:off x="-3004918" y="932100"/>
                    <a:ext cx="457451" cy="297517"/>
                    <a:chOff x="-3238375" y="929233"/>
                    <a:chExt cx="457451" cy="297517"/>
                  </a:xfrm>
                </p:grpSpPr>
                <p:sp>
                  <p:nvSpPr>
                    <p:cNvPr id="2067" name="テキスト ボックス 2066">
                      <a:extLst>
                        <a:ext uri="{FF2B5EF4-FFF2-40B4-BE49-F238E27FC236}">
                          <a16:creationId xmlns:a16="http://schemas.microsoft.com/office/drawing/2014/main" id="{92EA78A5-ACCE-F46E-3B8A-022FE7049BD8}"/>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68" name="テキスト ボックス 2067">
                      <a:extLst>
                        <a:ext uri="{FF2B5EF4-FFF2-40B4-BE49-F238E27FC236}">
                          <a16:creationId xmlns:a16="http://schemas.microsoft.com/office/drawing/2014/main" id="{7F6DAF62-6B9F-816F-1AE1-F04D4E2F9404}"/>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082" name="グループ化 1081">
                  <a:extLst>
                    <a:ext uri="{FF2B5EF4-FFF2-40B4-BE49-F238E27FC236}">
                      <a16:creationId xmlns:a16="http://schemas.microsoft.com/office/drawing/2014/main" id="{8235713D-0F23-F1FF-815F-4687EDDFBC34}"/>
                    </a:ext>
                  </a:extLst>
                </p:cNvPr>
                <p:cNvGrpSpPr/>
                <p:nvPr/>
              </p:nvGrpSpPr>
              <p:grpSpPr>
                <a:xfrm>
                  <a:off x="-2785987" y="929842"/>
                  <a:ext cx="677293" cy="303699"/>
                  <a:chOff x="-3224760" y="925918"/>
                  <a:chExt cx="677293" cy="303699"/>
                </a:xfrm>
              </p:grpSpPr>
              <p:grpSp>
                <p:nvGrpSpPr>
                  <p:cNvPr id="2059" name="グループ化 2058">
                    <a:extLst>
                      <a:ext uri="{FF2B5EF4-FFF2-40B4-BE49-F238E27FC236}">
                        <a16:creationId xmlns:a16="http://schemas.microsoft.com/office/drawing/2014/main" id="{AF5D4C8D-882D-6EB2-C1A2-D8AF86993C9D}"/>
                      </a:ext>
                    </a:extLst>
                  </p:cNvPr>
                  <p:cNvGrpSpPr/>
                  <p:nvPr/>
                </p:nvGrpSpPr>
                <p:grpSpPr>
                  <a:xfrm>
                    <a:off x="-3224760" y="925918"/>
                    <a:ext cx="459646" cy="303699"/>
                    <a:chOff x="-3224760" y="925918"/>
                    <a:chExt cx="459646" cy="303699"/>
                  </a:xfrm>
                </p:grpSpPr>
                <p:sp>
                  <p:nvSpPr>
                    <p:cNvPr id="2063" name="テキスト ボックス 2062">
                      <a:extLst>
                        <a:ext uri="{FF2B5EF4-FFF2-40B4-BE49-F238E27FC236}">
                          <a16:creationId xmlns:a16="http://schemas.microsoft.com/office/drawing/2014/main" id="{380A03C0-989A-D11B-4880-DCD1DACE177A}"/>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64" name="テキスト ボックス 2063">
                      <a:extLst>
                        <a:ext uri="{FF2B5EF4-FFF2-40B4-BE49-F238E27FC236}">
                          <a16:creationId xmlns:a16="http://schemas.microsoft.com/office/drawing/2014/main" id="{C707486F-1B94-5483-ACE2-BB5EBF188799}"/>
                        </a:ext>
                      </a:extLst>
                    </p:cNvPr>
                    <p:cNvSpPr txBox="1"/>
                    <p:nvPr/>
                  </p:nvSpPr>
                  <p:spPr>
                    <a:xfrm>
                      <a:off x="-3224760" y="925918"/>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2060" name="グループ化 2059">
                    <a:extLst>
                      <a:ext uri="{FF2B5EF4-FFF2-40B4-BE49-F238E27FC236}">
                        <a16:creationId xmlns:a16="http://schemas.microsoft.com/office/drawing/2014/main" id="{20AD8387-6CCB-5329-A933-93D4E761C7D0}"/>
                      </a:ext>
                    </a:extLst>
                  </p:cNvPr>
                  <p:cNvGrpSpPr/>
                  <p:nvPr/>
                </p:nvGrpSpPr>
                <p:grpSpPr>
                  <a:xfrm>
                    <a:off x="-3004918" y="932100"/>
                    <a:ext cx="457451" cy="297517"/>
                    <a:chOff x="-3238375" y="929233"/>
                    <a:chExt cx="457451" cy="297517"/>
                  </a:xfrm>
                </p:grpSpPr>
                <p:sp>
                  <p:nvSpPr>
                    <p:cNvPr id="2061" name="テキスト ボックス 2060">
                      <a:extLst>
                        <a:ext uri="{FF2B5EF4-FFF2-40B4-BE49-F238E27FC236}">
                          <a16:creationId xmlns:a16="http://schemas.microsoft.com/office/drawing/2014/main" id="{D0D50ECF-3B07-755A-CFD0-2E7E52F2A0D3}"/>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62" name="テキスト ボックス 2061">
                      <a:extLst>
                        <a:ext uri="{FF2B5EF4-FFF2-40B4-BE49-F238E27FC236}">
                          <a16:creationId xmlns:a16="http://schemas.microsoft.com/office/drawing/2014/main" id="{FC6D119C-5595-A72D-2CEC-F72576D7FD8E}"/>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083" name="グループ化 1082">
                  <a:extLst>
                    <a:ext uri="{FF2B5EF4-FFF2-40B4-BE49-F238E27FC236}">
                      <a16:creationId xmlns:a16="http://schemas.microsoft.com/office/drawing/2014/main" id="{903745EA-C8EE-A596-2C30-04E3C10918F3}"/>
                    </a:ext>
                  </a:extLst>
                </p:cNvPr>
                <p:cNvGrpSpPr/>
                <p:nvPr/>
              </p:nvGrpSpPr>
              <p:grpSpPr>
                <a:xfrm>
                  <a:off x="-2344849" y="932100"/>
                  <a:ext cx="677293" cy="298447"/>
                  <a:chOff x="-3224760" y="932100"/>
                  <a:chExt cx="677293" cy="298447"/>
                </a:xfrm>
              </p:grpSpPr>
              <p:grpSp>
                <p:nvGrpSpPr>
                  <p:cNvPr id="2052" name="グループ化 2051">
                    <a:extLst>
                      <a:ext uri="{FF2B5EF4-FFF2-40B4-BE49-F238E27FC236}">
                        <a16:creationId xmlns:a16="http://schemas.microsoft.com/office/drawing/2014/main" id="{6BE7933F-F1BB-ECF2-3272-C3F2B44F8FEC}"/>
                      </a:ext>
                    </a:extLst>
                  </p:cNvPr>
                  <p:cNvGrpSpPr/>
                  <p:nvPr/>
                </p:nvGrpSpPr>
                <p:grpSpPr>
                  <a:xfrm>
                    <a:off x="-3224760" y="932100"/>
                    <a:ext cx="459646" cy="298447"/>
                    <a:chOff x="-3224760" y="932100"/>
                    <a:chExt cx="459646" cy="298447"/>
                  </a:xfrm>
                </p:grpSpPr>
                <p:sp>
                  <p:nvSpPr>
                    <p:cNvPr id="2057" name="テキスト ボックス 2056">
                      <a:extLst>
                        <a:ext uri="{FF2B5EF4-FFF2-40B4-BE49-F238E27FC236}">
                          <a16:creationId xmlns:a16="http://schemas.microsoft.com/office/drawing/2014/main" id="{56385CB2-3727-6B19-786B-4B6EFA096B6E}"/>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58" name="テキスト ボックス 2057">
                      <a:extLst>
                        <a:ext uri="{FF2B5EF4-FFF2-40B4-BE49-F238E27FC236}">
                          <a16:creationId xmlns:a16="http://schemas.microsoft.com/office/drawing/2014/main" id="{8EFF4C6C-FD0E-D87C-BE65-045DDF932663}"/>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2053" name="グループ化 2052">
                    <a:extLst>
                      <a:ext uri="{FF2B5EF4-FFF2-40B4-BE49-F238E27FC236}">
                        <a16:creationId xmlns:a16="http://schemas.microsoft.com/office/drawing/2014/main" id="{5B62BE10-6DDC-595C-2253-4582BC6DB8CB}"/>
                      </a:ext>
                    </a:extLst>
                  </p:cNvPr>
                  <p:cNvGrpSpPr/>
                  <p:nvPr/>
                </p:nvGrpSpPr>
                <p:grpSpPr>
                  <a:xfrm>
                    <a:off x="-3004918" y="932100"/>
                    <a:ext cx="457451" cy="297517"/>
                    <a:chOff x="-3238375" y="929233"/>
                    <a:chExt cx="457451" cy="297517"/>
                  </a:xfrm>
                </p:grpSpPr>
                <p:sp>
                  <p:nvSpPr>
                    <p:cNvPr id="2055" name="テキスト ボックス 2054">
                      <a:extLst>
                        <a:ext uri="{FF2B5EF4-FFF2-40B4-BE49-F238E27FC236}">
                          <a16:creationId xmlns:a16="http://schemas.microsoft.com/office/drawing/2014/main" id="{B0F206E7-0EAF-63DF-3C92-8E21D4F6AB95}"/>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56" name="テキスト ボックス 2055">
                      <a:extLst>
                        <a:ext uri="{FF2B5EF4-FFF2-40B4-BE49-F238E27FC236}">
                          <a16:creationId xmlns:a16="http://schemas.microsoft.com/office/drawing/2014/main" id="{B4D635F7-2E78-41ED-F2F6-000D54B1756D}"/>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084" name="グループ化 1083">
                  <a:extLst>
                    <a:ext uri="{FF2B5EF4-FFF2-40B4-BE49-F238E27FC236}">
                      <a16:creationId xmlns:a16="http://schemas.microsoft.com/office/drawing/2014/main" id="{197194EE-8A29-E768-D5A0-3C64ABA29267}"/>
                    </a:ext>
                  </a:extLst>
                </p:cNvPr>
                <p:cNvGrpSpPr/>
                <p:nvPr/>
              </p:nvGrpSpPr>
              <p:grpSpPr>
                <a:xfrm>
                  <a:off x="-1906076" y="929334"/>
                  <a:ext cx="686585" cy="304207"/>
                  <a:chOff x="-3224760" y="925410"/>
                  <a:chExt cx="686585" cy="304207"/>
                </a:xfrm>
              </p:grpSpPr>
              <p:grpSp>
                <p:nvGrpSpPr>
                  <p:cNvPr id="1085" name="グループ化 1084">
                    <a:extLst>
                      <a:ext uri="{FF2B5EF4-FFF2-40B4-BE49-F238E27FC236}">
                        <a16:creationId xmlns:a16="http://schemas.microsoft.com/office/drawing/2014/main" id="{8A0F7D88-7354-1173-CD91-741654E364B6}"/>
                      </a:ext>
                    </a:extLst>
                  </p:cNvPr>
                  <p:cNvGrpSpPr/>
                  <p:nvPr/>
                </p:nvGrpSpPr>
                <p:grpSpPr>
                  <a:xfrm>
                    <a:off x="-3224760" y="925410"/>
                    <a:ext cx="459646" cy="304207"/>
                    <a:chOff x="-3224760" y="925410"/>
                    <a:chExt cx="459646" cy="304207"/>
                  </a:xfrm>
                </p:grpSpPr>
                <p:sp>
                  <p:nvSpPr>
                    <p:cNvPr id="2049" name="テキスト ボックス 2048">
                      <a:extLst>
                        <a:ext uri="{FF2B5EF4-FFF2-40B4-BE49-F238E27FC236}">
                          <a16:creationId xmlns:a16="http://schemas.microsoft.com/office/drawing/2014/main" id="{CCC10257-C59B-3530-310B-9012AEADEFCE}"/>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51" name="テキスト ボックス 2050">
                      <a:extLst>
                        <a:ext uri="{FF2B5EF4-FFF2-40B4-BE49-F238E27FC236}">
                          <a16:creationId xmlns:a16="http://schemas.microsoft.com/office/drawing/2014/main" id="{F15DE4FF-9310-EA41-5C98-9E2D568FAAD2}"/>
                        </a:ext>
                      </a:extLst>
                    </p:cNvPr>
                    <p:cNvSpPr txBox="1"/>
                    <p:nvPr/>
                  </p:nvSpPr>
                  <p:spPr>
                    <a:xfrm>
                      <a:off x="-3224760" y="92541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086" name="グループ化 1085">
                    <a:extLst>
                      <a:ext uri="{FF2B5EF4-FFF2-40B4-BE49-F238E27FC236}">
                        <a16:creationId xmlns:a16="http://schemas.microsoft.com/office/drawing/2014/main" id="{52B14AC7-FA61-A004-7570-ABF25ABC4248}"/>
                      </a:ext>
                    </a:extLst>
                  </p:cNvPr>
                  <p:cNvGrpSpPr/>
                  <p:nvPr/>
                </p:nvGrpSpPr>
                <p:grpSpPr>
                  <a:xfrm>
                    <a:off x="-3004918" y="925792"/>
                    <a:ext cx="466743" cy="303825"/>
                    <a:chOff x="-3238375" y="922925"/>
                    <a:chExt cx="466743" cy="303825"/>
                  </a:xfrm>
                </p:grpSpPr>
                <p:sp>
                  <p:nvSpPr>
                    <p:cNvPr id="1087" name="テキスト ボックス 1086">
                      <a:extLst>
                        <a:ext uri="{FF2B5EF4-FFF2-40B4-BE49-F238E27FC236}">
                          <a16:creationId xmlns:a16="http://schemas.microsoft.com/office/drawing/2014/main" id="{F634448C-C18B-2BBD-2B9E-2684FA6237A3}"/>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2048" name="テキスト ボックス 2047">
                      <a:extLst>
                        <a:ext uri="{FF2B5EF4-FFF2-40B4-BE49-F238E27FC236}">
                          <a16:creationId xmlns:a16="http://schemas.microsoft.com/office/drawing/2014/main" id="{09193B39-2DF4-ACE5-0E44-878676D98B86}"/>
                        </a:ext>
                      </a:extLst>
                    </p:cNvPr>
                    <p:cNvSpPr txBox="1"/>
                    <p:nvPr/>
                  </p:nvSpPr>
                  <p:spPr>
                    <a:xfrm>
                      <a:off x="-3121312" y="922925"/>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grpSp>
        <p:sp>
          <p:nvSpPr>
            <p:cNvPr id="1078" name="テキスト ボックス 1077">
              <a:extLst>
                <a:ext uri="{FF2B5EF4-FFF2-40B4-BE49-F238E27FC236}">
                  <a16:creationId xmlns:a16="http://schemas.microsoft.com/office/drawing/2014/main" id="{A3C2B876-7270-E8A6-6948-9F1ABAD74F14}"/>
                </a:ext>
              </a:extLst>
            </p:cNvPr>
            <p:cNvSpPr txBox="1"/>
            <p:nvPr/>
          </p:nvSpPr>
          <p:spPr>
            <a:xfrm>
              <a:off x="3781574" y="3354316"/>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2104" name="グループ化 2103">
            <a:extLst>
              <a:ext uri="{FF2B5EF4-FFF2-40B4-BE49-F238E27FC236}">
                <a16:creationId xmlns:a16="http://schemas.microsoft.com/office/drawing/2014/main" id="{B1722C71-9BB8-24E0-B285-8EBF34B9F263}"/>
              </a:ext>
            </a:extLst>
          </p:cNvPr>
          <p:cNvGrpSpPr/>
          <p:nvPr/>
        </p:nvGrpSpPr>
        <p:grpSpPr>
          <a:xfrm>
            <a:off x="4531866" y="3610116"/>
            <a:ext cx="432171" cy="503244"/>
            <a:chOff x="4790582" y="2196373"/>
            <a:chExt cx="3002138" cy="3387865"/>
          </a:xfrm>
        </p:grpSpPr>
        <p:grpSp>
          <p:nvGrpSpPr>
            <p:cNvPr id="2102" name="グループ化 2101">
              <a:extLst>
                <a:ext uri="{FF2B5EF4-FFF2-40B4-BE49-F238E27FC236}">
                  <a16:creationId xmlns:a16="http://schemas.microsoft.com/office/drawing/2014/main" id="{71405CAE-B81E-60CF-F186-383DB98DB1A2}"/>
                </a:ext>
              </a:extLst>
            </p:cNvPr>
            <p:cNvGrpSpPr/>
            <p:nvPr/>
          </p:nvGrpSpPr>
          <p:grpSpPr>
            <a:xfrm>
              <a:off x="4790582" y="2196373"/>
              <a:ext cx="2599905" cy="3387865"/>
              <a:chOff x="4790582" y="2196373"/>
              <a:chExt cx="2599905" cy="3387865"/>
            </a:xfrm>
          </p:grpSpPr>
          <p:pic>
            <p:nvPicPr>
              <p:cNvPr id="2100" name="Picture 2" descr="子供たちと吹き出しのイラスト">
                <a:extLst>
                  <a:ext uri="{FF2B5EF4-FFF2-40B4-BE49-F238E27FC236}">
                    <a16:creationId xmlns:a16="http://schemas.microsoft.com/office/drawing/2014/main" id="{3B787CCE-3B4F-0C59-3FC3-19BA12345444}"/>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a:fillRect/>
              </a:stretch>
            </p:blipFill>
            <p:spPr bwMode="auto">
              <a:xfrm>
                <a:off x="4890302" y="2196373"/>
                <a:ext cx="2500185" cy="3387865"/>
              </a:xfrm>
              <a:prstGeom prst="rect">
                <a:avLst/>
              </a:prstGeom>
              <a:noFill/>
              <a:extLst>
                <a:ext uri="{909E8E84-426E-40DD-AFC4-6F175D3DCCD1}">
                  <a14:hiddenFill xmlns:a14="http://schemas.microsoft.com/office/drawing/2010/main">
                    <a:solidFill>
                      <a:srgbClr val="FFFFFF"/>
                    </a:solidFill>
                  </a14:hiddenFill>
                </a:ext>
              </a:extLst>
            </p:spPr>
          </p:pic>
          <p:sp>
            <p:nvSpPr>
              <p:cNvPr id="2101" name="正方形/長方形 2100">
                <a:extLst>
                  <a:ext uri="{FF2B5EF4-FFF2-40B4-BE49-F238E27FC236}">
                    <a16:creationId xmlns:a16="http://schemas.microsoft.com/office/drawing/2014/main" id="{21F1CFC0-7716-4587-EE5E-CDE1FD6846DB}"/>
                  </a:ext>
                </a:extLst>
              </p:cNvPr>
              <p:cNvSpPr/>
              <p:nvPr/>
            </p:nvSpPr>
            <p:spPr>
              <a:xfrm rot="1016352">
                <a:off x="4790582" y="2418177"/>
                <a:ext cx="413978" cy="7003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03" name="正方形/長方形 2102">
              <a:extLst>
                <a:ext uri="{FF2B5EF4-FFF2-40B4-BE49-F238E27FC236}">
                  <a16:creationId xmlns:a16="http://schemas.microsoft.com/office/drawing/2014/main" id="{B0D9C8CF-D267-97E6-13B8-CAF50D4A4C12}"/>
                </a:ext>
              </a:extLst>
            </p:cNvPr>
            <p:cNvSpPr/>
            <p:nvPr/>
          </p:nvSpPr>
          <p:spPr>
            <a:xfrm rot="4277470">
              <a:off x="7235551" y="2555102"/>
              <a:ext cx="413978" cy="7003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2105" name="Picture 8" descr="斜め後ろから見たノートパソコンのイラスト">
            <a:extLst>
              <a:ext uri="{FF2B5EF4-FFF2-40B4-BE49-F238E27FC236}">
                <a16:creationId xmlns:a16="http://schemas.microsoft.com/office/drawing/2014/main" id="{FA6C19E1-F09E-34A5-1570-05DB25D497B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4554282" y="3980108"/>
            <a:ext cx="432174" cy="298272"/>
          </a:xfrm>
          <a:prstGeom prst="rect">
            <a:avLst/>
          </a:prstGeom>
          <a:noFill/>
          <a:extLst>
            <a:ext uri="{909E8E84-426E-40DD-AFC4-6F175D3DCCD1}">
              <a14:hiddenFill xmlns:a14="http://schemas.microsoft.com/office/drawing/2010/main">
                <a:solidFill>
                  <a:srgbClr val="FFFFFF"/>
                </a:solidFill>
              </a14:hiddenFill>
            </a:ext>
          </a:extLst>
        </p:spPr>
      </p:pic>
      <p:sp>
        <p:nvSpPr>
          <p:cNvPr id="2106" name="テキスト ボックス 2105">
            <a:extLst>
              <a:ext uri="{FF2B5EF4-FFF2-40B4-BE49-F238E27FC236}">
                <a16:creationId xmlns:a16="http://schemas.microsoft.com/office/drawing/2014/main" id="{B17F207F-73BC-B8F1-5D7E-9B2EBD758A04}"/>
              </a:ext>
            </a:extLst>
          </p:cNvPr>
          <p:cNvSpPr txBox="1"/>
          <p:nvPr/>
        </p:nvSpPr>
        <p:spPr>
          <a:xfrm>
            <a:off x="4441662" y="4270875"/>
            <a:ext cx="654009"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Ｃさん</a:t>
            </a:r>
            <a:endParaRPr lang="en-US" altLang="ja-JP" sz="1100" dirty="0">
              <a:solidFill>
                <a:srgbClr val="002060"/>
              </a:solidFill>
              <a:latin typeface="メイリオ" panose="020B0604030504040204" pitchFamily="50" charset="-128"/>
              <a:ea typeface="メイリオ" panose="020B0604030504040204" pitchFamily="50" charset="-128"/>
            </a:endParaRPr>
          </a:p>
        </p:txBody>
      </p:sp>
      <p:sp>
        <p:nvSpPr>
          <p:cNvPr id="2107" name="テキスト ボックス 2106">
            <a:extLst>
              <a:ext uri="{FF2B5EF4-FFF2-40B4-BE49-F238E27FC236}">
                <a16:creationId xmlns:a16="http://schemas.microsoft.com/office/drawing/2014/main" id="{6BFE1697-614A-2731-3D68-9D5819CEFE02}"/>
              </a:ext>
            </a:extLst>
          </p:cNvPr>
          <p:cNvSpPr txBox="1"/>
          <p:nvPr/>
        </p:nvSpPr>
        <p:spPr>
          <a:xfrm>
            <a:off x="4380163" y="2099440"/>
            <a:ext cx="4801325" cy="297517"/>
          </a:xfrm>
          <a:prstGeom prst="rect">
            <a:avLst/>
          </a:prstGeom>
          <a:noFill/>
        </p:spPr>
        <p:txBody>
          <a:bodyPr wrap="square" rtlCol="0">
            <a:spAutoFit/>
          </a:bodyPr>
          <a:lstStyle/>
          <a:p>
            <a:pPr algn="ctr">
              <a:lnSpc>
                <a:spcPts val="1600"/>
              </a:lnSpc>
            </a:pPr>
            <a:r>
              <a:rPr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～振り返りにおいて、引用することのよさを整理する～</a:t>
            </a:r>
            <a:endParaRPr kumimoji="1" lang="en-US" altLang="ja-JP" sz="1800" b="1" dirty="0">
              <a:solidFill>
                <a:schemeClr val="tx2">
                  <a:lumMod val="60000"/>
                  <a:lumOff val="40000"/>
                </a:schemeClr>
              </a:solidFill>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627CDC7A-D3C5-71BB-204C-A2548122E9BF}"/>
              </a:ext>
            </a:extLst>
          </p:cNvPr>
          <p:cNvGrpSpPr/>
          <p:nvPr/>
        </p:nvGrpSpPr>
        <p:grpSpPr>
          <a:xfrm>
            <a:off x="4662462" y="3428748"/>
            <a:ext cx="201861" cy="144437"/>
            <a:chOff x="5087062" y="2554399"/>
            <a:chExt cx="201861" cy="144437"/>
          </a:xfrm>
        </p:grpSpPr>
        <p:sp>
          <p:nvSpPr>
            <p:cNvPr id="2108" name="楕円 2107">
              <a:extLst>
                <a:ext uri="{FF2B5EF4-FFF2-40B4-BE49-F238E27FC236}">
                  <a16:creationId xmlns:a16="http://schemas.microsoft.com/office/drawing/2014/main" id="{4CB63C4C-E021-A08E-4DE3-61A51FB0FAAD}"/>
                </a:ext>
              </a:extLst>
            </p:cNvPr>
            <p:cNvSpPr/>
            <p:nvPr/>
          </p:nvSpPr>
          <p:spPr>
            <a:xfrm>
              <a:off x="5087062" y="2643484"/>
              <a:ext cx="58908" cy="55352"/>
            </a:xfrm>
            <a:prstGeom prst="ellipse">
              <a:avLst/>
            </a:prstGeom>
            <a:solidFill>
              <a:srgbClr val="D7E5F5"/>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09" name="楕円 2108">
              <a:extLst>
                <a:ext uri="{FF2B5EF4-FFF2-40B4-BE49-F238E27FC236}">
                  <a16:creationId xmlns:a16="http://schemas.microsoft.com/office/drawing/2014/main" id="{5188545C-3B4A-FDA4-6F27-601542F439C7}"/>
                </a:ext>
              </a:extLst>
            </p:cNvPr>
            <p:cNvSpPr/>
            <p:nvPr/>
          </p:nvSpPr>
          <p:spPr>
            <a:xfrm>
              <a:off x="5178632" y="2554399"/>
              <a:ext cx="110291" cy="98459"/>
            </a:xfrm>
            <a:prstGeom prst="ellipse">
              <a:avLst/>
            </a:prstGeom>
            <a:solidFill>
              <a:srgbClr val="D7E5F5"/>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113" name="グループ化 2112">
            <a:extLst>
              <a:ext uri="{FF2B5EF4-FFF2-40B4-BE49-F238E27FC236}">
                <a16:creationId xmlns:a16="http://schemas.microsoft.com/office/drawing/2014/main" id="{8AAD9174-E885-EAAA-439F-19F893C6E889}"/>
              </a:ext>
            </a:extLst>
          </p:cNvPr>
          <p:cNvGrpSpPr/>
          <p:nvPr/>
        </p:nvGrpSpPr>
        <p:grpSpPr>
          <a:xfrm>
            <a:off x="4500957" y="4500298"/>
            <a:ext cx="3886303" cy="942529"/>
            <a:chOff x="837446" y="1488821"/>
            <a:chExt cx="3886303" cy="942529"/>
          </a:xfrm>
        </p:grpSpPr>
        <p:sp>
          <p:nvSpPr>
            <p:cNvPr id="2116" name="吹き出し: 角を丸めた四角形 2115">
              <a:extLst>
                <a:ext uri="{FF2B5EF4-FFF2-40B4-BE49-F238E27FC236}">
                  <a16:creationId xmlns:a16="http://schemas.microsoft.com/office/drawing/2014/main" id="{67B929A0-6A06-6E60-4BAF-CABAEC3AD10D}"/>
                </a:ext>
              </a:extLst>
            </p:cNvPr>
            <p:cNvSpPr/>
            <p:nvPr/>
          </p:nvSpPr>
          <p:spPr>
            <a:xfrm>
              <a:off x="837448" y="1488821"/>
              <a:ext cx="3886301" cy="942529"/>
            </a:xfrm>
            <a:prstGeom prst="wedgeRoundRectCallout">
              <a:avLst>
                <a:gd name="adj1" fmla="val 53617"/>
                <a:gd name="adj2" fmla="val -2909"/>
                <a:gd name="adj3" fmla="val 16667"/>
              </a:avLst>
            </a:prstGeom>
            <a:solidFill>
              <a:srgbClr val="FFFFCC"/>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en-US" altLang="ja-JP" sz="1200" dirty="0">
                <a:latin typeface="メイリオ" panose="020B0604030504040204" pitchFamily="50" charset="-128"/>
                <a:ea typeface="メイリオ" panose="020B0604030504040204" pitchFamily="50" charset="-128"/>
              </a:endParaRPr>
            </a:p>
          </p:txBody>
        </p:sp>
        <p:sp>
          <p:nvSpPr>
            <p:cNvPr id="2118" name="テキスト ボックス 2117">
              <a:extLst>
                <a:ext uri="{FF2B5EF4-FFF2-40B4-BE49-F238E27FC236}">
                  <a16:creationId xmlns:a16="http://schemas.microsoft.com/office/drawing/2014/main" id="{CFB8676E-0C90-0499-6F99-EEA12341C5F6}"/>
                </a:ext>
              </a:extLst>
            </p:cNvPr>
            <p:cNvSpPr txBox="1"/>
            <p:nvPr/>
          </p:nvSpPr>
          <p:spPr>
            <a:xfrm>
              <a:off x="837446" y="1518280"/>
              <a:ext cx="3886303" cy="913070"/>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みんな、引用が使いこなせるようになったから、</a:t>
              </a:r>
              <a:endParaRPr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読んだ人に考えがさらに伝わるようになりましたね。早速、</a:t>
              </a:r>
              <a:r>
                <a:rPr lang="ja-JP" altLang="en-US" sz="1200" b="1" dirty="0">
                  <a:latin typeface="メイリオ" panose="020B0604030504040204" pitchFamily="50" charset="-128"/>
                  <a:ea typeface="メイリオ" panose="020B0604030504040204" pitchFamily="50" charset="-128"/>
                </a:rPr>
                <a:t>学びメモ（学習履歴）</a:t>
              </a:r>
              <a:r>
                <a:rPr lang="ja-JP" altLang="en-US" sz="1200" dirty="0">
                  <a:latin typeface="メイリオ" panose="020B0604030504040204" pitchFamily="50" charset="-128"/>
                  <a:ea typeface="メイリオ" panose="020B0604030504040204" pitchFamily="50" charset="-128"/>
                </a:rPr>
                <a:t>に、引用して考えが</a:t>
              </a:r>
              <a:endParaRPr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伝わるように書くときに大切なことを整理しましょう。</a:t>
              </a:r>
              <a:endParaRPr kumimoji="1" lang="en-US" altLang="ja-JP" sz="1200" dirty="0">
                <a:latin typeface="メイリオ" panose="020B0604030504040204" pitchFamily="50" charset="-128"/>
                <a:ea typeface="メイリオ" panose="020B0604030504040204" pitchFamily="50" charset="-128"/>
              </a:endParaRPr>
            </a:p>
          </p:txBody>
        </p:sp>
      </p:grpSp>
      <p:sp>
        <p:nvSpPr>
          <p:cNvPr id="2" name="テキスト ボックス 1">
            <a:extLst>
              <a:ext uri="{FF2B5EF4-FFF2-40B4-BE49-F238E27FC236}">
                <a16:creationId xmlns:a16="http://schemas.microsoft.com/office/drawing/2014/main" id="{1E4802B1-AD45-1B03-7AD6-CC9D3D3545AD}"/>
              </a:ext>
            </a:extLst>
          </p:cNvPr>
          <p:cNvSpPr txBox="1"/>
          <p:nvPr/>
        </p:nvSpPr>
        <p:spPr>
          <a:xfrm>
            <a:off x="121639" y="1088246"/>
            <a:ext cx="7400847" cy="938719"/>
          </a:xfrm>
          <a:prstGeom prst="rect">
            <a:avLst/>
          </a:prstGeom>
          <a:noFill/>
        </p:spPr>
        <p:txBody>
          <a:bodyPr wrap="square" rtlCol="0">
            <a:spAutoFit/>
          </a:bodyPr>
          <a:lstStyle/>
          <a:p>
            <a:pPr algn="just">
              <a:lnSpc>
                <a:spcPts val="2200"/>
              </a:lnSpc>
            </a:pPr>
            <a:r>
              <a:rPr lang="ja-JP" altLang="en-US" b="1" dirty="0">
                <a:solidFill>
                  <a:srgbClr val="002060"/>
                </a:solidFill>
                <a:latin typeface="メイリオ" panose="020B0604030504040204" pitchFamily="50" charset="-128"/>
                <a:ea typeface="メイリオ" panose="020B0604030504040204" pitchFamily="50" charset="-128"/>
              </a:rPr>
              <a:t>　引用の方法を確認しながら文章を書き、その後に交流、修正、共有といった活動を設けることで、引用することにより自分の考えが</a:t>
            </a:r>
            <a:endParaRPr lang="en-US" altLang="ja-JP" b="1" dirty="0">
              <a:solidFill>
                <a:srgbClr val="002060"/>
              </a:solidFill>
              <a:latin typeface="メイリオ" panose="020B0604030504040204" pitchFamily="50" charset="-128"/>
              <a:ea typeface="メイリオ" panose="020B0604030504040204" pitchFamily="50" charset="-128"/>
            </a:endParaRPr>
          </a:p>
          <a:p>
            <a:pPr algn="just">
              <a:lnSpc>
                <a:spcPts val="2200"/>
              </a:lnSpc>
            </a:pPr>
            <a:r>
              <a:rPr lang="ja-JP" altLang="en-US" b="1" dirty="0">
                <a:solidFill>
                  <a:srgbClr val="002060"/>
                </a:solidFill>
                <a:latin typeface="メイリオ" panose="020B0604030504040204" pitchFamily="50" charset="-128"/>
                <a:ea typeface="メイリオ" panose="020B0604030504040204" pitchFamily="50" charset="-128"/>
              </a:rPr>
              <a:t>読み手によりよく伝わったと実感できるようにしましょう。</a:t>
            </a:r>
            <a:endParaRPr lang="en-US" altLang="ja-JP" sz="1400" b="1" dirty="0">
              <a:solidFill>
                <a:srgbClr val="002060"/>
              </a:solidFill>
              <a:latin typeface="メイリオ" panose="020B0604030504040204" pitchFamily="50" charset="-128"/>
              <a:ea typeface="メイリオ" panose="020B0604030504040204" pitchFamily="50" charset="-128"/>
            </a:endParaRPr>
          </a:p>
        </p:txBody>
      </p:sp>
      <p:cxnSp>
        <p:nvCxnSpPr>
          <p:cNvPr id="10" name="直線コネクタ 9">
            <a:extLst>
              <a:ext uri="{FF2B5EF4-FFF2-40B4-BE49-F238E27FC236}">
                <a16:creationId xmlns:a16="http://schemas.microsoft.com/office/drawing/2014/main" id="{EEADEE5F-EFC2-E124-BA23-D4413972B8C3}"/>
              </a:ext>
            </a:extLst>
          </p:cNvPr>
          <p:cNvCxnSpPr>
            <a:cxnSpLocks/>
          </p:cNvCxnSpPr>
          <p:nvPr/>
        </p:nvCxnSpPr>
        <p:spPr>
          <a:xfrm flipH="1">
            <a:off x="4430217" y="5517232"/>
            <a:ext cx="4592144" cy="0"/>
          </a:xfrm>
          <a:prstGeom prst="line">
            <a:avLst/>
          </a:prstGeom>
        </p:spPr>
        <p:style>
          <a:lnRef idx="1">
            <a:schemeClr val="accent1"/>
          </a:lnRef>
          <a:fillRef idx="0">
            <a:schemeClr val="accent1"/>
          </a:fillRef>
          <a:effectRef idx="0">
            <a:schemeClr val="accent1"/>
          </a:effectRef>
          <a:fontRef idx="minor">
            <a:schemeClr val="tx1"/>
          </a:fontRef>
        </p:style>
      </p:cxnSp>
      <p:pic>
        <p:nvPicPr>
          <p:cNvPr id="1028" name="Picture 4" descr="喜んでいる女性会社員のイラスト（スーツ）">
            <a:extLst>
              <a:ext uri="{FF2B5EF4-FFF2-40B4-BE49-F238E27FC236}">
                <a16:creationId xmlns:a16="http://schemas.microsoft.com/office/drawing/2014/main" id="{E05D44D4-4588-7EA4-C4AA-098C20512A70}"/>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a:stretch>
            <a:fillRect/>
          </a:stretch>
        </p:blipFill>
        <p:spPr bwMode="auto">
          <a:xfrm>
            <a:off x="8448650" y="4728345"/>
            <a:ext cx="650931" cy="557704"/>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BF2EAAB9-C0A6-3E27-7100-9FCD9A5F2034}"/>
              </a:ext>
            </a:extLst>
          </p:cNvPr>
          <p:cNvSpPr txBox="1"/>
          <p:nvPr/>
        </p:nvSpPr>
        <p:spPr>
          <a:xfrm>
            <a:off x="8497364" y="5279103"/>
            <a:ext cx="518884"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先生</a:t>
            </a:r>
            <a:endParaRPr lang="en-US" altLang="ja-JP" sz="1100" dirty="0">
              <a:solidFill>
                <a:srgbClr val="002060"/>
              </a:solidFill>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E7AC5818-28BC-07D8-2B95-42A514E661A4}"/>
              </a:ext>
            </a:extLst>
          </p:cNvPr>
          <p:cNvSpPr txBox="1"/>
          <p:nvPr/>
        </p:nvSpPr>
        <p:spPr>
          <a:xfrm>
            <a:off x="4930203" y="2370850"/>
            <a:ext cx="4157544" cy="214417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　自分が考えたことの根拠を引用して示すことで、</a:t>
            </a:r>
            <a:r>
              <a:rPr lang="ja-JP" altLang="en-US" sz="1200" dirty="0">
                <a:latin typeface="メイリオ" panose="020B0604030504040204" pitchFamily="50" charset="-128"/>
                <a:ea typeface="メイリオ" panose="020B0604030504040204" pitchFamily="50" charset="-128"/>
              </a:rPr>
              <a:t>文章の内容への信頼性が高まることが分かった。</a:t>
            </a:r>
            <a:endParaRPr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　自分の考え自体は変わっていないのに、引用することで、　</a:t>
            </a:r>
            <a:r>
              <a:rPr kumimoji="1" lang="ja-JP" altLang="en-US" sz="1200" dirty="0">
                <a:latin typeface="メイリオ" panose="020B0604030504040204" pitchFamily="50" charset="-128"/>
                <a:ea typeface="メイリオ" panose="020B0604030504040204" pitchFamily="50" charset="-128"/>
              </a:rPr>
              <a:t>Ｅさんが「前より納得度が上がった」と言ってくれて、とてもうれしかった。</a:t>
            </a:r>
            <a:r>
              <a:rPr lang="ja-JP" altLang="en-US" sz="1200" dirty="0">
                <a:latin typeface="メイリオ" panose="020B0604030504040204" pitchFamily="50" charset="-128"/>
                <a:ea typeface="メイリオ" panose="020B0604030504040204" pitchFamily="50" charset="-128"/>
              </a:rPr>
              <a:t>自分の考えの根拠にするための引用は、この考えは間違っていないよ、と読む人に伝えてくれる、とてもいい方法だと感じた。</a:t>
            </a:r>
            <a:endParaRPr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これからも、自分の考えをよりよく伝えるために、「」を使うこと、正確に抜き出すことを忘れず、引用のわざを使いたい。</a:t>
            </a:r>
            <a:endParaRPr kumimoji="1"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2145921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A661E-A06B-C306-2950-315EA220F946}"/>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345C855D-A48D-D71B-A623-DF9B3A8738BA}"/>
              </a:ext>
            </a:extLst>
          </p:cNvPr>
          <p:cNvSpPr txBox="1">
            <a:spLocks/>
          </p:cNvSpPr>
          <p:nvPr/>
        </p:nvSpPr>
        <p:spPr>
          <a:xfrm>
            <a:off x="-16974" y="10127"/>
            <a:ext cx="9160973" cy="560905"/>
          </a:xfrm>
          <a:prstGeom prst="rect">
            <a:avLst/>
          </a:prstGeom>
          <a:solidFill>
            <a:srgbClr val="005800"/>
          </a:solidFill>
        </p:spPr>
        <p:txBody>
          <a:bodyPr vert="horz" wrap="square" lIns="91440" tIns="144000" rIns="91440" bIns="45720" rtlCol="0" anchor="ctr">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spc="-15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小学校　国語　設問を取り上げた意図　　</a:t>
            </a:r>
          </a:p>
        </p:txBody>
      </p:sp>
      <p:sp>
        <p:nvSpPr>
          <p:cNvPr id="4" name="吹き出し: 角を丸めた四角形 3">
            <a:extLst>
              <a:ext uri="{FF2B5EF4-FFF2-40B4-BE49-F238E27FC236}">
                <a16:creationId xmlns:a16="http://schemas.microsoft.com/office/drawing/2014/main" id="{840006D1-BE91-5DBF-5B8C-F4ADC5C86E55}"/>
              </a:ext>
            </a:extLst>
          </p:cNvPr>
          <p:cNvSpPr/>
          <p:nvPr/>
        </p:nvSpPr>
        <p:spPr>
          <a:xfrm>
            <a:off x="609433" y="857493"/>
            <a:ext cx="8445610" cy="2880320"/>
          </a:xfrm>
          <a:prstGeom prst="wedgeRoundRectCallout">
            <a:avLst>
              <a:gd name="adj1" fmla="val -51407"/>
              <a:gd name="adj2" fmla="val -35537"/>
              <a:gd name="adj3" fmla="val 16667"/>
            </a:avLst>
          </a:prstGeom>
        </p:spPr>
        <p:style>
          <a:lnRef idx="2">
            <a:schemeClr val="accent6"/>
          </a:lnRef>
          <a:fillRef idx="1">
            <a:schemeClr val="lt1"/>
          </a:fillRef>
          <a:effectRef idx="0">
            <a:schemeClr val="accent6"/>
          </a:effectRef>
          <a:fontRef idx="minor">
            <a:schemeClr val="dk1"/>
          </a:fontRef>
        </p:style>
        <p:txBody>
          <a:bodyPr lIns="46800" rIns="0" bIns="46800" rtlCol="0" anchor="ctr"/>
          <a:lstStyle/>
          <a:p>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知識及び技能</a:t>
            </a:r>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２ 二「</a:t>
            </a:r>
            <a:r>
              <a:rPr lang="ja-JP" altLang="en-US" sz="1800" b="1" dirty="0">
                <a:latin typeface="メイリオ" panose="020B0604030504040204" pitchFamily="50" charset="-128"/>
                <a:ea typeface="メイリオ" panose="020B0604030504040204" pitchFamily="50" charset="-128"/>
              </a:rPr>
              <a:t>考えとそれを支える理由や事例など情報と情報との</a:t>
            </a:r>
            <a:endParaRPr lang="en-US" altLang="ja-JP" sz="1800" b="1" dirty="0">
              <a:latin typeface="メイリオ" panose="020B0604030504040204" pitchFamily="50" charset="-128"/>
              <a:ea typeface="メイリオ" panose="020B0604030504040204" pitchFamily="50" charset="-128"/>
            </a:endParaRPr>
          </a:p>
          <a:p>
            <a:r>
              <a:rPr lang="ja-JP" altLang="en-US" sz="1800" b="1" dirty="0">
                <a:latin typeface="メイリオ" panose="020B0604030504040204" pitchFamily="50" charset="-128"/>
                <a:ea typeface="メイリオ" panose="020B0604030504040204" pitchFamily="50" charset="-128"/>
              </a:rPr>
              <a:t>関係について理解することができるかどうかをみる</a:t>
            </a:r>
            <a:r>
              <a:rPr lang="ja-JP" altLang="en-US" b="1" dirty="0">
                <a:solidFill>
                  <a:schemeClr val="tx1"/>
                </a:solidFill>
                <a:latin typeface="メイリオ" panose="020B0604030504040204" pitchFamily="50" charset="-128"/>
                <a:ea typeface="メイリオ" panose="020B0604030504040204" pitchFamily="50" charset="-128"/>
              </a:rPr>
              <a:t>」問題</a:t>
            </a:r>
            <a:endParaRPr lang="en-US" altLang="ja-JP" b="1" dirty="0">
              <a:solidFill>
                <a:schemeClr val="tx1"/>
              </a:solidFill>
              <a:latin typeface="メイリオ" panose="020B0604030504040204" pitchFamily="50" charset="-128"/>
              <a:ea typeface="メイリオ" panose="020B0604030504040204" pitchFamily="50" charset="-128"/>
            </a:endParaRPr>
          </a:p>
          <a:p>
            <a:endParaRPr lang="en-US" altLang="ja-JP" sz="1400" b="1" dirty="0">
              <a:solidFill>
                <a:schemeClr val="tx1"/>
              </a:solidFill>
              <a:latin typeface="メイリオ" panose="020B0604030504040204" pitchFamily="50" charset="-128"/>
              <a:ea typeface="メイリオ" panose="020B0604030504040204" pitchFamily="50" charset="-128"/>
            </a:endParaRPr>
          </a:p>
          <a:p>
            <a:r>
              <a:rPr lang="ja-JP" altLang="en-US" sz="2200" b="1" dirty="0">
                <a:solidFill>
                  <a:srgbClr val="FF0000"/>
                </a:solidFill>
                <a:latin typeface="メイリオ" panose="020B0604030504040204" pitchFamily="50" charset="-128"/>
                <a:ea typeface="メイリオ" panose="020B0604030504040204" pitchFamily="50" charset="-128"/>
              </a:rPr>
              <a:t>文頭や文末にばかり着目させて、「考え」「理由」「事例」の</a:t>
            </a:r>
            <a:endParaRPr lang="en-US" altLang="ja-JP" sz="2200" b="1" dirty="0">
              <a:solidFill>
                <a:srgbClr val="FF0000"/>
              </a:solidFill>
              <a:latin typeface="メイリオ" panose="020B0604030504040204" pitchFamily="50" charset="-128"/>
              <a:ea typeface="メイリオ" panose="020B0604030504040204" pitchFamily="50" charset="-128"/>
            </a:endParaRPr>
          </a:p>
          <a:p>
            <a:r>
              <a:rPr lang="ja-JP" altLang="en-US" sz="2200" b="1" dirty="0">
                <a:solidFill>
                  <a:srgbClr val="FF0000"/>
                </a:solidFill>
                <a:latin typeface="メイリオ" panose="020B0604030504040204" pitchFamily="50" charset="-128"/>
                <a:ea typeface="メイリオ" panose="020B0604030504040204" pitchFamily="50" charset="-128"/>
              </a:rPr>
              <a:t>役割を理解させたつもりになっていませんか。</a:t>
            </a:r>
          </a:p>
          <a:p>
            <a:endParaRPr lang="en-US" altLang="ja-JP" sz="1600" b="1" dirty="0">
              <a:solidFill>
                <a:srgbClr val="0070C0"/>
              </a:solidFill>
              <a:latin typeface="メイリオ" panose="020B0604030504040204" pitchFamily="50" charset="-128"/>
              <a:ea typeface="メイリオ" panose="020B0604030504040204" pitchFamily="50" charset="-128"/>
            </a:endParaRPr>
          </a:p>
          <a:p>
            <a:r>
              <a:rPr lang="ja-JP" altLang="en-US" sz="1600" b="1" dirty="0">
                <a:solidFill>
                  <a:srgbClr val="0070C0"/>
                </a:solidFill>
                <a:latin typeface="メイリオ" panose="020B0604030504040204" pitchFamily="50" charset="-128"/>
                <a:ea typeface="メイリオ" panose="020B0604030504040204" pitchFamily="50" charset="-128"/>
              </a:rPr>
              <a:t>「授業改善のヒント」では、「書くこと」の学習において、教師のモデル文を用いて「考え」と「事例」の関係を確認する活動を経て、自らの文章の「考え」と「事例」の関係を吟味しながら書く場面を取り上げています。</a:t>
            </a:r>
          </a:p>
        </p:txBody>
      </p:sp>
      <p:pic>
        <p:nvPicPr>
          <p:cNvPr id="2" name="Picture 6" descr="女性教師のイラスト（職業）">
            <a:extLst>
              <a:ext uri="{FF2B5EF4-FFF2-40B4-BE49-F238E27FC236}">
                <a16:creationId xmlns:a16="http://schemas.microsoft.com/office/drawing/2014/main" id="{E6AB44EC-C5A9-F76F-A7AC-4C7FCE47DCD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8958" y="502101"/>
            <a:ext cx="803144" cy="709493"/>
          </a:xfrm>
          <a:prstGeom prst="rect">
            <a:avLst/>
          </a:prstGeom>
          <a:noFill/>
          <a:extLst>
            <a:ext uri="{909E8E84-426E-40DD-AFC4-6F175D3DCCD1}">
              <a14:hiddenFill xmlns:a14="http://schemas.microsoft.com/office/drawing/2010/main">
                <a:solidFill>
                  <a:srgbClr val="FFFFFF"/>
                </a:solidFill>
              </a14:hiddenFill>
            </a:ext>
          </a:extLst>
        </p:spPr>
      </p:pic>
      <p:sp>
        <p:nvSpPr>
          <p:cNvPr id="6" name="吹き出し: 角を丸めた四角形 5">
            <a:extLst>
              <a:ext uri="{FF2B5EF4-FFF2-40B4-BE49-F238E27FC236}">
                <a16:creationId xmlns:a16="http://schemas.microsoft.com/office/drawing/2014/main" id="{24882862-CA0C-E182-117E-044E63EC91F7}"/>
              </a:ext>
            </a:extLst>
          </p:cNvPr>
          <p:cNvSpPr/>
          <p:nvPr/>
        </p:nvSpPr>
        <p:spPr>
          <a:xfrm>
            <a:off x="642103" y="3956867"/>
            <a:ext cx="8412939" cy="2827143"/>
          </a:xfrm>
          <a:prstGeom prst="wedgeRoundRectCallout">
            <a:avLst>
              <a:gd name="adj1" fmla="val -51335"/>
              <a:gd name="adj2" fmla="val -36993"/>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思考力、判断力、表現力等</a:t>
            </a:r>
            <a:r>
              <a:rPr lang="en-US" altLang="ja-JP" b="1" dirty="0">
                <a:solidFill>
                  <a:schemeClr val="tx1"/>
                </a:solidFill>
                <a:latin typeface="メイリオ" panose="020B0604030504040204" pitchFamily="50" charset="-128"/>
                <a:ea typeface="メイリオ" panose="020B0604030504040204" pitchFamily="50" charset="-128"/>
              </a:rPr>
              <a:t>〕</a:t>
            </a:r>
            <a:r>
              <a:rPr lang="ja-JP" altLang="en-US" b="1" dirty="0">
                <a:solidFill>
                  <a:schemeClr val="tx1"/>
                </a:solidFill>
                <a:latin typeface="メイリオ" panose="020B0604030504040204" pitchFamily="50" charset="-128"/>
                <a:ea typeface="メイリオ" panose="020B0604030504040204" pitchFamily="50" charset="-128"/>
              </a:rPr>
              <a:t>２ 四「</a:t>
            </a:r>
            <a:r>
              <a:rPr lang="ja-JP" altLang="en-US" sz="1800" b="1" dirty="0">
                <a:latin typeface="メイリオ" panose="020B0604030504040204" pitchFamily="50" charset="-128"/>
                <a:ea typeface="メイリオ" panose="020B0604030504040204" pitchFamily="50" charset="-128"/>
              </a:rPr>
              <a:t>引用して、自分の考えが伝わるように書き表し方を工夫することができるかどうかをみる</a:t>
            </a:r>
            <a:r>
              <a:rPr lang="ja-JP" altLang="en-US" b="1" dirty="0">
                <a:solidFill>
                  <a:schemeClr val="tx1"/>
                </a:solidFill>
                <a:latin typeface="メイリオ" panose="020B0604030504040204" pitchFamily="50" charset="-128"/>
                <a:ea typeface="メイリオ" panose="020B0604030504040204" pitchFamily="50" charset="-128"/>
              </a:rPr>
              <a:t>」問題</a:t>
            </a:r>
            <a:endParaRPr lang="en-US" altLang="ja-JP" b="1" dirty="0">
              <a:solidFill>
                <a:schemeClr val="tx1"/>
              </a:solidFill>
              <a:latin typeface="メイリオ" panose="020B0604030504040204" pitchFamily="50" charset="-128"/>
              <a:ea typeface="メイリオ" panose="020B0604030504040204" pitchFamily="50" charset="-128"/>
            </a:endParaRPr>
          </a:p>
          <a:p>
            <a:pPr>
              <a:lnSpc>
                <a:spcPts val="1400"/>
              </a:lnSpc>
            </a:pPr>
            <a:endParaRPr lang="en-US" altLang="ja-JP" b="1" dirty="0">
              <a:solidFill>
                <a:schemeClr val="tx1"/>
              </a:solidFill>
              <a:latin typeface="メイリオ" panose="020B0604030504040204" pitchFamily="50" charset="-128"/>
              <a:ea typeface="メイリオ" panose="020B0604030504040204" pitchFamily="50" charset="-128"/>
            </a:endParaRPr>
          </a:p>
          <a:p>
            <a:r>
              <a:rPr lang="ja-JP" altLang="en-US" sz="2200" b="1" dirty="0">
                <a:solidFill>
                  <a:srgbClr val="FF0000"/>
                </a:solidFill>
                <a:latin typeface="メイリオ" panose="020B0604030504040204" pitchFamily="50" charset="-128"/>
                <a:ea typeface="メイリオ" panose="020B0604030504040204" pitchFamily="50" charset="-128"/>
              </a:rPr>
              <a:t>引用の目的を明確にさせたり効果を実感させたりするとともに、引用の方法が身に付くような指導ができていますか。</a:t>
            </a:r>
            <a:endParaRPr lang="en-US" altLang="ja-JP" sz="2200" b="1" dirty="0">
              <a:solidFill>
                <a:srgbClr val="FF0000"/>
              </a:solidFill>
              <a:latin typeface="メイリオ" panose="020B0604030504040204" pitchFamily="50" charset="-128"/>
              <a:ea typeface="メイリオ" panose="020B0604030504040204" pitchFamily="50" charset="-128"/>
            </a:endParaRPr>
          </a:p>
          <a:p>
            <a:endParaRPr lang="en-US" altLang="ja-JP" sz="1600" b="1" dirty="0">
              <a:solidFill>
                <a:srgbClr val="0070C0"/>
              </a:solidFill>
              <a:latin typeface="メイリオ" panose="020B0604030504040204" pitchFamily="50" charset="-128"/>
              <a:ea typeface="メイリオ" panose="020B0604030504040204" pitchFamily="50" charset="-128"/>
            </a:endParaRPr>
          </a:p>
          <a:p>
            <a:r>
              <a:rPr lang="ja-JP" altLang="en-US" sz="1600" b="1" dirty="0">
                <a:solidFill>
                  <a:srgbClr val="0070C0"/>
                </a:solidFill>
                <a:latin typeface="メイリオ" panose="020B0604030504040204" pitchFamily="50" charset="-128"/>
                <a:ea typeface="メイリオ" panose="020B0604030504040204" pitchFamily="50" charset="-128"/>
              </a:rPr>
              <a:t>「授業改善のヒント」では、 「書くこと」の学習において、学習履歴を参照したり交流したりしながら引用の方法を確認しつつ、書いた文章を修正する場面を取り上げています。</a:t>
            </a:r>
          </a:p>
        </p:txBody>
      </p:sp>
      <p:pic>
        <p:nvPicPr>
          <p:cNvPr id="3" name="Picture 6" descr="女性教師のイラスト（職業）">
            <a:extLst>
              <a:ext uri="{FF2B5EF4-FFF2-40B4-BE49-F238E27FC236}">
                <a16:creationId xmlns:a16="http://schemas.microsoft.com/office/drawing/2014/main" id="{61F72B09-76DB-3F39-1518-262CB9C67C6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8958" y="3627482"/>
            <a:ext cx="803144" cy="709493"/>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a:extLst>
              <a:ext uri="{FF2B5EF4-FFF2-40B4-BE49-F238E27FC236}">
                <a16:creationId xmlns:a16="http://schemas.microsoft.com/office/drawing/2014/main" id="{4CC30208-1275-7089-6098-0F22AA671137}"/>
              </a:ext>
            </a:extLst>
          </p:cNvPr>
          <p:cNvSpPr/>
          <p:nvPr/>
        </p:nvSpPr>
        <p:spPr>
          <a:xfrm>
            <a:off x="2627784" y="1082002"/>
            <a:ext cx="243773" cy="24285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B94E57AB-061F-D881-1933-37B64B8BFF27}"/>
              </a:ext>
            </a:extLst>
          </p:cNvPr>
          <p:cNvSpPr/>
          <p:nvPr/>
        </p:nvSpPr>
        <p:spPr>
          <a:xfrm>
            <a:off x="4067944" y="4181736"/>
            <a:ext cx="233892" cy="242856"/>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9688508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05C62-7B10-B301-8984-038C5F51684E}"/>
            </a:ext>
          </a:extLst>
        </p:cNvPr>
        <p:cNvGrpSpPr/>
        <p:nvPr/>
      </p:nvGrpSpPr>
      <p:grpSpPr>
        <a:xfrm>
          <a:off x="0" y="0"/>
          <a:ext cx="0" cy="0"/>
          <a:chOff x="0" y="0"/>
          <a:chExt cx="0" cy="0"/>
        </a:xfrm>
      </p:grpSpPr>
      <p:sp>
        <p:nvSpPr>
          <p:cNvPr id="35" name="吹き出し: 上矢印 34">
            <a:extLst>
              <a:ext uri="{FF2B5EF4-FFF2-40B4-BE49-F238E27FC236}">
                <a16:creationId xmlns:a16="http://schemas.microsoft.com/office/drawing/2014/main" id="{B0CA47D2-B737-1D1F-50F3-79083FD367DF}"/>
              </a:ext>
            </a:extLst>
          </p:cNvPr>
          <p:cNvSpPr/>
          <p:nvPr/>
        </p:nvSpPr>
        <p:spPr>
          <a:xfrm>
            <a:off x="7621586" y="4462056"/>
            <a:ext cx="648804" cy="966844"/>
          </a:xfrm>
          <a:prstGeom prst="upArrowCallout">
            <a:avLst>
              <a:gd name="adj1" fmla="val 20289"/>
              <a:gd name="adj2" fmla="val 20225"/>
              <a:gd name="adj3" fmla="val 11970"/>
              <a:gd name="adj4" fmla="val 86234"/>
            </a:avLst>
          </a:prstGeom>
          <a:solidFill>
            <a:srgbClr val="DBEEF4"/>
          </a:solidFill>
          <a:ln w="19050">
            <a:solidFill>
              <a:srgbClr val="609D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タイトル 1">
            <a:extLst>
              <a:ext uri="{FF2B5EF4-FFF2-40B4-BE49-F238E27FC236}">
                <a16:creationId xmlns:a16="http://schemas.microsoft.com/office/drawing/2014/main" id="{A7E8736B-9B5A-BE36-4236-63A0E5BB8AE5}"/>
              </a:ext>
            </a:extLst>
          </p:cNvPr>
          <p:cNvSpPr txBox="1">
            <a:spLocks/>
          </p:cNvSpPr>
          <p:nvPr/>
        </p:nvSpPr>
        <p:spPr>
          <a:xfrm>
            <a:off x="-7579" y="0"/>
            <a:ext cx="9151579" cy="569695"/>
          </a:xfrm>
          <a:prstGeom prst="rect">
            <a:avLst/>
          </a:prstGeom>
          <a:solidFill>
            <a:srgbClr val="0058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２　設問構成</a:t>
            </a:r>
            <a:endPar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正方形/長方形 9">
            <a:extLst>
              <a:ext uri="{FF2B5EF4-FFF2-40B4-BE49-F238E27FC236}">
                <a16:creationId xmlns:a16="http://schemas.microsoft.com/office/drawing/2014/main" id="{A1562394-D5E2-9C60-7871-00293730AB82}"/>
              </a:ext>
            </a:extLst>
          </p:cNvPr>
          <p:cNvSpPr/>
          <p:nvPr/>
        </p:nvSpPr>
        <p:spPr>
          <a:xfrm>
            <a:off x="4024399" y="126713"/>
            <a:ext cx="288032" cy="3162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a:extLst>
              <a:ext uri="{FF2B5EF4-FFF2-40B4-BE49-F238E27FC236}">
                <a16:creationId xmlns:a16="http://schemas.microsoft.com/office/drawing/2014/main" id="{A422AD33-21BC-6816-7A46-2424D557FFC3}"/>
              </a:ext>
            </a:extLst>
          </p:cNvPr>
          <p:cNvPicPr>
            <a:picLocks noChangeAspect="1"/>
          </p:cNvPicPr>
          <p:nvPr/>
        </p:nvPicPr>
        <p:blipFill>
          <a:blip r:embed="rId4"/>
          <a:stretch>
            <a:fillRect/>
          </a:stretch>
        </p:blipFill>
        <p:spPr>
          <a:xfrm>
            <a:off x="2407628" y="4185883"/>
            <a:ext cx="4462552" cy="2547726"/>
          </a:xfrm>
          <a:prstGeom prst="rect">
            <a:avLst/>
          </a:prstGeom>
          <a:ln>
            <a:solidFill>
              <a:schemeClr val="tx1"/>
            </a:solidFill>
          </a:ln>
        </p:spPr>
      </p:pic>
      <p:grpSp>
        <p:nvGrpSpPr>
          <p:cNvPr id="54" name="グループ化 53">
            <a:extLst>
              <a:ext uri="{FF2B5EF4-FFF2-40B4-BE49-F238E27FC236}">
                <a16:creationId xmlns:a16="http://schemas.microsoft.com/office/drawing/2014/main" id="{F49EAEDC-E988-6A32-FDE7-C2F095D1DDB3}"/>
              </a:ext>
            </a:extLst>
          </p:cNvPr>
          <p:cNvGrpSpPr/>
          <p:nvPr/>
        </p:nvGrpSpPr>
        <p:grpSpPr>
          <a:xfrm>
            <a:off x="1547664" y="5663480"/>
            <a:ext cx="859964" cy="1090644"/>
            <a:chOff x="1547664" y="5663480"/>
            <a:chExt cx="859964" cy="1090644"/>
          </a:xfrm>
        </p:grpSpPr>
        <p:sp>
          <p:nvSpPr>
            <p:cNvPr id="52" name="吹き出し: 角を丸めた四角形 51">
              <a:extLst>
                <a:ext uri="{FF2B5EF4-FFF2-40B4-BE49-F238E27FC236}">
                  <a16:creationId xmlns:a16="http://schemas.microsoft.com/office/drawing/2014/main" id="{D7FD1FBE-BEDC-3515-3D6E-B38388503A11}"/>
                </a:ext>
              </a:extLst>
            </p:cNvPr>
            <p:cNvSpPr/>
            <p:nvPr/>
          </p:nvSpPr>
          <p:spPr>
            <a:xfrm>
              <a:off x="1547664" y="5663480"/>
              <a:ext cx="849703" cy="1090644"/>
            </a:xfrm>
            <a:prstGeom prst="wedgeRoundRectCallout">
              <a:avLst>
                <a:gd name="adj1" fmla="val 57956"/>
                <a:gd name="adj2" fmla="val -64758"/>
                <a:gd name="adj3" fmla="val 16667"/>
              </a:avLst>
            </a:prstGeom>
            <a:noFill/>
            <a:ln>
              <a:solidFill>
                <a:srgbClr val="F6B0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
              <a:extLst>
                <a:ext uri="{FF2B5EF4-FFF2-40B4-BE49-F238E27FC236}">
                  <a16:creationId xmlns:a16="http://schemas.microsoft.com/office/drawing/2014/main" id="{ACB81CBF-3226-0DDF-86BE-16FC3E970725}"/>
                </a:ext>
              </a:extLst>
            </p:cNvPr>
            <p:cNvGrpSpPr/>
            <p:nvPr/>
          </p:nvGrpSpPr>
          <p:grpSpPr>
            <a:xfrm>
              <a:off x="1640260" y="5756290"/>
              <a:ext cx="767368" cy="923698"/>
              <a:chOff x="908310" y="5113863"/>
              <a:chExt cx="1090363" cy="1305382"/>
            </a:xfrm>
          </p:grpSpPr>
          <p:pic>
            <p:nvPicPr>
              <p:cNvPr id="14" name="図 13">
                <a:extLst>
                  <a:ext uri="{FF2B5EF4-FFF2-40B4-BE49-F238E27FC236}">
                    <a16:creationId xmlns:a16="http://schemas.microsoft.com/office/drawing/2014/main" id="{E422F4F2-7AC3-CF54-A308-C0C7DBE2A0AF}"/>
                  </a:ext>
                </a:extLst>
              </p:cNvPr>
              <p:cNvPicPr>
                <a:picLocks noChangeAspect="1"/>
              </p:cNvPicPr>
              <p:nvPr/>
            </p:nvPicPr>
            <p:blipFill>
              <a:blip r:embed="rId5"/>
              <a:stretch>
                <a:fillRect/>
              </a:stretch>
            </p:blipFill>
            <p:spPr>
              <a:xfrm>
                <a:off x="908310" y="5113863"/>
                <a:ext cx="938560" cy="1305382"/>
              </a:xfrm>
              <a:prstGeom prst="rect">
                <a:avLst/>
              </a:prstGeom>
              <a:ln w="6350">
                <a:solidFill>
                  <a:schemeClr val="tx1"/>
                </a:solidFill>
              </a:ln>
            </p:spPr>
          </p:pic>
          <p:sp>
            <p:nvSpPr>
              <p:cNvPr id="16" name="テキスト ボックス 15">
                <a:extLst>
                  <a:ext uri="{FF2B5EF4-FFF2-40B4-BE49-F238E27FC236}">
                    <a16:creationId xmlns:a16="http://schemas.microsoft.com/office/drawing/2014/main" id="{E5F5A567-1BAF-AC88-2082-69AB97B34155}"/>
                  </a:ext>
                </a:extLst>
              </p:cNvPr>
              <p:cNvSpPr txBox="1"/>
              <p:nvPr/>
            </p:nvSpPr>
            <p:spPr>
              <a:xfrm>
                <a:off x="926877" y="5766554"/>
                <a:ext cx="1071796" cy="400110"/>
              </a:xfrm>
              <a:prstGeom prst="rect">
                <a:avLst/>
              </a:prstGeom>
              <a:noFill/>
            </p:spPr>
            <p:txBody>
              <a:bodyPr wrap="square" rtlCol="0">
                <a:spAutoFit/>
              </a:bodyPr>
              <a:lstStyle/>
              <a:p>
                <a:r>
                  <a:rPr lang="en-US" altLang="ja-JP" sz="2000" dirty="0">
                    <a:latin typeface="UD デジタル 教科書体 N-B" panose="02020700000000000000" pitchFamily="17" charset="-128"/>
                    <a:ea typeface="UD デジタル 教科書体 N-B" panose="02020700000000000000" pitchFamily="17" charset="-128"/>
                  </a:rPr>
                  <a:t>p</a:t>
                </a:r>
                <a:r>
                  <a:rPr kumimoji="1" lang="en-US" altLang="ja-JP" sz="2000" dirty="0">
                    <a:latin typeface="UD デジタル 教科書体 N-B" panose="02020700000000000000" pitchFamily="17" charset="-128"/>
                    <a:ea typeface="UD デジタル 教科書体 N-B" panose="02020700000000000000" pitchFamily="17" charset="-128"/>
                  </a:rPr>
                  <a:t>.23</a:t>
                </a:r>
                <a:endParaRPr kumimoji="1" lang="ja-JP" altLang="en-US" sz="2000" dirty="0">
                  <a:latin typeface="UD デジタル 教科書体 N-B" panose="02020700000000000000" pitchFamily="17" charset="-128"/>
                  <a:ea typeface="UD デジタル 教科書体 N-B" panose="02020700000000000000" pitchFamily="17" charset="-128"/>
                </a:endParaRPr>
              </a:p>
            </p:txBody>
          </p:sp>
        </p:grpSp>
      </p:grpSp>
      <p:pic>
        <p:nvPicPr>
          <p:cNvPr id="20" name="図 19">
            <a:extLst>
              <a:ext uri="{FF2B5EF4-FFF2-40B4-BE49-F238E27FC236}">
                <a16:creationId xmlns:a16="http://schemas.microsoft.com/office/drawing/2014/main" id="{03C2C44A-364A-E3F8-3AD7-79E12B76376D}"/>
              </a:ext>
            </a:extLst>
          </p:cNvPr>
          <p:cNvPicPr>
            <a:picLocks noChangeAspect="1"/>
          </p:cNvPicPr>
          <p:nvPr/>
        </p:nvPicPr>
        <p:blipFill>
          <a:blip r:embed="rId6"/>
          <a:stretch>
            <a:fillRect/>
          </a:stretch>
        </p:blipFill>
        <p:spPr>
          <a:xfrm>
            <a:off x="3924031" y="687861"/>
            <a:ext cx="2227950" cy="2009963"/>
          </a:xfrm>
          <a:prstGeom prst="rect">
            <a:avLst/>
          </a:prstGeom>
        </p:spPr>
      </p:pic>
      <p:pic>
        <p:nvPicPr>
          <p:cNvPr id="22" name="図 21">
            <a:extLst>
              <a:ext uri="{FF2B5EF4-FFF2-40B4-BE49-F238E27FC236}">
                <a16:creationId xmlns:a16="http://schemas.microsoft.com/office/drawing/2014/main" id="{49C69E0B-3E96-0BE8-A4EE-D3FC9724F862}"/>
              </a:ext>
            </a:extLst>
          </p:cNvPr>
          <p:cNvPicPr>
            <a:picLocks noChangeAspect="1"/>
          </p:cNvPicPr>
          <p:nvPr/>
        </p:nvPicPr>
        <p:blipFill>
          <a:blip r:embed="rId7"/>
          <a:stretch>
            <a:fillRect/>
          </a:stretch>
        </p:blipFill>
        <p:spPr>
          <a:xfrm>
            <a:off x="6665149" y="980388"/>
            <a:ext cx="2094286" cy="1286888"/>
          </a:xfrm>
          <a:prstGeom prst="rect">
            <a:avLst/>
          </a:prstGeom>
        </p:spPr>
      </p:pic>
      <p:sp>
        <p:nvSpPr>
          <p:cNvPr id="3" name="矢印: 五方向 2">
            <a:extLst>
              <a:ext uri="{FF2B5EF4-FFF2-40B4-BE49-F238E27FC236}">
                <a16:creationId xmlns:a16="http://schemas.microsoft.com/office/drawing/2014/main" id="{A66F16C8-B25E-8497-7992-2E35A5044D8C}"/>
              </a:ext>
            </a:extLst>
          </p:cNvPr>
          <p:cNvSpPr/>
          <p:nvPr/>
        </p:nvSpPr>
        <p:spPr>
          <a:xfrm>
            <a:off x="759655" y="4206398"/>
            <a:ext cx="1820696" cy="236023"/>
          </a:xfrm>
          <a:prstGeom prst="homePlate">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矢印: 五方向 4">
            <a:extLst>
              <a:ext uri="{FF2B5EF4-FFF2-40B4-BE49-F238E27FC236}">
                <a16:creationId xmlns:a16="http://schemas.microsoft.com/office/drawing/2014/main" id="{073A2895-CD21-08B7-8AE0-1C87E4B45219}"/>
              </a:ext>
            </a:extLst>
          </p:cNvPr>
          <p:cNvSpPr/>
          <p:nvPr/>
        </p:nvSpPr>
        <p:spPr>
          <a:xfrm>
            <a:off x="6730160" y="4200799"/>
            <a:ext cx="2413840" cy="243565"/>
          </a:xfrm>
          <a:prstGeom prst="homePlate">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五方向 8">
            <a:extLst>
              <a:ext uri="{FF2B5EF4-FFF2-40B4-BE49-F238E27FC236}">
                <a16:creationId xmlns:a16="http://schemas.microsoft.com/office/drawing/2014/main" id="{DBD7EF0E-E2F4-39F8-8F8C-555C57AF6D2C}"/>
              </a:ext>
            </a:extLst>
          </p:cNvPr>
          <p:cNvSpPr/>
          <p:nvPr/>
        </p:nvSpPr>
        <p:spPr>
          <a:xfrm>
            <a:off x="6614256" y="4200740"/>
            <a:ext cx="253600" cy="241681"/>
          </a:xfrm>
          <a:prstGeom prst="homePlate">
            <a:avLst/>
          </a:prstGeom>
          <a:solidFill>
            <a:srgbClr val="5353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31826348-080E-5918-95E7-4A3B4CB8297A}"/>
              </a:ext>
            </a:extLst>
          </p:cNvPr>
          <p:cNvSpPr/>
          <p:nvPr/>
        </p:nvSpPr>
        <p:spPr>
          <a:xfrm>
            <a:off x="199068" y="4584284"/>
            <a:ext cx="288032" cy="792088"/>
          </a:xfrm>
          <a:prstGeom prst="roundRect">
            <a:avLst/>
          </a:prstGeom>
          <a:solidFill>
            <a:srgbClr val="DBEEF4"/>
          </a:solidFill>
          <a:ln>
            <a:solidFill>
              <a:srgbClr val="609D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7D81E5CA-5539-D272-C33E-27C9DBC2FE2E}"/>
              </a:ext>
            </a:extLst>
          </p:cNvPr>
          <p:cNvSpPr txBox="1"/>
          <p:nvPr/>
        </p:nvSpPr>
        <p:spPr>
          <a:xfrm>
            <a:off x="137395" y="4584284"/>
            <a:ext cx="400110" cy="1157047"/>
          </a:xfrm>
          <a:prstGeom prst="rect">
            <a:avLst/>
          </a:prstGeom>
          <a:noFill/>
          <a:ln>
            <a:noFill/>
          </a:ln>
        </p:spPr>
        <p:txBody>
          <a:bodyPr vert="eaVert" wrap="square" rtlCol="0">
            <a:spAutoFit/>
          </a:bodyPr>
          <a:lstStyle/>
          <a:p>
            <a:r>
              <a:rPr kumimoji="1" lang="ja-JP" altLang="en-US" sz="14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学習過程</a:t>
            </a:r>
            <a:endParaRPr kumimoji="1" lang="ja-JP" altLang="en-US" sz="1400" dirty="0"/>
          </a:p>
        </p:txBody>
      </p:sp>
      <p:sp>
        <p:nvSpPr>
          <p:cNvPr id="21" name="吹き出し: 上矢印 20">
            <a:extLst>
              <a:ext uri="{FF2B5EF4-FFF2-40B4-BE49-F238E27FC236}">
                <a16:creationId xmlns:a16="http://schemas.microsoft.com/office/drawing/2014/main" id="{8208C8BA-1F1A-040E-CBA1-1F8FF9DB6038}"/>
              </a:ext>
            </a:extLst>
          </p:cNvPr>
          <p:cNvSpPr/>
          <p:nvPr/>
        </p:nvSpPr>
        <p:spPr>
          <a:xfrm>
            <a:off x="1379919" y="4479266"/>
            <a:ext cx="1008112" cy="966844"/>
          </a:xfrm>
          <a:prstGeom prst="upArrowCallout">
            <a:avLst>
              <a:gd name="adj1" fmla="val 12118"/>
              <a:gd name="adj2" fmla="val 13076"/>
              <a:gd name="adj3" fmla="val 8906"/>
              <a:gd name="adj4" fmla="val 86234"/>
            </a:avLst>
          </a:prstGeom>
          <a:solidFill>
            <a:srgbClr val="DBEEF4"/>
          </a:solidFill>
          <a:ln w="19050">
            <a:solidFill>
              <a:srgbClr val="609D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19F8A4E2-A15D-DDA3-3BB0-D3FF55E10B27}"/>
              </a:ext>
            </a:extLst>
          </p:cNvPr>
          <p:cNvSpPr txBox="1"/>
          <p:nvPr/>
        </p:nvSpPr>
        <p:spPr>
          <a:xfrm>
            <a:off x="1389256" y="4696636"/>
            <a:ext cx="1008111" cy="646331"/>
          </a:xfrm>
          <a:prstGeom prst="rect">
            <a:avLst/>
          </a:prstGeom>
          <a:noFill/>
          <a:ln>
            <a:noFill/>
          </a:ln>
        </p:spPr>
        <p:txBody>
          <a:bodyPr vert="horz" wrap="square" rtlCol="0">
            <a:spAutoFit/>
          </a:bodyPr>
          <a:lstStyle/>
          <a:p>
            <a:pPr algn="ctr"/>
            <a:r>
              <a:rPr kumimoji="1"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題材の設定</a:t>
            </a:r>
            <a:endParaRPr kumimoji="1"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algn="ctr"/>
            <a:r>
              <a:rPr lang="ja-JP" altLang="en-US" sz="1200" dirty="0">
                <a:latin typeface="メイリオ" panose="020B0604030504040204" pitchFamily="50" charset="-128"/>
                <a:ea typeface="メイリオ" panose="020B0604030504040204" pitchFamily="50" charset="-128"/>
              </a:rPr>
              <a:t>情報の収集</a:t>
            </a:r>
            <a:endParaRPr lang="en-US" altLang="ja-JP" sz="1200" dirty="0">
              <a:latin typeface="メイリオ" panose="020B0604030504040204" pitchFamily="50" charset="-128"/>
              <a:ea typeface="メイリオ" panose="020B0604030504040204" pitchFamily="50" charset="-128"/>
            </a:endParaRPr>
          </a:p>
          <a:p>
            <a:pPr algn="ctr"/>
            <a:r>
              <a:rPr kumimoji="1" lang="ja-JP" altLang="en-US" sz="1200" dirty="0">
                <a:latin typeface="メイリオ" panose="020B0604030504040204" pitchFamily="50" charset="-128"/>
                <a:ea typeface="メイリオ" panose="020B0604030504040204" pitchFamily="50" charset="-128"/>
              </a:rPr>
              <a:t>内容の検討</a:t>
            </a:r>
            <a:endParaRPr kumimoji="1" lang="ja-JP" altLang="en-US" sz="1200" dirty="0"/>
          </a:p>
        </p:txBody>
      </p:sp>
      <p:sp>
        <p:nvSpPr>
          <p:cNvPr id="24" name="吹き出し: 上矢印 23">
            <a:extLst>
              <a:ext uri="{FF2B5EF4-FFF2-40B4-BE49-F238E27FC236}">
                <a16:creationId xmlns:a16="http://schemas.microsoft.com/office/drawing/2014/main" id="{CD7CCD3D-5FCB-EE9A-0F63-4C5AF6DF9EEC}"/>
              </a:ext>
            </a:extLst>
          </p:cNvPr>
          <p:cNvSpPr/>
          <p:nvPr/>
        </p:nvSpPr>
        <p:spPr>
          <a:xfrm>
            <a:off x="6911059" y="4462056"/>
            <a:ext cx="648804" cy="966844"/>
          </a:xfrm>
          <a:prstGeom prst="upArrowCallout">
            <a:avLst>
              <a:gd name="adj1" fmla="val 20289"/>
              <a:gd name="adj2" fmla="val 20225"/>
              <a:gd name="adj3" fmla="val 11970"/>
              <a:gd name="adj4" fmla="val 86234"/>
            </a:avLst>
          </a:prstGeom>
          <a:solidFill>
            <a:srgbClr val="DBEEF4"/>
          </a:solidFill>
          <a:ln w="19050">
            <a:solidFill>
              <a:srgbClr val="609D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EBDE5FEB-A757-2B17-D4B7-3D1CBD142707}"/>
              </a:ext>
            </a:extLst>
          </p:cNvPr>
          <p:cNvSpPr txBox="1"/>
          <p:nvPr/>
        </p:nvSpPr>
        <p:spPr>
          <a:xfrm>
            <a:off x="6898320" y="4742801"/>
            <a:ext cx="648804" cy="276999"/>
          </a:xfrm>
          <a:prstGeom prst="rect">
            <a:avLst/>
          </a:prstGeom>
          <a:noFill/>
          <a:ln>
            <a:noFill/>
          </a:ln>
        </p:spPr>
        <p:txBody>
          <a:bodyPr vert="horz" wrap="square" rtlCol="0">
            <a:spAutoFit/>
          </a:bodyPr>
          <a:lstStyle/>
          <a:p>
            <a:pPr algn="ctr"/>
            <a:r>
              <a:rPr kumimoji="1"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推敲</a:t>
            </a:r>
            <a:endParaRPr kumimoji="1" lang="ja-JP" altLang="en-US" sz="1200" dirty="0"/>
          </a:p>
        </p:txBody>
      </p:sp>
      <p:sp>
        <p:nvSpPr>
          <p:cNvPr id="28" name="正方形/長方形 27">
            <a:extLst>
              <a:ext uri="{FF2B5EF4-FFF2-40B4-BE49-F238E27FC236}">
                <a16:creationId xmlns:a16="http://schemas.microsoft.com/office/drawing/2014/main" id="{171F8D6A-2F26-388F-56AA-60CDB175D709}"/>
              </a:ext>
            </a:extLst>
          </p:cNvPr>
          <p:cNvSpPr/>
          <p:nvPr/>
        </p:nvSpPr>
        <p:spPr>
          <a:xfrm>
            <a:off x="2762802" y="5311937"/>
            <a:ext cx="729077" cy="107913"/>
          </a:xfrm>
          <a:prstGeom prst="rect">
            <a:avLst/>
          </a:prstGeom>
          <a:solidFill>
            <a:srgbClr val="348EAA">
              <a:alpha val="16000"/>
            </a:srgbClr>
          </a:solidFill>
          <a:ln w="19050">
            <a:solidFill>
              <a:srgbClr val="609D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5FFD22B2-5255-9784-4939-1424AE552B59}"/>
              </a:ext>
            </a:extLst>
          </p:cNvPr>
          <p:cNvSpPr/>
          <p:nvPr/>
        </p:nvSpPr>
        <p:spPr>
          <a:xfrm>
            <a:off x="5975567" y="5311937"/>
            <a:ext cx="828681" cy="107913"/>
          </a:xfrm>
          <a:prstGeom prst="rect">
            <a:avLst/>
          </a:prstGeom>
          <a:solidFill>
            <a:srgbClr val="348EAA">
              <a:alpha val="16000"/>
            </a:srgbClr>
          </a:solidFill>
          <a:ln w="19050">
            <a:solidFill>
              <a:srgbClr val="609D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18BD5C14-9EC2-A727-DD2C-25B8B6213E62}"/>
              </a:ext>
            </a:extLst>
          </p:cNvPr>
          <p:cNvSpPr txBox="1"/>
          <p:nvPr/>
        </p:nvSpPr>
        <p:spPr>
          <a:xfrm>
            <a:off x="-7579" y="5540006"/>
            <a:ext cx="1627251" cy="553998"/>
          </a:xfrm>
          <a:prstGeom prst="rect">
            <a:avLst/>
          </a:prstGeom>
          <a:noFill/>
          <a:ln>
            <a:noFill/>
          </a:ln>
        </p:spPr>
        <p:txBody>
          <a:bodyPr vert="horz" wrap="square" rtlCol="0">
            <a:spAutoFit/>
          </a:bodyPr>
          <a:lstStyle/>
          <a:p>
            <a:r>
              <a:rPr kumimoji="1" lang="en-US" altLang="ja-JP" sz="10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10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学習過程は必ずしも</a:t>
            </a:r>
            <a:endParaRPr kumimoji="1" lang="en-US" altLang="ja-JP" sz="10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r>
              <a:rPr kumimoji="1" lang="ja-JP" altLang="en-US" sz="10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一方向、順序性のある</a:t>
            </a:r>
            <a:endParaRPr kumimoji="1" lang="en-US" altLang="ja-JP" sz="10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r>
              <a:rPr lang="ja-JP" altLang="en-US" sz="1000" dirty="0">
                <a:latin typeface="メイリオ" panose="020B0604030504040204" pitchFamily="50" charset="-128"/>
                <a:ea typeface="メイリオ" panose="020B0604030504040204" pitchFamily="50" charset="-128"/>
              </a:rPr>
              <a:t>　</a:t>
            </a:r>
            <a:r>
              <a:rPr kumimoji="1" lang="ja-JP" altLang="en-US" sz="10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流れではない。</a:t>
            </a:r>
            <a:endParaRPr kumimoji="1" lang="ja-JP" altLang="en-US" sz="1000" dirty="0"/>
          </a:p>
        </p:txBody>
      </p:sp>
      <p:sp>
        <p:nvSpPr>
          <p:cNvPr id="31" name="正方形/長方形 30">
            <a:extLst>
              <a:ext uri="{FF2B5EF4-FFF2-40B4-BE49-F238E27FC236}">
                <a16:creationId xmlns:a16="http://schemas.microsoft.com/office/drawing/2014/main" id="{196FB02A-BB1D-2332-85C8-C7F2C01DEF1B}"/>
              </a:ext>
            </a:extLst>
          </p:cNvPr>
          <p:cNvSpPr/>
          <p:nvPr/>
        </p:nvSpPr>
        <p:spPr>
          <a:xfrm>
            <a:off x="3622135" y="5311936"/>
            <a:ext cx="982995" cy="108203"/>
          </a:xfrm>
          <a:prstGeom prst="rect">
            <a:avLst/>
          </a:prstGeom>
          <a:solidFill>
            <a:srgbClr val="FFFF25">
              <a:alpha val="15686"/>
            </a:srgbClr>
          </a:solidFill>
          <a:ln w="19050">
            <a:solidFill>
              <a:srgbClr val="FFB8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77010647-DA0C-7CFE-112C-43F06A4B1DB4}"/>
              </a:ext>
            </a:extLst>
          </p:cNvPr>
          <p:cNvSpPr/>
          <p:nvPr/>
        </p:nvSpPr>
        <p:spPr>
          <a:xfrm>
            <a:off x="5022574" y="5311936"/>
            <a:ext cx="701554" cy="108203"/>
          </a:xfrm>
          <a:prstGeom prst="rect">
            <a:avLst/>
          </a:prstGeom>
          <a:solidFill>
            <a:srgbClr val="FFFF25">
              <a:alpha val="15686"/>
            </a:srgbClr>
          </a:solidFill>
          <a:ln w="19050">
            <a:solidFill>
              <a:srgbClr val="FFB8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4CBC8969-4EFE-0A65-029A-2FDC02B8EB4A}"/>
              </a:ext>
            </a:extLst>
          </p:cNvPr>
          <p:cNvSpPr txBox="1"/>
          <p:nvPr/>
        </p:nvSpPr>
        <p:spPr>
          <a:xfrm>
            <a:off x="7612678" y="4742800"/>
            <a:ext cx="648804" cy="276999"/>
          </a:xfrm>
          <a:prstGeom prst="rect">
            <a:avLst/>
          </a:prstGeom>
          <a:noFill/>
          <a:ln>
            <a:noFill/>
          </a:ln>
        </p:spPr>
        <p:txBody>
          <a:bodyPr vert="horz" wrap="square" rtlCol="0">
            <a:spAutoFit/>
          </a:bodyPr>
          <a:lstStyle/>
          <a:p>
            <a:pPr algn="ctr"/>
            <a:r>
              <a:rPr kumimoji="1"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共有</a:t>
            </a:r>
            <a:endParaRPr kumimoji="1" lang="ja-JP" altLang="en-US" sz="1200" dirty="0"/>
          </a:p>
        </p:txBody>
      </p:sp>
      <p:sp>
        <p:nvSpPr>
          <p:cNvPr id="34" name="吹き出し: 上矢印 33">
            <a:extLst>
              <a:ext uri="{FF2B5EF4-FFF2-40B4-BE49-F238E27FC236}">
                <a16:creationId xmlns:a16="http://schemas.microsoft.com/office/drawing/2014/main" id="{60916FDA-E3B6-C6D0-8B24-D451B3856E1B}"/>
              </a:ext>
            </a:extLst>
          </p:cNvPr>
          <p:cNvSpPr/>
          <p:nvPr/>
        </p:nvSpPr>
        <p:spPr>
          <a:xfrm>
            <a:off x="769837" y="4470363"/>
            <a:ext cx="545666" cy="966844"/>
          </a:xfrm>
          <a:prstGeom prst="upArrowCallout">
            <a:avLst>
              <a:gd name="adj1" fmla="val 20289"/>
              <a:gd name="adj2" fmla="val 20225"/>
              <a:gd name="adj3" fmla="val 14012"/>
              <a:gd name="adj4" fmla="val 86234"/>
            </a:avLst>
          </a:prstGeom>
          <a:solidFill>
            <a:srgbClr val="E6E0EC"/>
          </a:solidFill>
          <a:ln w="19050">
            <a:solidFill>
              <a:srgbClr val="A093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吹き出し: 上矢印 36">
            <a:extLst>
              <a:ext uri="{FF2B5EF4-FFF2-40B4-BE49-F238E27FC236}">
                <a16:creationId xmlns:a16="http://schemas.microsoft.com/office/drawing/2014/main" id="{D6CFD690-A661-F9D0-E6DB-4F00611A1963}"/>
              </a:ext>
            </a:extLst>
          </p:cNvPr>
          <p:cNvSpPr/>
          <p:nvPr/>
        </p:nvSpPr>
        <p:spPr>
          <a:xfrm>
            <a:off x="8334806" y="4470363"/>
            <a:ext cx="648804" cy="966844"/>
          </a:xfrm>
          <a:prstGeom prst="upArrowCallout">
            <a:avLst>
              <a:gd name="adj1" fmla="val 20289"/>
              <a:gd name="adj2" fmla="val 20225"/>
              <a:gd name="adj3" fmla="val 14012"/>
              <a:gd name="adj4" fmla="val 86234"/>
            </a:avLst>
          </a:prstGeom>
          <a:solidFill>
            <a:srgbClr val="E6E0EC"/>
          </a:solidFill>
          <a:ln w="19050">
            <a:solidFill>
              <a:srgbClr val="A093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78FC9419-4C8D-6D8E-A84B-241D7773E3A3}"/>
              </a:ext>
            </a:extLst>
          </p:cNvPr>
          <p:cNvSpPr txBox="1"/>
          <p:nvPr/>
        </p:nvSpPr>
        <p:spPr>
          <a:xfrm>
            <a:off x="731216" y="4734154"/>
            <a:ext cx="648804" cy="276999"/>
          </a:xfrm>
          <a:prstGeom prst="rect">
            <a:avLst/>
          </a:prstGeom>
          <a:noFill/>
          <a:ln>
            <a:noFill/>
          </a:ln>
        </p:spPr>
        <p:txBody>
          <a:bodyPr vert="horz" wrap="square" rtlCol="0">
            <a:spAutoFit/>
          </a:bodyPr>
          <a:lstStyle/>
          <a:p>
            <a:pPr algn="ctr"/>
            <a:r>
              <a:rPr kumimoji="1"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見通し</a:t>
            </a:r>
            <a:endParaRPr kumimoji="1" lang="ja-JP" altLang="en-US" sz="1200" dirty="0"/>
          </a:p>
        </p:txBody>
      </p:sp>
      <p:sp>
        <p:nvSpPr>
          <p:cNvPr id="39" name="テキスト ボックス 38">
            <a:extLst>
              <a:ext uri="{FF2B5EF4-FFF2-40B4-BE49-F238E27FC236}">
                <a16:creationId xmlns:a16="http://schemas.microsoft.com/office/drawing/2014/main" id="{73D51A39-7A45-9612-87D4-FDD24501BDA9}"/>
              </a:ext>
            </a:extLst>
          </p:cNvPr>
          <p:cNvSpPr txBox="1"/>
          <p:nvPr/>
        </p:nvSpPr>
        <p:spPr>
          <a:xfrm>
            <a:off x="8241066" y="4736807"/>
            <a:ext cx="851110" cy="276999"/>
          </a:xfrm>
          <a:prstGeom prst="rect">
            <a:avLst/>
          </a:prstGeom>
          <a:noFill/>
          <a:ln>
            <a:noFill/>
          </a:ln>
        </p:spPr>
        <p:txBody>
          <a:bodyPr vert="horz" wrap="square" rtlCol="0">
            <a:spAutoFit/>
          </a:bodyPr>
          <a:lstStyle/>
          <a:p>
            <a:pPr algn="ctr"/>
            <a:r>
              <a:rPr kumimoji="1"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振り返り</a:t>
            </a:r>
            <a:endParaRPr kumimoji="1" lang="ja-JP" altLang="en-US" sz="1200" dirty="0"/>
          </a:p>
        </p:txBody>
      </p:sp>
      <p:sp>
        <p:nvSpPr>
          <p:cNvPr id="40" name="吹き出し: 上矢印 39">
            <a:extLst>
              <a:ext uri="{FF2B5EF4-FFF2-40B4-BE49-F238E27FC236}">
                <a16:creationId xmlns:a16="http://schemas.microsoft.com/office/drawing/2014/main" id="{6C7722BB-03B4-6073-D8B4-BB4F0EB02E94}"/>
              </a:ext>
            </a:extLst>
          </p:cNvPr>
          <p:cNvSpPr/>
          <p:nvPr/>
        </p:nvSpPr>
        <p:spPr>
          <a:xfrm>
            <a:off x="3617371" y="4470363"/>
            <a:ext cx="1008112" cy="966844"/>
          </a:xfrm>
          <a:prstGeom prst="upArrowCallout">
            <a:avLst>
              <a:gd name="adj1" fmla="val 12118"/>
              <a:gd name="adj2" fmla="val 13076"/>
              <a:gd name="adj3" fmla="val 8906"/>
              <a:gd name="adj4" fmla="val 86234"/>
            </a:avLst>
          </a:prstGeom>
          <a:noFill/>
          <a:ln w="412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吹き出し: 上矢印 40">
            <a:extLst>
              <a:ext uri="{FF2B5EF4-FFF2-40B4-BE49-F238E27FC236}">
                <a16:creationId xmlns:a16="http://schemas.microsoft.com/office/drawing/2014/main" id="{A8663545-91FB-CD5E-4C5E-0E121FF9F956}"/>
              </a:ext>
            </a:extLst>
          </p:cNvPr>
          <p:cNvSpPr/>
          <p:nvPr/>
        </p:nvSpPr>
        <p:spPr>
          <a:xfrm>
            <a:off x="5841224" y="4470363"/>
            <a:ext cx="1008112" cy="966844"/>
          </a:xfrm>
          <a:prstGeom prst="upArrowCallout">
            <a:avLst>
              <a:gd name="adj1" fmla="val 12118"/>
              <a:gd name="adj2" fmla="val 13076"/>
              <a:gd name="adj3" fmla="val 8906"/>
              <a:gd name="adj4" fmla="val 86234"/>
            </a:avLst>
          </a:prstGeom>
          <a:noFill/>
          <a:ln w="412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図 17">
            <a:extLst>
              <a:ext uri="{FF2B5EF4-FFF2-40B4-BE49-F238E27FC236}">
                <a16:creationId xmlns:a16="http://schemas.microsoft.com/office/drawing/2014/main" id="{600FDA7F-C987-420D-C684-AD89433A3130}"/>
              </a:ext>
            </a:extLst>
          </p:cNvPr>
          <p:cNvPicPr>
            <a:picLocks noChangeAspect="1"/>
          </p:cNvPicPr>
          <p:nvPr/>
        </p:nvPicPr>
        <p:blipFill>
          <a:blip r:embed="rId8"/>
          <a:stretch>
            <a:fillRect/>
          </a:stretch>
        </p:blipFill>
        <p:spPr>
          <a:xfrm>
            <a:off x="1424815" y="628215"/>
            <a:ext cx="2172548" cy="3429000"/>
          </a:xfrm>
          <a:prstGeom prst="rect">
            <a:avLst/>
          </a:prstGeom>
        </p:spPr>
      </p:pic>
      <p:sp>
        <p:nvSpPr>
          <p:cNvPr id="47" name="フリーフォーム: 図形 46">
            <a:extLst>
              <a:ext uri="{FF2B5EF4-FFF2-40B4-BE49-F238E27FC236}">
                <a16:creationId xmlns:a16="http://schemas.microsoft.com/office/drawing/2014/main" id="{1E2D549F-F10E-1501-C486-4A0D21FCB862}"/>
              </a:ext>
            </a:extLst>
          </p:cNvPr>
          <p:cNvSpPr/>
          <p:nvPr/>
        </p:nvSpPr>
        <p:spPr>
          <a:xfrm>
            <a:off x="4078290" y="1420377"/>
            <a:ext cx="1959428" cy="449035"/>
          </a:xfrm>
          <a:custGeom>
            <a:avLst/>
            <a:gdLst>
              <a:gd name="connsiteX0" fmla="*/ 293914 w 1959428"/>
              <a:gd name="connsiteY0" fmla="*/ 0 h 449035"/>
              <a:gd name="connsiteX1" fmla="*/ 293914 w 1959428"/>
              <a:gd name="connsiteY1" fmla="*/ 138792 h 449035"/>
              <a:gd name="connsiteX2" fmla="*/ 0 w 1959428"/>
              <a:gd name="connsiteY2" fmla="*/ 138792 h 449035"/>
              <a:gd name="connsiteX3" fmla="*/ 0 w 1959428"/>
              <a:gd name="connsiteY3" fmla="*/ 440871 h 449035"/>
              <a:gd name="connsiteX4" fmla="*/ 1959428 w 1959428"/>
              <a:gd name="connsiteY4" fmla="*/ 449035 h 449035"/>
              <a:gd name="connsiteX5" fmla="*/ 1951264 w 1959428"/>
              <a:gd name="connsiteY5" fmla="*/ 16328 h 449035"/>
              <a:gd name="connsiteX6" fmla="*/ 293914 w 1959428"/>
              <a:gd name="connsiteY6" fmla="*/ 0 h 449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9428" h="449035">
                <a:moveTo>
                  <a:pt x="293914" y="0"/>
                </a:moveTo>
                <a:lnTo>
                  <a:pt x="293914" y="138792"/>
                </a:lnTo>
                <a:lnTo>
                  <a:pt x="0" y="138792"/>
                </a:lnTo>
                <a:lnTo>
                  <a:pt x="0" y="440871"/>
                </a:lnTo>
                <a:lnTo>
                  <a:pt x="1959428" y="449035"/>
                </a:lnTo>
                <a:lnTo>
                  <a:pt x="1951264" y="16328"/>
                </a:lnTo>
                <a:lnTo>
                  <a:pt x="293914" y="0"/>
                </a:lnTo>
                <a:close/>
              </a:path>
            </a:pathLst>
          </a:custGeom>
          <a:solidFill>
            <a:srgbClr val="FF0000">
              <a:alpha val="18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3" name="直線コネクタ 52">
            <a:extLst>
              <a:ext uri="{FF2B5EF4-FFF2-40B4-BE49-F238E27FC236}">
                <a16:creationId xmlns:a16="http://schemas.microsoft.com/office/drawing/2014/main" id="{C872D38D-754E-C5BA-BBD5-6CC4C6EE4B6F}"/>
              </a:ext>
            </a:extLst>
          </p:cNvPr>
          <p:cNvCxnSpPr>
            <a:cxnSpLocks/>
          </p:cNvCxnSpPr>
          <p:nvPr/>
        </p:nvCxnSpPr>
        <p:spPr>
          <a:xfrm>
            <a:off x="3014006" y="2568053"/>
            <a:ext cx="1119584" cy="186834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44B1253D-4972-E7D7-5A11-2275BF4293A6}"/>
              </a:ext>
            </a:extLst>
          </p:cNvPr>
          <p:cNvCxnSpPr>
            <a:cxnSpLocks/>
            <a:endCxn id="41" idx="0"/>
          </p:cNvCxnSpPr>
          <p:nvPr/>
        </p:nvCxnSpPr>
        <p:spPr>
          <a:xfrm>
            <a:off x="5724128" y="1894114"/>
            <a:ext cx="621152" cy="257624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6" name="矢印: 左 55">
            <a:extLst>
              <a:ext uri="{FF2B5EF4-FFF2-40B4-BE49-F238E27FC236}">
                <a16:creationId xmlns:a16="http://schemas.microsoft.com/office/drawing/2014/main" id="{285CCE66-F793-DEFB-D6B3-CBAA187982EB}"/>
              </a:ext>
            </a:extLst>
          </p:cNvPr>
          <p:cNvSpPr/>
          <p:nvPr/>
        </p:nvSpPr>
        <p:spPr>
          <a:xfrm>
            <a:off x="6083694" y="1443478"/>
            <a:ext cx="552285" cy="493047"/>
          </a:xfrm>
          <a:prstGeom prst="leftArrow">
            <a:avLst>
              <a:gd name="adj1" fmla="val 47721"/>
              <a:gd name="adj2" fmla="val 40083"/>
            </a:avLst>
          </a:prstGeom>
          <a:solidFill>
            <a:srgbClr val="FF0000">
              <a:alpha val="27000"/>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正方形/長方形 56">
            <a:extLst>
              <a:ext uri="{FF2B5EF4-FFF2-40B4-BE49-F238E27FC236}">
                <a16:creationId xmlns:a16="http://schemas.microsoft.com/office/drawing/2014/main" id="{17BF0480-53FC-E644-A54D-A0ADEF4F7D33}"/>
              </a:ext>
            </a:extLst>
          </p:cNvPr>
          <p:cNvSpPr/>
          <p:nvPr/>
        </p:nvSpPr>
        <p:spPr>
          <a:xfrm>
            <a:off x="6672042" y="887538"/>
            <a:ext cx="2094286" cy="140513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28CA1FE4-0CE2-B261-B3A5-A82CE8CFDDE7}"/>
              </a:ext>
            </a:extLst>
          </p:cNvPr>
          <p:cNvSpPr txBox="1"/>
          <p:nvPr/>
        </p:nvSpPr>
        <p:spPr>
          <a:xfrm>
            <a:off x="6092252" y="1583146"/>
            <a:ext cx="648804" cy="276999"/>
          </a:xfrm>
          <a:prstGeom prst="rect">
            <a:avLst/>
          </a:prstGeom>
          <a:noFill/>
          <a:ln>
            <a:noFill/>
          </a:ln>
        </p:spPr>
        <p:txBody>
          <a:bodyPr vert="horz" wrap="square" rtlCol="0">
            <a:spAutoFit/>
          </a:bodyPr>
          <a:lstStyle/>
          <a:p>
            <a:pPr algn="ct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引用</a:t>
            </a:r>
            <a:endParaRPr kumimoji="1" lang="ja-JP" altLang="en-US" sz="1200" b="1" dirty="0"/>
          </a:p>
        </p:txBody>
      </p:sp>
      <p:sp>
        <p:nvSpPr>
          <p:cNvPr id="49" name="吹き出し: 上矢印 48">
            <a:extLst>
              <a:ext uri="{FF2B5EF4-FFF2-40B4-BE49-F238E27FC236}">
                <a16:creationId xmlns:a16="http://schemas.microsoft.com/office/drawing/2014/main" id="{789B471E-4122-9700-FF1F-64E164B0B630}"/>
              </a:ext>
            </a:extLst>
          </p:cNvPr>
          <p:cNvSpPr/>
          <p:nvPr/>
        </p:nvSpPr>
        <p:spPr>
          <a:xfrm>
            <a:off x="4724546" y="4470363"/>
            <a:ext cx="1008112" cy="966844"/>
          </a:xfrm>
          <a:prstGeom prst="upArrowCallout">
            <a:avLst>
              <a:gd name="adj1" fmla="val 12118"/>
              <a:gd name="adj2" fmla="val 13076"/>
              <a:gd name="adj3" fmla="val 8906"/>
              <a:gd name="adj4" fmla="val 86234"/>
            </a:avLst>
          </a:prstGeom>
          <a:noFill/>
          <a:ln w="1905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4" name="グループ化 63">
            <a:extLst>
              <a:ext uri="{FF2B5EF4-FFF2-40B4-BE49-F238E27FC236}">
                <a16:creationId xmlns:a16="http://schemas.microsoft.com/office/drawing/2014/main" id="{2CB275AC-9C31-35D2-4456-4C1050FD0B8B}"/>
              </a:ext>
            </a:extLst>
          </p:cNvPr>
          <p:cNvGrpSpPr/>
          <p:nvPr/>
        </p:nvGrpSpPr>
        <p:grpSpPr>
          <a:xfrm>
            <a:off x="179748" y="980454"/>
            <a:ext cx="3370452" cy="4460941"/>
            <a:chOff x="186542" y="985169"/>
            <a:chExt cx="3370452" cy="4460941"/>
          </a:xfrm>
        </p:grpSpPr>
        <p:cxnSp>
          <p:nvCxnSpPr>
            <p:cNvPr id="51" name="直線コネクタ 50">
              <a:extLst>
                <a:ext uri="{FF2B5EF4-FFF2-40B4-BE49-F238E27FC236}">
                  <a16:creationId xmlns:a16="http://schemas.microsoft.com/office/drawing/2014/main" id="{3CFE0A27-D569-CA11-776D-921FB6D6650E}"/>
                </a:ext>
              </a:extLst>
            </p:cNvPr>
            <p:cNvCxnSpPr>
              <a:cxnSpLocks/>
              <a:stCxn id="48" idx="2"/>
              <a:endCxn id="45" idx="0"/>
            </p:cNvCxnSpPr>
            <p:nvPr/>
          </p:nvCxnSpPr>
          <p:spPr>
            <a:xfrm>
              <a:off x="2500080" y="4020600"/>
              <a:ext cx="484041" cy="458666"/>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45" name="吹き出し: 上矢印 44">
              <a:extLst>
                <a:ext uri="{FF2B5EF4-FFF2-40B4-BE49-F238E27FC236}">
                  <a16:creationId xmlns:a16="http://schemas.microsoft.com/office/drawing/2014/main" id="{6458964C-9C5E-9D7E-AA1E-B5D8804BE5D5}"/>
                </a:ext>
              </a:extLst>
            </p:cNvPr>
            <p:cNvSpPr/>
            <p:nvPr/>
          </p:nvSpPr>
          <p:spPr>
            <a:xfrm>
              <a:off x="2480065" y="4479266"/>
              <a:ext cx="1008112" cy="966844"/>
            </a:xfrm>
            <a:prstGeom prst="upArrowCallout">
              <a:avLst>
                <a:gd name="adj1" fmla="val 12118"/>
                <a:gd name="adj2" fmla="val 13076"/>
                <a:gd name="adj3" fmla="val 8906"/>
                <a:gd name="adj4" fmla="val 86234"/>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0" name="グループ化 49">
              <a:extLst>
                <a:ext uri="{FF2B5EF4-FFF2-40B4-BE49-F238E27FC236}">
                  <a16:creationId xmlns:a16="http://schemas.microsoft.com/office/drawing/2014/main" id="{05D6AAF6-9871-3A54-FC3E-7563E1C3B89F}"/>
                </a:ext>
              </a:extLst>
            </p:cNvPr>
            <p:cNvGrpSpPr/>
            <p:nvPr/>
          </p:nvGrpSpPr>
          <p:grpSpPr>
            <a:xfrm>
              <a:off x="186542" y="985169"/>
              <a:ext cx="3370452" cy="3046703"/>
              <a:chOff x="186542" y="985169"/>
              <a:chExt cx="3370452" cy="3046703"/>
            </a:xfrm>
          </p:grpSpPr>
          <p:sp>
            <p:nvSpPr>
              <p:cNvPr id="4" name="正方形/長方形 3">
                <a:extLst>
                  <a:ext uri="{FF2B5EF4-FFF2-40B4-BE49-F238E27FC236}">
                    <a16:creationId xmlns:a16="http://schemas.microsoft.com/office/drawing/2014/main" id="{8531F50B-2A83-0F6C-76B1-9A8377CEF164}"/>
                  </a:ext>
                </a:extLst>
              </p:cNvPr>
              <p:cNvSpPr/>
              <p:nvPr/>
            </p:nvSpPr>
            <p:spPr>
              <a:xfrm>
                <a:off x="1475173" y="1115418"/>
                <a:ext cx="2071832" cy="428316"/>
              </a:xfrm>
              <a:prstGeom prst="rect">
                <a:avLst/>
              </a:prstGeom>
              <a:solidFill>
                <a:srgbClr val="FF00FF">
                  <a:alpha val="1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4A14F118-1A01-0FF5-F338-EDA76B5F1C86}"/>
                  </a:ext>
                </a:extLst>
              </p:cNvPr>
              <p:cNvSpPr/>
              <p:nvPr/>
            </p:nvSpPr>
            <p:spPr>
              <a:xfrm>
                <a:off x="1475173" y="1707368"/>
                <a:ext cx="2071832" cy="851790"/>
              </a:xfrm>
              <a:prstGeom prst="rect">
                <a:avLst/>
              </a:prstGeom>
              <a:solidFill>
                <a:srgbClr val="0070C0">
                  <a:alpha val="121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F95EB2AC-E20B-B8AB-D0B3-39BC12F04A7A}"/>
                  </a:ext>
                </a:extLst>
              </p:cNvPr>
              <p:cNvSpPr/>
              <p:nvPr/>
            </p:nvSpPr>
            <p:spPr>
              <a:xfrm>
                <a:off x="1485162" y="2568053"/>
                <a:ext cx="2071832" cy="111261"/>
              </a:xfrm>
              <a:prstGeom prst="rect">
                <a:avLst/>
              </a:prstGeom>
              <a:solidFill>
                <a:srgbClr val="FF00FF">
                  <a:alpha val="1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DD17C565-7217-ECC6-8269-C46961B226C2}"/>
                  </a:ext>
                </a:extLst>
              </p:cNvPr>
              <p:cNvSpPr/>
              <p:nvPr/>
            </p:nvSpPr>
            <p:spPr>
              <a:xfrm>
                <a:off x="1460911" y="2822212"/>
                <a:ext cx="1692096" cy="983155"/>
              </a:xfrm>
              <a:prstGeom prst="rect">
                <a:avLst/>
              </a:prstGeom>
              <a:solidFill>
                <a:srgbClr val="0070C0">
                  <a:alpha val="121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A57067EF-6441-F790-26D5-0430D6B6014E}"/>
                  </a:ext>
                </a:extLst>
              </p:cNvPr>
              <p:cNvSpPr/>
              <p:nvPr/>
            </p:nvSpPr>
            <p:spPr>
              <a:xfrm>
                <a:off x="1460746" y="3814262"/>
                <a:ext cx="1692261" cy="209774"/>
              </a:xfrm>
              <a:prstGeom prst="rect">
                <a:avLst/>
              </a:prstGeom>
              <a:solidFill>
                <a:srgbClr val="FF00FF">
                  <a:alpha val="1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5A484FF5-AF57-8C18-4AD0-F0E0BE7D8966}"/>
                  </a:ext>
                </a:extLst>
              </p:cNvPr>
              <p:cNvSpPr/>
              <p:nvPr/>
            </p:nvSpPr>
            <p:spPr>
              <a:xfrm>
                <a:off x="3147986" y="2819983"/>
                <a:ext cx="407183" cy="369636"/>
              </a:xfrm>
              <a:prstGeom prst="rect">
                <a:avLst/>
              </a:prstGeom>
              <a:solidFill>
                <a:srgbClr val="0070C0">
                  <a:alpha val="121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9A95E34D-CB32-0232-94CD-A19A27361E8C}"/>
                  </a:ext>
                </a:extLst>
              </p:cNvPr>
              <p:cNvSpPr/>
              <p:nvPr/>
            </p:nvSpPr>
            <p:spPr>
              <a:xfrm>
                <a:off x="1456756" y="985169"/>
                <a:ext cx="2086647" cy="3035431"/>
              </a:xfrm>
              <a:prstGeom prst="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E408AF83-7B13-95CF-AD21-F9BD94F26166}"/>
                  </a:ext>
                </a:extLst>
              </p:cNvPr>
              <p:cNvSpPr txBox="1"/>
              <p:nvPr/>
            </p:nvSpPr>
            <p:spPr>
              <a:xfrm>
                <a:off x="1081136" y="1236800"/>
                <a:ext cx="1627251" cy="246221"/>
              </a:xfrm>
              <a:prstGeom prst="rect">
                <a:avLst/>
              </a:prstGeom>
              <a:noFill/>
              <a:ln>
                <a:noFill/>
              </a:ln>
            </p:spPr>
            <p:txBody>
              <a:bodyPr vert="horz" wrap="square" rtlCol="0">
                <a:spAutoFit/>
              </a:bodyPr>
              <a:lstStyle/>
              <a:p>
                <a:r>
                  <a:rPr lang="ja-JP" altLang="en-US" sz="1000" b="1" dirty="0">
                    <a:solidFill>
                      <a:srgbClr val="00B050"/>
                    </a:solidFill>
                    <a:latin typeface="メイリオ" panose="020B0604030504040204" pitchFamily="50" charset="-128"/>
                    <a:ea typeface="メイリオ" panose="020B0604030504040204" pitchFamily="50" charset="-128"/>
                  </a:rPr>
                  <a:t>疑問</a:t>
                </a:r>
                <a:endParaRPr kumimoji="1" lang="ja-JP" altLang="en-US" sz="1000" b="1" dirty="0">
                  <a:solidFill>
                    <a:srgbClr val="00B050"/>
                  </a:solidFill>
                </a:endParaRPr>
              </a:p>
            </p:txBody>
          </p:sp>
          <p:sp>
            <p:nvSpPr>
              <p:cNvPr id="59" name="テキスト ボックス 58">
                <a:extLst>
                  <a:ext uri="{FF2B5EF4-FFF2-40B4-BE49-F238E27FC236}">
                    <a16:creationId xmlns:a16="http://schemas.microsoft.com/office/drawing/2014/main" id="{065A4E83-1D94-795E-91D3-BF6A611D3A23}"/>
                  </a:ext>
                </a:extLst>
              </p:cNvPr>
              <p:cNvSpPr txBox="1"/>
              <p:nvPr/>
            </p:nvSpPr>
            <p:spPr>
              <a:xfrm>
                <a:off x="186542" y="1922290"/>
                <a:ext cx="1627251" cy="246221"/>
              </a:xfrm>
              <a:prstGeom prst="rect">
                <a:avLst/>
              </a:prstGeom>
              <a:noFill/>
              <a:ln>
                <a:noFill/>
              </a:ln>
            </p:spPr>
            <p:txBody>
              <a:bodyPr vert="horz" wrap="square" rtlCol="0">
                <a:spAutoFit/>
              </a:bodyPr>
              <a:lstStyle/>
              <a:p>
                <a:r>
                  <a:rPr lang="ja-JP" altLang="en-US" sz="1000" b="1" dirty="0">
                    <a:solidFill>
                      <a:srgbClr val="00B050"/>
                    </a:solidFill>
                    <a:latin typeface="メイリオ" panose="020B0604030504040204" pitchFamily="50" charset="-128"/>
                    <a:ea typeface="メイリオ" panose="020B0604030504040204" pitchFamily="50" charset="-128"/>
                  </a:rPr>
                  <a:t>調べて分かったこと</a:t>
                </a:r>
                <a:endParaRPr kumimoji="1" lang="ja-JP" altLang="en-US" sz="1000" b="1" dirty="0">
                  <a:solidFill>
                    <a:srgbClr val="00B050"/>
                  </a:solidFill>
                </a:endParaRPr>
              </a:p>
            </p:txBody>
          </p:sp>
          <p:sp>
            <p:nvSpPr>
              <p:cNvPr id="61" name="テキスト ボックス 60">
                <a:extLst>
                  <a:ext uri="{FF2B5EF4-FFF2-40B4-BE49-F238E27FC236}">
                    <a16:creationId xmlns:a16="http://schemas.microsoft.com/office/drawing/2014/main" id="{DA6CC6C5-B442-162F-799F-A67B4BE848E0}"/>
                  </a:ext>
                </a:extLst>
              </p:cNvPr>
              <p:cNvSpPr txBox="1"/>
              <p:nvPr/>
            </p:nvSpPr>
            <p:spPr>
              <a:xfrm>
                <a:off x="1078301" y="2507422"/>
                <a:ext cx="1627251" cy="246221"/>
              </a:xfrm>
              <a:prstGeom prst="rect">
                <a:avLst/>
              </a:prstGeom>
              <a:noFill/>
              <a:ln>
                <a:noFill/>
              </a:ln>
            </p:spPr>
            <p:txBody>
              <a:bodyPr vert="horz" wrap="square" rtlCol="0">
                <a:spAutoFit/>
              </a:bodyPr>
              <a:lstStyle/>
              <a:p>
                <a:r>
                  <a:rPr lang="ja-JP" altLang="en-US" sz="1000" b="1" dirty="0">
                    <a:solidFill>
                      <a:srgbClr val="00B050"/>
                    </a:solidFill>
                    <a:latin typeface="メイリオ" panose="020B0604030504040204" pitchFamily="50" charset="-128"/>
                    <a:ea typeface="メイリオ" panose="020B0604030504040204" pitchFamily="50" charset="-128"/>
                  </a:rPr>
                  <a:t>疑問</a:t>
                </a:r>
                <a:endParaRPr kumimoji="1" lang="ja-JP" altLang="en-US" sz="1000" b="1" dirty="0">
                  <a:solidFill>
                    <a:srgbClr val="00B050"/>
                  </a:solidFill>
                </a:endParaRPr>
              </a:p>
            </p:txBody>
          </p:sp>
          <p:sp>
            <p:nvSpPr>
              <p:cNvPr id="62" name="テキスト ボックス 61">
                <a:extLst>
                  <a:ext uri="{FF2B5EF4-FFF2-40B4-BE49-F238E27FC236}">
                    <a16:creationId xmlns:a16="http://schemas.microsoft.com/office/drawing/2014/main" id="{6F980A96-7B3D-E0A7-EAB5-23DA72EF2F87}"/>
                  </a:ext>
                </a:extLst>
              </p:cNvPr>
              <p:cNvSpPr txBox="1"/>
              <p:nvPr/>
            </p:nvSpPr>
            <p:spPr>
              <a:xfrm>
                <a:off x="195318" y="3257895"/>
                <a:ext cx="1627251" cy="246221"/>
              </a:xfrm>
              <a:prstGeom prst="rect">
                <a:avLst/>
              </a:prstGeom>
              <a:noFill/>
              <a:ln>
                <a:noFill/>
              </a:ln>
            </p:spPr>
            <p:txBody>
              <a:bodyPr vert="horz" wrap="square" rtlCol="0">
                <a:spAutoFit/>
              </a:bodyPr>
              <a:lstStyle/>
              <a:p>
                <a:r>
                  <a:rPr lang="ja-JP" altLang="en-US" sz="1000" b="1" dirty="0">
                    <a:solidFill>
                      <a:srgbClr val="00B050"/>
                    </a:solidFill>
                    <a:latin typeface="メイリオ" panose="020B0604030504040204" pitchFamily="50" charset="-128"/>
                    <a:ea typeface="メイリオ" panose="020B0604030504040204" pitchFamily="50" charset="-128"/>
                  </a:rPr>
                  <a:t>調べて分かったこと</a:t>
                </a:r>
                <a:endParaRPr kumimoji="1" lang="ja-JP" altLang="en-US" sz="1000" b="1" dirty="0">
                  <a:solidFill>
                    <a:srgbClr val="00B050"/>
                  </a:solidFill>
                </a:endParaRPr>
              </a:p>
            </p:txBody>
          </p:sp>
          <p:sp>
            <p:nvSpPr>
              <p:cNvPr id="63" name="テキスト ボックス 62">
                <a:extLst>
                  <a:ext uri="{FF2B5EF4-FFF2-40B4-BE49-F238E27FC236}">
                    <a16:creationId xmlns:a16="http://schemas.microsoft.com/office/drawing/2014/main" id="{7E9332BB-2B3F-BAC9-4157-88DCA133DFA4}"/>
                  </a:ext>
                </a:extLst>
              </p:cNvPr>
              <p:cNvSpPr txBox="1"/>
              <p:nvPr/>
            </p:nvSpPr>
            <p:spPr>
              <a:xfrm>
                <a:off x="1070350" y="3785651"/>
                <a:ext cx="1627251" cy="246221"/>
              </a:xfrm>
              <a:prstGeom prst="rect">
                <a:avLst/>
              </a:prstGeom>
              <a:noFill/>
              <a:ln>
                <a:noFill/>
              </a:ln>
            </p:spPr>
            <p:txBody>
              <a:bodyPr vert="horz" wrap="square" rtlCol="0">
                <a:spAutoFit/>
              </a:bodyPr>
              <a:lstStyle/>
              <a:p>
                <a:r>
                  <a:rPr lang="ja-JP" altLang="en-US" sz="1000" b="1" dirty="0">
                    <a:solidFill>
                      <a:srgbClr val="00B050"/>
                    </a:solidFill>
                    <a:latin typeface="メイリオ" panose="020B0604030504040204" pitchFamily="50" charset="-128"/>
                    <a:ea typeface="メイリオ" panose="020B0604030504040204" pitchFamily="50" charset="-128"/>
                  </a:rPr>
                  <a:t>疑問</a:t>
                </a:r>
                <a:endParaRPr kumimoji="1" lang="ja-JP" altLang="en-US" sz="1000" b="1" dirty="0">
                  <a:solidFill>
                    <a:srgbClr val="00B050"/>
                  </a:solidFill>
                </a:endParaRPr>
              </a:p>
            </p:txBody>
          </p:sp>
        </p:grpSp>
      </p:grpSp>
      <p:sp>
        <p:nvSpPr>
          <p:cNvPr id="66" name="テキスト ボックス 65">
            <a:extLst>
              <a:ext uri="{FF2B5EF4-FFF2-40B4-BE49-F238E27FC236}">
                <a16:creationId xmlns:a16="http://schemas.microsoft.com/office/drawing/2014/main" id="{2E20E592-DA60-DB12-1269-DA28FE218494}"/>
              </a:ext>
            </a:extLst>
          </p:cNvPr>
          <p:cNvSpPr txBox="1"/>
          <p:nvPr/>
        </p:nvSpPr>
        <p:spPr>
          <a:xfrm>
            <a:off x="-33889" y="4211415"/>
            <a:ext cx="1112190" cy="261610"/>
          </a:xfrm>
          <a:prstGeom prst="rect">
            <a:avLst/>
          </a:prstGeom>
          <a:noFill/>
          <a:ln>
            <a:noFill/>
          </a:ln>
        </p:spPr>
        <p:txBody>
          <a:bodyPr vert="horz" wrap="square" rtlCol="0">
            <a:spAutoFit/>
          </a:bodyPr>
          <a:lstStyle/>
          <a:p>
            <a:r>
              <a:rPr kumimoji="1" lang="ja-JP" altLang="en-US" sz="11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単元の流れ</a:t>
            </a:r>
            <a:endParaRPr kumimoji="1" lang="ja-JP" altLang="en-US" sz="1100" dirty="0"/>
          </a:p>
        </p:txBody>
      </p:sp>
      <p:sp>
        <p:nvSpPr>
          <p:cNvPr id="60" name="テキスト ボックス 59">
            <a:extLst>
              <a:ext uri="{FF2B5EF4-FFF2-40B4-BE49-F238E27FC236}">
                <a16:creationId xmlns:a16="http://schemas.microsoft.com/office/drawing/2014/main" id="{928D5CE2-CE65-3CD5-0E42-AE6F6FE1C88D}"/>
              </a:ext>
            </a:extLst>
          </p:cNvPr>
          <p:cNvSpPr txBox="1"/>
          <p:nvPr/>
        </p:nvSpPr>
        <p:spPr>
          <a:xfrm>
            <a:off x="2603856" y="2384386"/>
            <a:ext cx="1627251" cy="246221"/>
          </a:xfrm>
          <a:prstGeom prst="rect">
            <a:avLst/>
          </a:prstGeom>
          <a:noFill/>
          <a:ln>
            <a:noFill/>
          </a:ln>
        </p:spPr>
        <p:txBody>
          <a:bodyPr vert="horz" wrap="square" rtlCol="0">
            <a:spAutoFit/>
          </a:bodyPr>
          <a:lstStyle/>
          <a:p>
            <a:r>
              <a:rPr lang="ja-JP" altLang="en-US" sz="1000" b="1" dirty="0">
                <a:solidFill>
                  <a:srgbClr val="FF0000"/>
                </a:solidFill>
                <a:latin typeface="メイリオ" panose="020B0604030504040204" pitchFamily="50" charset="-128"/>
                <a:ea typeface="メイリオ" panose="020B0604030504040204" pitchFamily="50" charset="-128"/>
              </a:rPr>
              <a:t>例えば</a:t>
            </a:r>
            <a:r>
              <a:rPr lang="en-US" altLang="ja-JP" sz="1000" b="1" dirty="0">
                <a:solidFill>
                  <a:srgbClr val="FF0000"/>
                </a:solidFill>
                <a:latin typeface="メイリオ" panose="020B0604030504040204" pitchFamily="50" charset="-128"/>
                <a:ea typeface="メイリオ" panose="020B0604030504040204" pitchFamily="50" charset="-128"/>
              </a:rPr>
              <a:t>…</a:t>
            </a:r>
            <a:endParaRPr kumimoji="1" lang="ja-JP" altLang="en-US" sz="1000" b="1" dirty="0">
              <a:solidFill>
                <a:srgbClr val="FF0000"/>
              </a:solidFill>
            </a:endParaRPr>
          </a:p>
        </p:txBody>
      </p:sp>
      <p:sp>
        <p:nvSpPr>
          <p:cNvPr id="36" name="正方形/長方形 35">
            <a:extLst>
              <a:ext uri="{FF2B5EF4-FFF2-40B4-BE49-F238E27FC236}">
                <a16:creationId xmlns:a16="http://schemas.microsoft.com/office/drawing/2014/main" id="{6A037B34-B3C9-F322-E4A2-664CDE36DCAC}"/>
              </a:ext>
            </a:extLst>
          </p:cNvPr>
          <p:cNvSpPr/>
          <p:nvPr/>
        </p:nvSpPr>
        <p:spPr>
          <a:xfrm>
            <a:off x="2242335" y="1190205"/>
            <a:ext cx="376731" cy="144016"/>
          </a:xfrm>
          <a:prstGeom prst="rect">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a:extLst>
              <a:ext uri="{FF2B5EF4-FFF2-40B4-BE49-F238E27FC236}">
                <a16:creationId xmlns:a16="http://schemas.microsoft.com/office/drawing/2014/main" id="{009606C6-FB58-01ED-8BCC-F987F6BCC507}"/>
              </a:ext>
            </a:extLst>
          </p:cNvPr>
          <p:cNvSpPr/>
          <p:nvPr/>
        </p:nvSpPr>
        <p:spPr>
          <a:xfrm flipH="1">
            <a:off x="2656915" y="1300535"/>
            <a:ext cx="357091" cy="152925"/>
          </a:xfrm>
          <a:prstGeom prst="rect">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 name="直線コネクタ 42">
            <a:extLst>
              <a:ext uri="{FF2B5EF4-FFF2-40B4-BE49-F238E27FC236}">
                <a16:creationId xmlns:a16="http://schemas.microsoft.com/office/drawing/2014/main" id="{2340E553-40DD-DD70-1672-2E1ED83E3E30}"/>
              </a:ext>
            </a:extLst>
          </p:cNvPr>
          <p:cNvCxnSpPr>
            <a:cxnSpLocks/>
          </p:cNvCxnSpPr>
          <p:nvPr/>
        </p:nvCxnSpPr>
        <p:spPr>
          <a:xfrm>
            <a:off x="2854295" y="1451182"/>
            <a:ext cx="2365777" cy="3019181"/>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E1BFCDE1-8573-6576-5A73-AEA1FEBBBFEE}"/>
              </a:ext>
            </a:extLst>
          </p:cNvPr>
          <p:cNvCxnSpPr>
            <a:cxnSpLocks/>
            <a:stCxn id="36" idx="2"/>
          </p:cNvCxnSpPr>
          <p:nvPr/>
        </p:nvCxnSpPr>
        <p:spPr>
          <a:xfrm>
            <a:off x="2430701" y="1334221"/>
            <a:ext cx="2789371" cy="3136142"/>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51922043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1000"/>
                                        <p:tgtEl>
                                          <p:spTgt spid="3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1000"/>
                                        <p:tgtEl>
                                          <p:spTgt spid="3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10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1000"/>
                                        <p:tgtEl>
                                          <p:spTgt spid="2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1000"/>
                                        <p:tgtEl>
                                          <p:spTgt spid="2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1000"/>
                                        <p:tgtEl>
                                          <p:spTgt spid="2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1000"/>
                                        <p:tgtEl>
                                          <p:spTgt spid="3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fade">
                                      <p:cBhvr>
                                        <p:cTn id="34" dur="1000"/>
                                        <p:tgtEl>
                                          <p:spTgt spid="3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1000"/>
                                        <p:tgtEl>
                                          <p:spTgt spid="37"/>
                                        </p:tgtEl>
                                      </p:cBhvr>
                                    </p:animEffect>
                                  </p:childTnLst>
                                </p:cTn>
                              </p:par>
                              <p:par>
                                <p:cTn id="38" presetID="22" presetClass="entr" presetSubtype="8" fill="hold" grpId="0" nodeType="withEffect">
                                  <p:stCondLst>
                                    <p:cond delay="500"/>
                                  </p:stCondLst>
                                  <p:childTnLst>
                                    <p:set>
                                      <p:cBhvr>
                                        <p:cTn id="39" dur="1" fill="hold">
                                          <p:stCondLst>
                                            <p:cond delay="0"/>
                                          </p:stCondLst>
                                        </p:cTn>
                                        <p:tgtEl>
                                          <p:spTgt spid="5"/>
                                        </p:tgtEl>
                                        <p:attrNameLst>
                                          <p:attrName>style.visibility</p:attrName>
                                        </p:attrNameLst>
                                      </p:cBhvr>
                                      <p:to>
                                        <p:strVal val="visible"/>
                                      </p:to>
                                    </p:set>
                                    <p:animEffect transition="in" filter="wipe(left)">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6"/>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5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35" presetClass="emph" presetSubtype="0" fill="hold" grpId="1" nodeType="clickEffect">
                                  <p:stCondLst>
                                    <p:cond delay="0"/>
                                  </p:stCondLst>
                                  <p:childTnLst>
                                    <p:anim calcmode="discrete" valueType="str">
                                      <p:cBhvr>
                                        <p:cTn id="82" dur="500" fill="hold"/>
                                        <p:tgtEl>
                                          <p:spTgt spid="40"/>
                                        </p:tgtEl>
                                        <p:attrNameLst>
                                          <p:attrName>style.visibility</p:attrName>
                                        </p:attrNameLst>
                                      </p:cBhvr>
                                      <p:tavLst>
                                        <p:tav tm="0">
                                          <p:val>
                                            <p:strVal val="hidden"/>
                                          </p:val>
                                        </p:tav>
                                        <p:tav tm="50000">
                                          <p:val>
                                            <p:strVal val="visible"/>
                                          </p:val>
                                        </p:tav>
                                      </p:tavLst>
                                    </p:anim>
                                  </p:childTnLst>
                                </p:cTn>
                              </p:par>
                              <p:par>
                                <p:cTn id="83" presetID="35" presetClass="emph" presetSubtype="0" fill="hold" grpId="1" nodeType="withEffect">
                                  <p:stCondLst>
                                    <p:cond delay="0"/>
                                  </p:stCondLst>
                                  <p:childTnLst>
                                    <p:anim calcmode="discrete" valueType="str">
                                      <p:cBhvr>
                                        <p:cTn id="84" dur="500" fill="hold"/>
                                        <p:tgtEl>
                                          <p:spTgt spid="41"/>
                                        </p:tgtEl>
                                        <p:attrNameLst>
                                          <p:attrName>style.visibility</p:attrName>
                                        </p:attrNameLst>
                                      </p:cBhvr>
                                      <p:tavLst>
                                        <p:tav tm="0">
                                          <p:val>
                                            <p:strVal val="hidden"/>
                                          </p:val>
                                        </p:tav>
                                        <p:tav tm="50000">
                                          <p:val>
                                            <p:strVal val="visible"/>
                                          </p:val>
                                        </p:tav>
                                      </p:tavLst>
                                    </p:anim>
                                  </p:childTnLst>
                                </p:cTn>
                              </p:par>
                            </p:childTnLst>
                          </p:cTn>
                        </p:par>
                        <p:par>
                          <p:cTn id="85" fill="hold">
                            <p:stCondLst>
                              <p:cond delay="500"/>
                            </p:stCondLst>
                            <p:childTnLst>
                              <p:par>
                                <p:cTn id="86" presetID="35" presetClass="emph" presetSubtype="0" fill="hold" grpId="2" nodeType="afterEffect">
                                  <p:stCondLst>
                                    <p:cond delay="0"/>
                                  </p:stCondLst>
                                  <p:childTnLst>
                                    <p:anim calcmode="discrete" valueType="str">
                                      <p:cBhvr>
                                        <p:cTn id="87" dur="500" fill="hold"/>
                                        <p:tgtEl>
                                          <p:spTgt spid="40"/>
                                        </p:tgtEl>
                                        <p:attrNameLst>
                                          <p:attrName>style.visibility</p:attrName>
                                        </p:attrNameLst>
                                      </p:cBhvr>
                                      <p:tavLst>
                                        <p:tav tm="0">
                                          <p:val>
                                            <p:strVal val="hidden"/>
                                          </p:val>
                                        </p:tav>
                                        <p:tav tm="50000">
                                          <p:val>
                                            <p:strVal val="visible"/>
                                          </p:val>
                                        </p:tav>
                                      </p:tavLst>
                                    </p:anim>
                                  </p:childTnLst>
                                </p:cTn>
                              </p:par>
                              <p:par>
                                <p:cTn id="88" presetID="35" presetClass="emph" presetSubtype="0" fill="hold" grpId="2" nodeType="withEffect">
                                  <p:stCondLst>
                                    <p:cond delay="0"/>
                                  </p:stCondLst>
                                  <p:childTnLst>
                                    <p:anim calcmode="discrete" valueType="str">
                                      <p:cBhvr>
                                        <p:cTn id="89" dur="500" fill="hold"/>
                                        <p:tgtEl>
                                          <p:spTgt spid="41"/>
                                        </p:tgtEl>
                                        <p:attrNameLst>
                                          <p:attrName>style.visibility</p:attrName>
                                        </p:attrNameLst>
                                      </p:cBhvr>
                                      <p:tavLst>
                                        <p:tav tm="0">
                                          <p:val>
                                            <p:strVal val="hidden"/>
                                          </p:val>
                                        </p:tav>
                                        <p:tav tm="50000">
                                          <p:val>
                                            <p:strVal val="visible"/>
                                          </p:val>
                                        </p:tav>
                                      </p:tavLst>
                                    </p:anim>
                                  </p:childTnLst>
                                </p:cTn>
                              </p:par>
                            </p:childTnLst>
                          </p:cTn>
                        </p:par>
                        <p:par>
                          <p:cTn id="90" fill="hold">
                            <p:stCondLst>
                              <p:cond delay="1000"/>
                            </p:stCondLst>
                            <p:childTnLst>
                              <p:par>
                                <p:cTn id="91" presetID="35" presetClass="emph" presetSubtype="0" fill="hold" grpId="3" nodeType="afterEffect">
                                  <p:stCondLst>
                                    <p:cond delay="0"/>
                                  </p:stCondLst>
                                  <p:childTnLst>
                                    <p:anim calcmode="discrete" valueType="str">
                                      <p:cBhvr>
                                        <p:cTn id="92" dur="500" fill="hold"/>
                                        <p:tgtEl>
                                          <p:spTgt spid="40"/>
                                        </p:tgtEl>
                                        <p:attrNameLst>
                                          <p:attrName>style.visibility</p:attrName>
                                        </p:attrNameLst>
                                      </p:cBhvr>
                                      <p:tavLst>
                                        <p:tav tm="0">
                                          <p:val>
                                            <p:strVal val="hidden"/>
                                          </p:val>
                                        </p:tav>
                                        <p:tav tm="50000">
                                          <p:val>
                                            <p:strVal val="visible"/>
                                          </p:val>
                                        </p:tav>
                                      </p:tavLst>
                                    </p:anim>
                                  </p:childTnLst>
                                </p:cTn>
                              </p:par>
                              <p:par>
                                <p:cTn id="93" presetID="35" presetClass="emph" presetSubtype="0" fill="hold" grpId="3" nodeType="withEffect">
                                  <p:stCondLst>
                                    <p:cond delay="0"/>
                                  </p:stCondLst>
                                  <p:childTnLst>
                                    <p:anim calcmode="discrete" valueType="str">
                                      <p:cBhvr>
                                        <p:cTn id="94" dur="500" fill="hold"/>
                                        <p:tgtEl>
                                          <p:spTgt spid="41"/>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 grpId="0" animBg="1"/>
      <p:bldP spid="5" grpId="0" animBg="1"/>
      <p:bldP spid="21" grpId="0" animBg="1"/>
      <p:bldP spid="23" grpId="0"/>
      <p:bldP spid="24" grpId="0" animBg="1"/>
      <p:bldP spid="25" grpId="0"/>
      <p:bldP spid="27" grpId="0"/>
      <p:bldP spid="34" grpId="0" animBg="1"/>
      <p:bldP spid="37" grpId="0" animBg="1"/>
      <p:bldP spid="38" grpId="0"/>
      <p:bldP spid="39" grpId="0"/>
      <p:bldP spid="40" grpId="0" animBg="1"/>
      <p:bldP spid="40" grpId="1" animBg="1"/>
      <p:bldP spid="40" grpId="2" animBg="1"/>
      <p:bldP spid="40" grpId="3" animBg="1"/>
      <p:bldP spid="41" grpId="0" animBg="1"/>
      <p:bldP spid="41" grpId="1" animBg="1"/>
      <p:bldP spid="41" grpId="2" animBg="1"/>
      <p:bldP spid="41" grpId="3" animBg="1"/>
      <p:bldP spid="47" grpId="0" animBg="1"/>
      <p:bldP spid="56" grpId="0" animBg="1"/>
      <p:bldP spid="57" grpId="0" animBg="1"/>
      <p:bldP spid="42" grpId="0"/>
      <p:bldP spid="49" grpId="0" animBg="1"/>
      <p:bldP spid="60" grpId="0"/>
      <p:bldP spid="36" grpId="0" animBg="1"/>
      <p:bldP spid="4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7403C-E999-A05F-20C4-62F63B6C31F6}"/>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C826A746-1A89-3671-4BB1-8575C10898F0}"/>
              </a:ext>
            </a:extLst>
          </p:cNvPr>
          <p:cNvSpPr txBox="1">
            <a:spLocks/>
          </p:cNvSpPr>
          <p:nvPr/>
        </p:nvSpPr>
        <p:spPr>
          <a:xfrm>
            <a:off x="-7579" y="0"/>
            <a:ext cx="9151579" cy="569695"/>
          </a:xfrm>
          <a:prstGeom prst="rect">
            <a:avLst/>
          </a:prstGeom>
          <a:solidFill>
            <a:srgbClr val="0058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２ 二　第３学年及び第４学年</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（２）ア（</a:t>
            </a:r>
            <a:r>
              <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情報と情報との関係）</a:t>
            </a:r>
          </a:p>
        </p:txBody>
      </p:sp>
      <p:sp>
        <p:nvSpPr>
          <p:cNvPr id="4" name="正方形/長方形 3">
            <a:extLst>
              <a:ext uri="{FF2B5EF4-FFF2-40B4-BE49-F238E27FC236}">
                <a16:creationId xmlns:a16="http://schemas.microsoft.com/office/drawing/2014/main" id="{659C2728-B0A0-4368-424D-E824CE9A6AE1}"/>
              </a:ext>
            </a:extLst>
          </p:cNvPr>
          <p:cNvSpPr/>
          <p:nvPr/>
        </p:nvSpPr>
        <p:spPr>
          <a:xfrm>
            <a:off x="657280" y="142759"/>
            <a:ext cx="288032" cy="3162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870D9CB-8171-3299-5C8E-567B73197CB9}"/>
              </a:ext>
            </a:extLst>
          </p:cNvPr>
          <p:cNvSpPr txBox="1"/>
          <p:nvPr/>
        </p:nvSpPr>
        <p:spPr>
          <a:xfrm>
            <a:off x="212234" y="763655"/>
            <a:ext cx="9151579" cy="707886"/>
          </a:xfrm>
          <a:prstGeom prst="rect">
            <a:avLst/>
          </a:prstGeom>
          <a:noFill/>
        </p:spPr>
        <p:txBody>
          <a:bodyPr wrap="square" rtlCol="0">
            <a:spAutoFit/>
          </a:bodyPr>
          <a:lstStyle/>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出題の趣旨</a:t>
            </a:r>
            <a:r>
              <a:rPr kumimoji="1" lang="en-US" altLang="ja-JP" sz="2000" b="1" dirty="0">
                <a:latin typeface="メイリオ" panose="020B0604030504040204" pitchFamily="50" charset="-128"/>
                <a:ea typeface="メイリオ" panose="020B0604030504040204" pitchFamily="50" charset="-128"/>
              </a:rPr>
              <a:t>】</a:t>
            </a:r>
            <a:r>
              <a:rPr lang="ja-JP" altLang="en-US" sz="2000" b="1" dirty="0">
                <a:latin typeface="メイリオ" panose="020B0604030504040204" pitchFamily="50" charset="-128"/>
                <a:ea typeface="メイリオ" panose="020B0604030504040204" pitchFamily="50" charset="-128"/>
              </a:rPr>
              <a:t>考えとそれを支える理由や事例など情報と情報との関係に</a:t>
            </a:r>
            <a:endParaRPr lang="en-US" altLang="ja-JP" sz="2000" b="1" dirty="0">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　　　　　　　ついて理解することができるかどうかをみる。</a:t>
            </a:r>
            <a:endParaRPr kumimoji="1" lang="ja-JP" altLang="en-US" sz="2000" b="1" dirty="0">
              <a:latin typeface="メイリオ" panose="020B0604030504040204" pitchFamily="50" charset="-128"/>
              <a:ea typeface="メイリオ" panose="020B0604030504040204" pitchFamily="50" charset="-128"/>
            </a:endParaRPr>
          </a:p>
        </p:txBody>
      </p:sp>
      <p:pic>
        <p:nvPicPr>
          <p:cNvPr id="17" name="図 16">
            <a:extLst>
              <a:ext uri="{FF2B5EF4-FFF2-40B4-BE49-F238E27FC236}">
                <a16:creationId xmlns:a16="http://schemas.microsoft.com/office/drawing/2014/main" id="{12532C0F-E32C-2973-8D57-1A02548AFAD8}"/>
              </a:ext>
            </a:extLst>
          </p:cNvPr>
          <p:cNvPicPr>
            <a:picLocks noChangeAspect="1"/>
          </p:cNvPicPr>
          <p:nvPr/>
        </p:nvPicPr>
        <p:blipFill>
          <a:blip r:embed="rId4"/>
          <a:stretch>
            <a:fillRect/>
          </a:stretch>
        </p:blipFill>
        <p:spPr>
          <a:xfrm>
            <a:off x="5004048" y="1472177"/>
            <a:ext cx="3884302" cy="5285904"/>
          </a:xfrm>
          <a:prstGeom prst="rect">
            <a:avLst/>
          </a:prstGeom>
        </p:spPr>
      </p:pic>
      <p:pic>
        <p:nvPicPr>
          <p:cNvPr id="24" name="図 23">
            <a:extLst>
              <a:ext uri="{FF2B5EF4-FFF2-40B4-BE49-F238E27FC236}">
                <a16:creationId xmlns:a16="http://schemas.microsoft.com/office/drawing/2014/main" id="{D340AC7F-37EA-C17A-E7C1-797BBCD1EE26}"/>
              </a:ext>
            </a:extLst>
          </p:cNvPr>
          <p:cNvPicPr>
            <a:picLocks noChangeAspect="1"/>
          </p:cNvPicPr>
          <p:nvPr/>
        </p:nvPicPr>
        <p:blipFill>
          <a:blip r:embed="rId5"/>
          <a:srcRect l="52755"/>
          <a:stretch>
            <a:fillRect/>
          </a:stretch>
        </p:blipFill>
        <p:spPr>
          <a:xfrm>
            <a:off x="4023143" y="1612817"/>
            <a:ext cx="836889" cy="5145265"/>
          </a:xfrm>
          <a:prstGeom prst="rect">
            <a:avLst/>
          </a:prstGeom>
        </p:spPr>
      </p:pic>
      <p:sp>
        <p:nvSpPr>
          <p:cNvPr id="27" name="楕円 26">
            <a:extLst>
              <a:ext uri="{FF2B5EF4-FFF2-40B4-BE49-F238E27FC236}">
                <a16:creationId xmlns:a16="http://schemas.microsoft.com/office/drawing/2014/main" id="{3DA0E4DC-EC03-4D36-5358-BAEEF80ECB6E}"/>
              </a:ext>
            </a:extLst>
          </p:cNvPr>
          <p:cNvSpPr/>
          <p:nvPr/>
        </p:nvSpPr>
        <p:spPr>
          <a:xfrm>
            <a:off x="4026416" y="1700808"/>
            <a:ext cx="216024" cy="21602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a:extLst>
              <a:ext uri="{FF2B5EF4-FFF2-40B4-BE49-F238E27FC236}">
                <a16:creationId xmlns:a16="http://schemas.microsoft.com/office/drawing/2014/main" id="{BB9497C9-47A7-6623-EA4B-B169525DE35A}"/>
              </a:ext>
            </a:extLst>
          </p:cNvPr>
          <p:cNvCxnSpPr>
            <a:cxnSpLocks/>
          </p:cNvCxnSpPr>
          <p:nvPr/>
        </p:nvCxnSpPr>
        <p:spPr>
          <a:xfrm>
            <a:off x="6609005" y="4005064"/>
            <a:ext cx="1491387" cy="0"/>
          </a:xfrm>
          <a:prstGeom prst="line">
            <a:avLst/>
          </a:prstGeom>
          <a:ln w="28575">
            <a:solidFill>
              <a:srgbClr val="FC9B55"/>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9DBBC267-F014-35FE-D773-E7B69013A64E}"/>
              </a:ext>
            </a:extLst>
          </p:cNvPr>
          <p:cNvCxnSpPr>
            <a:cxnSpLocks/>
          </p:cNvCxnSpPr>
          <p:nvPr/>
        </p:nvCxnSpPr>
        <p:spPr>
          <a:xfrm>
            <a:off x="6454600" y="4347686"/>
            <a:ext cx="161188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7E60B01B-0A12-8017-BF4A-6523E123183C}"/>
              </a:ext>
            </a:extLst>
          </p:cNvPr>
          <p:cNvCxnSpPr>
            <a:cxnSpLocks/>
          </p:cNvCxnSpPr>
          <p:nvPr/>
        </p:nvCxnSpPr>
        <p:spPr>
          <a:xfrm>
            <a:off x="7002967" y="3375660"/>
            <a:ext cx="1080120" cy="0"/>
          </a:xfrm>
          <a:prstGeom prst="line">
            <a:avLst/>
          </a:prstGeom>
          <a:ln w="28575">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EAEB0005-D403-0E7D-9674-F8433FBB6064}"/>
              </a:ext>
            </a:extLst>
          </p:cNvPr>
          <p:cNvCxnSpPr>
            <a:cxnSpLocks/>
          </p:cNvCxnSpPr>
          <p:nvPr/>
        </p:nvCxnSpPr>
        <p:spPr>
          <a:xfrm>
            <a:off x="5132824" y="3524527"/>
            <a:ext cx="2952328" cy="0"/>
          </a:xfrm>
          <a:prstGeom prst="line">
            <a:avLst/>
          </a:prstGeom>
          <a:ln w="28575">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F5542FD8-BBB3-428F-DEBB-DD931A435E9D}"/>
              </a:ext>
            </a:extLst>
          </p:cNvPr>
          <p:cNvCxnSpPr>
            <a:cxnSpLocks/>
          </p:cNvCxnSpPr>
          <p:nvPr/>
        </p:nvCxnSpPr>
        <p:spPr>
          <a:xfrm>
            <a:off x="5103764" y="3693513"/>
            <a:ext cx="908396" cy="0"/>
          </a:xfrm>
          <a:prstGeom prst="line">
            <a:avLst/>
          </a:prstGeom>
          <a:ln w="28575">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6A66BBB9-8394-1F39-CC92-AA32D3159E6B}"/>
              </a:ext>
            </a:extLst>
          </p:cNvPr>
          <p:cNvCxnSpPr>
            <a:cxnSpLocks/>
          </p:cNvCxnSpPr>
          <p:nvPr/>
        </p:nvCxnSpPr>
        <p:spPr>
          <a:xfrm>
            <a:off x="5117618" y="4169861"/>
            <a:ext cx="1110566" cy="0"/>
          </a:xfrm>
          <a:prstGeom prst="line">
            <a:avLst/>
          </a:prstGeom>
          <a:ln w="28575">
            <a:solidFill>
              <a:srgbClr val="FC9B55"/>
            </a:solidFill>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2442E79A-EDA5-CD35-F4F1-312067887296}"/>
              </a:ext>
            </a:extLst>
          </p:cNvPr>
          <p:cNvCxnSpPr>
            <a:cxnSpLocks/>
          </p:cNvCxnSpPr>
          <p:nvPr/>
        </p:nvCxnSpPr>
        <p:spPr>
          <a:xfrm flipH="1">
            <a:off x="7018207" y="3533124"/>
            <a:ext cx="74073" cy="687964"/>
          </a:xfrm>
          <a:prstGeom prst="straightConnector1">
            <a:avLst/>
          </a:prstGeom>
          <a:ln w="28575">
            <a:solidFill>
              <a:srgbClr val="FF99FF"/>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307D10D6-535F-EE6C-1390-D4ED4F65B1A4}"/>
              </a:ext>
            </a:extLst>
          </p:cNvPr>
          <p:cNvCxnSpPr>
            <a:cxnSpLocks/>
          </p:cNvCxnSpPr>
          <p:nvPr/>
        </p:nvCxnSpPr>
        <p:spPr>
          <a:xfrm>
            <a:off x="6785919" y="4005064"/>
            <a:ext cx="18329" cy="225296"/>
          </a:xfrm>
          <a:prstGeom prst="straightConnector1">
            <a:avLst/>
          </a:prstGeom>
          <a:ln w="28575">
            <a:solidFill>
              <a:srgbClr val="FC9B55"/>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1166D41-BA82-3CE4-E7B8-E1EFF95D9875}"/>
              </a:ext>
            </a:extLst>
          </p:cNvPr>
          <p:cNvCxnSpPr>
            <a:cxnSpLocks/>
          </p:cNvCxnSpPr>
          <p:nvPr/>
        </p:nvCxnSpPr>
        <p:spPr>
          <a:xfrm>
            <a:off x="4211960" y="2437162"/>
            <a:ext cx="0" cy="125635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DAA61843-7DE3-3B52-3149-B2267652D169}"/>
              </a:ext>
            </a:extLst>
          </p:cNvPr>
          <p:cNvCxnSpPr>
            <a:cxnSpLocks/>
          </p:cNvCxnSpPr>
          <p:nvPr/>
        </p:nvCxnSpPr>
        <p:spPr>
          <a:xfrm>
            <a:off x="5117618" y="4509120"/>
            <a:ext cx="89454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49" name="図 48">
            <a:extLst>
              <a:ext uri="{FF2B5EF4-FFF2-40B4-BE49-F238E27FC236}">
                <a16:creationId xmlns:a16="http://schemas.microsoft.com/office/drawing/2014/main" id="{99CECE9A-87A7-C5A7-CB8A-C62C5574B3F8}"/>
              </a:ext>
            </a:extLst>
          </p:cNvPr>
          <p:cNvPicPr>
            <a:picLocks noChangeAspect="1"/>
          </p:cNvPicPr>
          <p:nvPr/>
        </p:nvPicPr>
        <p:blipFill>
          <a:blip r:embed="rId5"/>
          <a:srcRect l="33752" r="50122"/>
          <a:stretch>
            <a:fillRect/>
          </a:stretch>
        </p:blipFill>
        <p:spPr>
          <a:xfrm>
            <a:off x="2959752" y="1612816"/>
            <a:ext cx="285658" cy="5145265"/>
          </a:xfrm>
          <a:prstGeom prst="rect">
            <a:avLst/>
          </a:prstGeom>
        </p:spPr>
      </p:pic>
      <p:pic>
        <p:nvPicPr>
          <p:cNvPr id="50" name="図 49">
            <a:extLst>
              <a:ext uri="{FF2B5EF4-FFF2-40B4-BE49-F238E27FC236}">
                <a16:creationId xmlns:a16="http://schemas.microsoft.com/office/drawing/2014/main" id="{25223A3E-A555-CDA7-C4D1-9E56FF1E4E2B}"/>
              </a:ext>
            </a:extLst>
          </p:cNvPr>
          <p:cNvPicPr>
            <a:picLocks noChangeAspect="1"/>
          </p:cNvPicPr>
          <p:nvPr/>
        </p:nvPicPr>
        <p:blipFill>
          <a:blip r:embed="rId5"/>
          <a:srcRect l="13941" r="69431"/>
          <a:stretch>
            <a:fillRect/>
          </a:stretch>
        </p:blipFill>
        <p:spPr>
          <a:xfrm>
            <a:off x="1918625" y="1612816"/>
            <a:ext cx="294552" cy="5145265"/>
          </a:xfrm>
          <a:prstGeom prst="rect">
            <a:avLst/>
          </a:prstGeom>
        </p:spPr>
      </p:pic>
      <p:pic>
        <p:nvPicPr>
          <p:cNvPr id="52" name="図 51">
            <a:extLst>
              <a:ext uri="{FF2B5EF4-FFF2-40B4-BE49-F238E27FC236}">
                <a16:creationId xmlns:a16="http://schemas.microsoft.com/office/drawing/2014/main" id="{1C69DA34-D5CA-6038-D588-59286A6581DC}"/>
              </a:ext>
            </a:extLst>
          </p:cNvPr>
          <p:cNvPicPr>
            <a:picLocks noChangeAspect="1"/>
          </p:cNvPicPr>
          <p:nvPr/>
        </p:nvPicPr>
        <p:blipFill>
          <a:blip r:embed="rId5"/>
          <a:srcRect r="87138"/>
          <a:stretch>
            <a:fillRect/>
          </a:stretch>
        </p:blipFill>
        <p:spPr>
          <a:xfrm>
            <a:off x="934609" y="1612816"/>
            <a:ext cx="227844" cy="5145265"/>
          </a:xfrm>
          <a:prstGeom prst="rect">
            <a:avLst/>
          </a:prstGeom>
        </p:spPr>
      </p:pic>
      <p:sp>
        <p:nvSpPr>
          <p:cNvPr id="12" name="角丸四角形 7">
            <a:extLst>
              <a:ext uri="{FF2B5EF4-FFF2-40B4-BE49-F238E27FC236}">
                <a16:creationId xmlns:a16="http://schemas.microsoft.com/office/drawing/2014/main" id="{F7D6654D-37B9-A846-F173-60D1673C3515}"/>
              </a:ext>
            </a:extLst>
          </p:cNvPr>
          <p:cNvSpPr/>
          <p:nvPr/>
        </p:nvSpPr>
        <p:spPr>
          <a:xfrm>
            <a:off x="179512" y="5454546"/>
            <a:ext cx="2577668" cy="1214814"/>
          </a:xfrm>
          <a:prstGeom prst="roundRect">
            <a:avLst>
              <a:gd name="adj" fmla="val 7999"/>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lIns="144000" tIns="108000" rIns="72000" rtlCol="0" anchor="ctr"/>
          <a:lstStyle/>
          <a:p>
            <a:r>
              <a:rPr lang="ja-JP" altLang="en-US" sz="2400" dirty="0">
                <a:solidFill>
                  <a:srgbClr val="000000"/>
                </a:solidFill>
                <a:latin typeface="メイリオ" panose="020B0604030504040204" pitchFamily="50" charset="-128"/>
                <a:ea typeface="メイリオ" panose="020B0604030504040204" pitchFamily="50" charset="-128"/>
              </a:rPr>
              <a:t>広島県　</a:t>
            </a:r>
            <a:r>
              <a:rPr lang="en-US" altLang="ja-JP" sz="2400" dirty="0">
                <a:solidFill>
                  <a:schemeClr val="tx1"/>
                </a:solidFill>
                <a:latin typeface="メイリオ" panose="020B0604030504040204" pitchFamily="50" charset="-128"/>
                <a:ea typeface="メイリオ" panose="020B0604030504040204" pitchFamily="50" charset="-128"/>
              </a:rPr>
              <a:t>51.4</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lang="ja-JP" altLang="en-US" sz="2400" dirty="0">
                <a:solidFill>
                  <a:schemeClr val="tx1"/>
                </a:solidFill>
                <a:latin typeface="メイリオ" panose="020B0604030504040204" pitchFamily="50" charset="-128"/>
                <a:ea typeface="メイリオ" panose="020B0604030504040204" pitchFamily="50" charset="-128"/>
              </a:rPr>
              <a:t>全　国　</a:t>
            </a:r>
            <a:r>
              <a:rPr lang="en-US" altLang="ja-JP" sz="2400" dirty="0">
                <a:solidFill>
                  <a:schemeClr val="tx1"/>
                </a:solidFill>
                <a:latin typeface="メイリオ" panose="020B0604030504040204" pitchFamily="50" charset="-128"/>
                <a:ea typeface="メイリオ" panose="020B0604030504040204" pitchFamily="50" charset="-128"/>
              </a:rPr>
              <a:t>48.9</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kumimoji="1" lang="ja-JP" altLang="en-US" sz="2400" dirty="0">
                <a:solidFill>
                  <a:srgbClr val="000000"/>
                </a:solidFill>
                <a:latin typeface="メイリオ" panose="020B0604030504040204" pitchFamily="50" charset="-128"/>
                <a:ea typeface="メイリオ" panose="020B0604030504040204" pitchFamily="50" charset="-128"/>
              </a:rPr>
              <a:t>　差　  </a:t>
            </a:r>
            <a:r>
              <a:rPr kumimoji="1" lang="ja-JP" altLang="en-US" sz="2400" b="1" dirty="0">
                <a:solidFill>
                  <a:srgbClr val="FF0000"/>
                </a:solidFill>
                <a:latin typeface="メイリオ" panose="020B0604030504040204" pitchFamily="50" charset="-128"/>
                <a:ea typeface="メイリオ" panose="020B0604030504040204" pitchFamily="50" charset="-128"/>
              </a:rPr>
              <a:t>＋</a:t>
            </a:r>
            <a:r>
              <a:rPr lang="en-US" altLang="ja-JP" sz="2400" b="1" dirty="0">
                <a:solidFill>
                  <a:srgbClr val="FF0000"/>
                </a:solidFill>
                <a:latin typeface="メイリオ" panose="020B0604030504040204" pitchFamily="50" charset="-128"/>
                <a:ea typeface="メイリオ" panose="020B0604030504040204" pitchFamily="50" charset="-128"/>
              </a:rPr>
              <a:t>2.5</a:t>
            </a:r>
            <a:r>
              <a:rPr kumimoji="1" lang="ja-JP" altLang="en-US" sz="2400" b="1" dirty="0">
                <a:solidFill>
                  <a:srgbClr val="FF0000"/>
                </a:solidFill>
                <a:latin typeface="メイリオ" panose="020B0604030504040204" pitchFamily="50" charset="-128"/>
                <a:ea typeface="メイリオ" panose="020B0604030504040204" pitchFamily="50" charset="-128"/>
              </a:rPr>
              <a:t>㌽</a:t>
            </a:r>
            <a:endParaRPr kumimoji="1" lang="ja-JP" altLang="en-US" sz="2400" b="1" dirty="0">
              <a:solidFill>
                <a:srgbClr val="FF0000"/>
              </a:solidFill>
            </a:endParaRPr>
          </a:p>
        </p:txBody>
      </p:sp>
      <p:cxnSp>
        <p:nvCxnSpPr>
          <p:cNvPr id="2" name="直線コネクタ 1">
            <a:extLst>
              <a:ext uri="{FF2B5EF4-FFF2-40B4-BE49-F238E27FC236}">
                <a16:creationId xmlns:a16="http://schemas.microsoft.com/office/drawing/2014/main" id="{D9787047-D5C8-83E1-5D9C-3D4DB1F57B16}"/>
              </a:ext>
            </a:extLst>
          </p:cNvPr>
          <p:cNvCxnSpPr>
            <a:cxnSpLocks/>
          </p:cNvCxnSpPr>
          <p:nvPr/>
        </p:nvCxnSpPr>
        <p:spPr>
          <a:xfrm flipV="1">
            <a:off x="3150508" y="2437161"/>
            <a:ext cx="0" cy="125635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81AED55F-7B4E-FEE1-C2C3-2038A330D319}"/>
              </a:ext>
            </a:extLst>
          </p:cNvPr>
          <p:cNvCxnSpPr>
            <a:cxnSpLocks/>
          </p:cNvCxnSpPr>
          <p:nvPr/>
        </p:nvCxnSpPr>
        <p:spPr>
          <a:xfrm flipH="1">
            <a:off x="2124232" y="2471205"/>
            <a:ext cx="2924" cy="991838"/>
          </a:xfrm>
          <a:prstGeom prst="line">
            <a:avLst/>
          </a:prstGeom>
          <a:ln w="28575">
            <a:solidFill>
              <a:srgbClr val="62FD03"/>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A3D1107B-3548-FD89-3473-E1A120196150}"/>
              </a:ext>
            </a:extLst>
          </p:cNvPr>
          <p:cNvCxnSpPr>
            <a:cxnSpLocks/>
          </p:cNvCxnSpPr>
          <p:nvPr/>
        </p:nvCxnSpPr>
        <p:spPr>
          <a:xfrm>
            <a:off x="1079114" y="2437161"/>
            <a:ext cx="0" cy="1056454"/>
          </a:xfrm>
          <a:prstGeom prst="line">
            <a:avLst/>
          </a:prstGeom>
          <a:ln w="28575">
            <a:solidFill>
              <a:srgbClr val="02FEF2"/>
            </a:solidFill>
          </a:ln>
        </p:spPr>
        <p:style>
          <a:lnRef idx="1">
            <a:schemeClr val="accent1"/>
          </a:lnRef>
          <a:fillRef idx="0">
            <a:schemeClr val="accent1"/>
          </a:fillRef>
          <a:effectRef idx="0">
            <a:schemeClr val="accent1"/>
          </a:effectRef>
          <a:fontRef idx="minor">
            <a:schemeClr val="tx1"/>
          </a:fontRef>
        </p:style>
      </p:cxnSp>
      <p:grpSp>
        <p:nvGrpSpPr>
          <p:cNvPr id="55" name="グループ化 54">
            <a:extLst>
              <a:ext uri="{FF2B5EF4-FFF2-40B4-BE49-F238E27FC236}">
                <a16:creationId xmlns:a16="http://schemas.microsoft.com/office/drawing/2014/main" id="{295BACCE-2426-44CE-3223-EBF1CA17967F}"/>
              </a:ext>
            </a:extLst>
          </p:cNvPr>
          <p:cNvGrpSpPr/>
          <p:nvPr/>
        </p:nvGrpSpPr>
        <p:grpSpPr>
          <a:xfrm>
            <a:off x="3203849" y="1977420"/>
            <a:ext cx="952945" cy="553998"/>
            <a:chOff x="3037836" y="4039147"/>
            <a:chExt cx="952945" cy="553998"/>
          </a:xfrm>
        </p:grpSpPr>
        <p:sp>
          <p:nvSpPr>
            <p:cNvPr id="53" name="吹き出し: 角を丸めた四角形 52">
              <a:extLst>
                <a:ext uri="{FF2B5EF4-FFF2-40B4-BE49-F238E27FC236}">
                  <a16:creationId xmlns:a16="http://schemas.microsoft.com/office/drawing/2014/main" id="{016A1073-03D0-DDD1-EA68-587912A2020F}"/>
                </a:ext>
              </a:extLst>
            </p:cNvPr>
            <p:cNvSpPr/>
            <p:nvPr/>
          </p:nvSpPr>
          <p:spPr>
            <a:xfrm>
              <a:off x="3094089" y="4039147"/>
              <a:ext cx="797328" cy="553998"/>
            </a:xfrm>
            <a:prstGeom prst="wedgeRoundRectCallout">
              <a:avLst>
                <a:gd name="adj1" fmla="val 39143"/>
                <a:gd name="adj2" fmla="val -65897"/>
                <a:gd name="adj3" fmla="val 16667"/>
              </a:avLst>
            </a:prstGeom>
            <a:solidFill>
              <a:srgbClr val="FDEADA"/>
            </a:solidFill>
            <a:ln>
              <a:solidFill>
                <a:srgbClr val="F796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A65239EE-C428-8121-5FCC-0595D4195449}"/>
                </a:ext>
              </a:extLst>
            </p:cNvPr>
            <p:cNvSpPr txBox="1"/>
            <p:nvPr/>
          </p:nvSpPr>
          <p:spPr>
            <a:xfrm>
              <a:off x="3037836" y="4039147"/>
              <a:ext cx="952945" cy="553998"/>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　</a:t>
              </a:r>
              <a:r>
                <a:rPr lang="ja-JP" altLang="en-US" sz="1050" dirty="0">
                  <a:latin typeface="メイリオ" panose="020B0604030504040204" pitchFamily="50" charset="-128"/>
                  <a:ea typeface="メイリオ" panose="020B0604030504040204" pitchFamily="50" charset="-128"/>
                </a:rPr>
                <a:t>反応率</a:t>
              </a:r>
              <a:endParaRPr lang="en-US" altLang="ja-JP" sz="1050" dirty="0">
                <a:latin typeface="メイリオ" panose="020B0604030504040204" pitchFamily="50" charset="-128"/>
                <a:ea typeface="メイリオ" panose="020B0604030504040204" pitchFamily="50" charset="-128"/>
              </a:endParaRPr>
            </a:p>
            <a:p>
              <a:r>
                <a:rPr lang="ja-JP" altLang="en-US" sz="900" dirty="0">
                  <a:latin typeface="メイリオ" panose="020B0604030504040204" pitchFamily="50" charset="-128"/>
                  <a:ea typeface="メイリオ" panose="020B0604030504040204" pitchFamily="50" charset="-128"/>
                </a:rPr>
                <a:t>広島県 </a:t>
              </a:r>
              <a:r>
                <a:rPr lang="en-US" altLang="ja-JP" sz="900" dirty="0">
                  <a:latin typeface="メイリオ" panose="020B0604030504040204" pitchFamily="50" charset="-128"/>
                  <a:ea typeface="メイリオ" panose="020B0604030504040204" pitchFamily="50" charset="-128"/>
                </a:rPr>
                <a:t>51.4%</a:t>
              </a:r>
            </a:p>
            <a:p>
              <a:r>
                <a:rPr lang="ja-JP" altLang="en-US" sz="900" dirty="0">
                  <a:latin typeface="メイリオ" panose="020B0604030504040204" pitchFamily="50" charset="-128"/>
                  <a:ea typeface="メイリオ" panose="020B0604030504040204" pitchFamily="50" charset="-128"/>
                </a:rPr>
                <a:t>　全国 </a:t>
              </a:r>
              <a:r>
                <a:rPr lang="en-US" altLang="ja-JP" sz="900" dirty="0">
                  <a:latin typeface="メイリオ" panose="020B0604030504040204" pitchFamily="50" charset="-128"/>
                  <a:ea typeface="メイリオ" panose="020B0604030504040204" pitchFamily="50" charset="-128"/>
                </a:rPr>
                <a:t>48.9%</a:t>
              </a:r>
              <a:endParaRPr lang="ja-JP" altLang="en-US" sz="900" dirty="0">
                <a:latin typeface="メイリオ" panose="020B0604030504040204" pitchFamily="50" charset="-128"/>
                <a:ea typeface="メイリオ" panose="020B0604030504040204" pitchFamily="50" charset="-128"/>
              </a:endParaRPr>
            </a:p>
          </p:txBody>
        </p:sp>
      </p:grpSp>
      <p:grpSp>
        <p:nvGrpSpPr>
          <p:cNvPr id="56" name="グループ化 55">
            <a:extLst>
              <a:ext uri="{FF2B5EF4-FFF2-40B4-BE49-F238E27FC236}">
                <a16:creationId xmlns:a16="http://schemas.microsoft.com/office/drawing/2014/main" id="{FB4860E3-ED32-8371-F328-95F28007D91F}"/>
              </a:ext>
            </a:extLst>
          </p:cNvPr>
          <p:cNvGrpSpPr/>
          <p:nvPr/>
        </p:nvGrpSpPr>
        <p:grpSpPr>
          <a:xfrm>
            <a:off x="2178895" y="1977420"/>
            <a:ext cx="952945" cy="553998"/>
            <a:chOff x="3054903" y="4039147"/>
            <a:chExt cx="952945" cy="553998"/>
          </a:xfrm>
        </p:grpSpPr>
        <p:sp>
          <p:nvSpPr>
            <p:cNvPr id="57" name="吹き出し: 角を丸めた四角形 56">
              <a:extLst>
                <a:ext uri="{FF2B5EF4-FFF2-40B4-BE49-F238E27FC236}">
                  <a16:creationId xmlns:a16="http://schemas.microsoft.com/office/drawing/2014/main" id="{2EBBE8C3-6E36-915B-2064-EF741DD212F7}"/>
                </a:ext>
              </a:extLst>
            </p:cNvPr>
            <p:cNvSpPr/>
            <p:nvPr/>
          </p:nvSpPr>
          <p:spPr>
            <a:xfrm>
              <a:off x="3094089" y="4039147"/>
              <a:ext cx="797328" cy="553998"/>
            </a:xfrm>
            <a:prstGeom prst="wedgeRoundRectCallout">
              <a:avLst>
                <a:gd name="adj1" fmla="val 39143"/>
                <a:gd name="adj2" fmla="val -65897"/>
                <a:gd name="adj3" fmla="val 16667"/>
              </a:avLst>
            </a:prstGeom>
            <a:solidFill>
              <a:srgbClr val="FDEADA"/>
            </a:solidFill>
            <a:ln>
              <a:solidFill>
                <a:srgbClr val="F796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46BAABF2-9616-2DDD-C603-38F223728151}"/>
                </a:ext>
              </a:extLst>
            </p:cNvPr>
            <p:cNvSpPr txBox="1"/>
            <p:nvPr/>
          </p:nvSpPr>
          <p:spPr>
            <a:xfrm>
              <a:off x="3054903" y="4039147"/>
              <a:ext cx="952945" cy="553998"/>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　</a:t>
              </a:r>
              <a:r>
                <a:rPr lang="ja-JP" altLang="en-US" sz="1050" dirty="0">
                  <a:latin typeface="メイリオ" panose="020B0604030504040204" pitchFamily="50" charset="-128"/>
                  <a:ea typeface="メイリオ" panose="020B0604030504040204" pitchFamily="50" charset="-128"/>
                </a:rPr>
                <a:t>反応率</a:t>
              </a:r>
              <a:endParaRPr lang="en-US" altLang="ja-JP" sz="1050" dirty="0">
                <a:latin typeface="メイリオ" panose="020B0604030504040204" pitchFamily="50" charset="-128"/>
                <a:ea typeface="メイリオ" panose="020B0604030504040204" pitchFamily="50" charset="-128"/>
              </a:endParaRPr>
            </a:p>
            <a:p>
              <a:r>
                <a:rPr lang="ja-JP" altLang="en-US" sz="900" dirty="0">
                  <a:latin typeface="メイリオ" panose="020B0604030504040204" pitchFamily="50" charset="-128"/>
                  <a:ea typeface="メイリオ" panose="020B0604030504040204" pitchFamily="50" charset="-128"/>
                </a:rPr>
                <a:t>広島県 </a:t>
              </a:r>
              <a:r>
                <a:rPr lang="en-US" altLang="ja-JP" sz="900" dirty="0">
                  <a:latin typeface="メイリオ" panose="020B0604030504040204" pitchFamily="50" charset="-128"/>
                  <a:ea typeface="メイリオ" panose="020B0604030504040204" pitchFamily="50" charset="-128"/>
                </a:rPr>
                <a:t>7.2%</a:t>
              </a:r>
            </a:p>
            <a:p>
              <a:r>
                <a:rPr lang="ja-JP" altLang="en-US" sz="900" dirty="0">
                  <a:latin typeface="メイリオ" panose="020B0604030504040204" pitchFamily="50" charset="-128"/>
                  <a:ea typeface="メイリオ" panose="020B0604030504040204" pitchFamily="50" charset="-128"/>
                </a:rPr>
                <a:t>　全国 </a:t>
              </a:r>
              <a:r>
                <a:rPr lang="en-US" altLang="ja-JP" sz="900" dirty="0">
                  <a:latin typeface="メイリオ" panose="020B0604030504040204" pitchFamily="50" charset="-128"/>
                  <a:ea typeface="メイリオ" panose="020B0604030504040204" pitchFamily="50" charset="-128"/>
                </a:rPr>
                <a:t>7.2%</a:t>
              </a:r>
              <a:endParaRPr lang="ja-JP" altLang="en-US" sz="900" dirty="0">
                <a:latin typeface="メイリオ" panose="020B0604030504040204" pitchFamily="50" charset="-128"/>
                <a:ea typeface="メイリオ" panose="020B0604030504040204" pitchFamily="50" charset="-128"/>
              </a:endParaRPr>
            </a:p>
          </p:txBody>
        </p:sp>
      </p:grpSp>
      <p:grpSp>
        <p:nvGrpSpPr>
          <p:cNvPr id="59" name="グループ化 58">
            <a:extLst>
              <a:ext uri="{FF2B5EF4-FFF2-40B4-BE49-F238E27FC236}">
                <a16:creationId xmlns:a16="http://schemas.microsoft.com/office/drawing/2014/main" id="{70AB0CF8-32EA-29E7-1BC1-7F929BBF64CE}"/>
              </a:ext>
            </a:extLst>
          </p:cNvPr>
          <p:cNvGrpSpPr/>
          <p:nvPr/>
        </p:nvGrpSpPr>
        <p:grpSpPr>
          <a:xfrm>
            <a:off x="1126399" y="1988943"/>
            <a:ext cx="1033920" cy="571618"/>
            <a:chOff x="3024787" y="4039147"/>
            <a:chExt cx="1033920" cy="571618"/>
          </a:xfrm>
        </p:grpSpPr>
        <p:sp>
          <p:nvSpPr>
            <p:cNvPr id="60" name="吹き出し: 角を丸めた四角形 59">
              <a:extLst>
                <a:ext uri="{FF2B5EF4-FFF2-40B4-BE49-F238E27FC236}">
                  <a16:creationId xmlns:a16="http://schemas.microsoft.com/office/drawing/2014/main" id="{D822F2D9-D90C-6D5A-A5A8-D82CE26571A4}"/>
                </a:ext>
              </a:extLst>
            </p:cNvPr>
            <p:cNvSpPr/>
            <p:nvPr/>
          </p:nvSpPr>
          <p:spPr>
            <a:xfrm>
              <a:off x="3094089" y="4039147"/>
              <a:ext cx="797328" cy="553998"/>
            </a:xfrm>
            <a:prstGeom prst="wedgeRoundRectCallout">
              <a:avLst>
                <a:gd name="adj1" fmla="val 39143"/>
                <a:gd name="adj2" fmla="val -65897"/>
                <a:gd name="adj3" fmla="val 16667"/>
              </a:avLst>
            </a:prstGeom>
            <a:solidFill>
              <a:srgbClr val="FDEADA"/>
            </a:solidFill>
            <a:ln>
              <a:solidFill>
                <a:srgbClr val="F796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6C2ED0CB-4AC6-2760-6F0E-CF620EE8FF31}"/>
                </a:ext>
              </a:extLst>
            </p:cNvPr>
            <p:cNvSpPr txBox="1"/>
            <p:nvPr/>
          </p:nvSpPr>
          <p:spPr>
            <a:xfrm>
              <a:off x="3024787" y="4056767"/>
              <a:ext cx="1033920" cy="553998"/>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　</a:t>
              </a:r>
              <a:r>
                <a:rPr lang="ja-JP" altLang="en-US" sz="1050" dirty="0">
                  <a:latin typeface="メイリオ" panose="020B0604030504040204" pitchFamily="50" charset="-128"/>
                  <a:ea typeface="メイリオ" panose="020B0604030504040204" pitchFamily="50" charset="-128"/>
                </a:rPr>
                <a:t>反応率</a:t>
              </a:r>
              <a:endParaRPr lang="en-US" altLang="ja-JP" sz="1050" dirty="0">
                <a:latin typeface="メイリオ" panose="020B0604030504040204" pitchFamily="50" charset="-128"/>
                <a:ea typeface="メイリオ" panose="020B0604030504040204" pitchFamily="50" charset="-128"/>
              </a:endParaRPr>
            </a:p>
            <a:p>
              <a:r>
                <a:rPr lang="ja-JP" altLang="en-US" sz="900" dirty="0">
                  <a:latin typeface="メイリオ" panose="020B0604030504040204" pitchFamily="50" charset="-128"/>
                  <a:ea typeface="メイリオ" panose="020B0604030504040204" pitchFamily="50" charset="-128"/>
                </a:rPr>
                <a:t>広島県 </a:t>
              </a:r>
              <a:r>
                <a:rPr lang="en-US" altLang="ja-JP" sz="900" b="1" dirty="0">
                  <a:latin typeface="メイリオ" panose="020B0604030504040204" pitchFamily="50" charset="-128"/>
                  <a:ea typeface="メイリオ" panose="020B0604030504040204" pitchFamily="50" charset="-128"/>
                </a:rPr>
                <a:t>30.5</a:t>
              </a:r>
              <a:r>
                <a:rPr lang="en-US" altLang="ja-JP" sz="900" dirty="0">
                  <a:latin typeface="メイリオ" panose="020B0604030504040204" pitchFamily="50" charset="-128"/>
                  <a:ea typeface="メイリオ" panose="020B0604030504040204" pitchFamily="50" charset="-128"/>
                </a:rPr>
                <a:t>%</a:t>
              </a:r>
            </a:p>
            <a:p>
              <a:r>
                <a:rPr lang="ja-JP" altLang="en-US" sz="900" dirty="0">
                  <a:latin typeface="メイリオ" panose="020B0604030504040204" pitchFamily="50" charset="-128"/>
                  <a:ea typeface="メイリオ" panose="020B0604030504040204" pitchFamily="50" charset="-128"/>
                </a:rPr>
                <a:t>　全国 </a:t>
              </a:r>
              <a:r>
                <a:rPr lang="en-US" altLang="ja-JP" sz="900" b="1" dirty="0">
                  <a:latin typeface="メイリオ" panose="020B0604030504040204" pitchFamily="50" charset="-128"/>
                  <a:ea typeface="メイリオ" panose="020B0604030504040204" pitchFamily="50" charset="-128"/>
                </a:rPr>
                <a:t>33.0</a:t>
              </a:r>
              <a:r>
                <a:rPr lang="en-US" altLang="ja-JP" sz="900" dirty="0">
                  <a:latin typeface="メイリオ" panose="020B0604030504040204" pitchFamily="50" charset="-128"/>
                  <a:ea typeface="メイリオ" panose="020B0604030504040204" pitchFamily="50" charset="-128"/>
                </a:rPr>
                <a:t>%</a:t>
              </a:r>
              <a:endParaRPr lang="ja-JP" altLang="en-US" sz="900" dirty="0">
                <a:latin typeface="メイリオ" panose="020B0604030504040204" pitchFamily="50" charset="-128"/>
                <a:ea typeface="メイリオ" panose="020B0604030504040204" pitchFamily="50" charset="-128"/>
              </a:endParaRPr>
            </a:p>
          </p:txBody>
        </p:sp>
      </p:grpSp>
      <p:grpSp>
        <p:nvGrpSpPr>
          <p:cNvPr id="62" name="グループ化 61">
            <a:extLst>
              <a:ext uri="{FF2B5EF4-FFF2-40B4-BE49-F238E27FC236}">
                <a16:creationId xmlns:a16="http://schemas.microsoft.com/office/drawing/2014/main" id="{AD54C0D5-DD37-E7B5-87F7-50FB41F2CFE3}"/>
              </a:ext>
            </a:extLst>
          </p:cNvPr>
          <p:cNvGrpSpPr/>
          <p:nvPr/>
        </p:nvGrpSpPr>
        <p:grpSpPr>
          <a:xfrm>
            <a:off x="90663" y="1988943"/>
            <a:ext cx="952945" cy="553998"/>
            <a:chOff x="3060975" y="4039147"/>
            <a:chExt cx="952945" cy="553998"/>
          </a:xfrm>
        </p:grpSpPr>
        <p:sp>
          <p:nvSpPr>
            <p:cNvPr id="63" name="吹き出し: 角を丸めた四角形 62">
              <a:extLst>
                <a:ext uri="{FF2B5EF4-FFF2-40B4-BE49-F238E27FC236}">
                  <a16:creationId xmlns:a16="http://schemas.microsoft.com/office/drawing/2014/main" id="{24A5F958-371D-9AA2-957F-8E162D7681B4}"/>
                </a:ext>
              </a:extLst>
            </p:cNvPr>
            <p:cNvSpPr/>
            <p:nvPr/>
          </p:nvSpPr>
          <p:spPr>
            <a:xfrm>
              <a:off x="3094089" y="4039147"/>
              <a:ext cx="797328" cy="553998"/>
            </a:xfrm>
            <a:prstGeom prst="wedgeRoundRectCallout">
              <a:avLst>
                <a:gd name="adj1" fmla="val 39143"/>
                <a:gd name="adj2" fmla="val -65897"/>
                <a:gd name="adj3" fmla="val 16667"/>
              </a:avLst>
            </a:prstGeom>
            <a:solidFill>
              <a:srgbClr val="FDEADA"/>
            </a:solidFill>
            <a:ln>
              <a:solidFill>
                <a:srgbClr val="F796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テキスト ボックス 63">
              <a:extLst>
                <a:ext uri="{FF2B5EF4-FFF2-40B4-BE49-F238E27FC236}">
                  <a16:creationId xmlns:a16="http://schemas.microsoft.com/office/drawing/2014/main" id="{BD874C2F-5DB7-E5C4-CE05-04B220F8683C}"/>
                </a:ext>
              </a:extLst>
            </p:cNvPr>
            <p:cNvSpPr txBox="1"/>
            <p:nvPr/>
          </p:nvSpPr>
          <p:spPr>
            <a:xfrm>
              <a:off x="3060975" y="4039147"/>
              <a:ext cx="952945" cy="553998"/>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　</a:t>
              </a:r>
              <a:r>
                <a:rPr lang="ja-JP" altLang="en-US" sz="1050" dirty="0">
                  <a:latin typeface="メイリオ" panose="020B0604030504040204" pitchFamily="50" charset="-128"/>
                  <a:ea typeface="メイリオ" panose="020B0604030504040204" pitchFamily="50" charset="-128"/>
                </a:rPr>
                <a:t>反応率</a:t>
              </a:r>
              <a:endParaRPr lang="en-US" altLang="ja-JP" sz="1050" dirty="0">
                <a:latin typeface="メイリオ" panose="020B0604030504040204" pitchFamily="50" charset="-128"/>
                <a:ea typeface="メイリオ" panose="020B0604030504040204" pitchFamily="50" charset="-128"/>
              </a:endParaRPr>
            </a:p>
            <a:p>
              <a:r>
                <a:rPr lang="ja-JP" altLang="en-US" sz="900" dirty="0">
                  <a:latin typeface="メイリオ" panose="020B0604030504040204" pitchFamily="50" charset="-128"/>
                  <a:ea typeface="メイリオ" panose="020B0604030504040204" pitchFamily="50" charset="-128"/>
                </a:rPr>
                <a:t>広島県 </a:t>
              </a:r>
              <a:r>
                <a:rPr lang="en-US" altLang="ja-JP" sz="900" dirty="0">
                  <a:latin typeface="メイリオ" panose="020B0604030504040204" pitchFamily="50" charset="-128"/>
                  <a:ea typeface="メイリオ" panose="020B0604030504040204" pitchFamily="50" charset="-128"/>
                </a:rPr>
                <a:t>9.7%</a:t>
              </a:r>
            </a:p>
            <a:p>
              <a:r>
                <a:rPr lang="ja-JP" altLang="en-US" sz="900" dirty="0">
                  <a:latin typeface="メイリオ" panose="020B0604030504040204" pitchFamily="50" charset="-128"/>
                  <a:ea typeface="メイリオ" panose="020B0604030504040204" pitchFamily="50" charset="-128"/>
                </a:rPr>
                <a:t>　全国 </a:t>
              </a:r>
              <a:r>
                <a:rPr lang="en-US" altLang="ja-JP" sz="900" dirty="0">
                  <a:latin typeface="メイリオ" panose="020B0604030504040204" pitchFamily="50" charset="-128"/>
                  <a:ea typeface="メイリオ" panose="020B0604030504040204" pitchFamily="50" charset="-128"/>
                </a:rPr>
                <a:t>9.5%</a:t>
              </a:r>
              <a:endParaRPr lang="ja-JP" altLang="en-US" sz="900" dirty="0">
                <a:latin typeface="メイリオ" panose="020B0604030504040204" pitchFamily="50" charset="-128"/>
                <a:ea typeface="メイリオ" panose="020B0604030504040204" pitchFamily="50" charset="-128"/>
              </a:endParaRPr>
            </a:p>
          </p:txBody>
        </p:sp>
      </p:grpSp>
      <p:grpSp>
        <p:nvGrpSpPr>
          <p:cNvPr id="65" name="グループ化 64">
            <a:extLst>
              <a:ext uri="{FF2B5EF4-FFF2-40B4-BE49-F238E27FC236}">
                <a16:creationId xmlns:a16="http://schemas.microsoft.com/office/drawing/2014/main" id="{92ADBA12-CC25-51E1-31B1-5211ACD93572}"/>
              </a:ext>
            </a:extLst>
          </p:cNvPr>
          <p:cNvGrpSpPr/>
          <p:nvPr/>
        </p:nvGrpSpPr>
        <p:grpSpPr>
          <a:xfrm>
            <a:off x="90663" y="3711743"/>
            <a:ext cx="1013513" cy="1754326"/>
            <a:chOff x="3060975" y="4039147"/>
            <a:chExt cx="1013513" cy="1226208"/>
          </a:xfrm>
        </p:grpSpPr>
        <p:sp>
          <p:nvSpPr>
            <p:cNvPr id="66" name="吹き出し: 角を丸めた四角形 65">
              <a:extLst>
                <a:ext uri="{FF2B5EF4-FFF2-40B4-BE49-F238E27FC236}">
                  <a16:creationId xmlns:a16="http://schemas.microsoft.com/office/drawing/2014/main" id="{0236EAA7-E16F-A777-CDBD-7063A2185FBE}"/>
                </a:ext>
              </a:extLst>
            </p:cNvPr>
            <p:cNvSpPr/>
            <p:nvPr/>
          </p:nvSpPr>
          <p:spPr>
            <a:xfrm>
              <a:off x="3094089" y="4039147"/>
              <a:ext cx="797328" cy="1133816"/>
            </a:xfrm>
            <a:prstGeom prst="wedgeRoundRectCallout">
              <a:avLst>
                <a:gd name="adj1" fmla="val 33409"/>
                <a:gd name="adj2" fmla="val -41739"/>
                <a:gd name="adj3" fmla="val 16667"/>
              </a:avLst>
            </a:prstGeom>
            <a:solidFill>
              <a:srgbClr val="FDEADA"/>
            </a:solidFill>
            <a:ln>
              <a:solidFill>
                <a:srgbClr val="F796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839C8240-AC6D-093B-00C0-7A3044E3C36F}"/>
                </a:ext>
              </a:extLst>
            </p:cNvPr>
            <p:cNvSpPr txBox="1"/>
            <p:nvPr/>
          </p:nvSpPr>
          <p:spPr>
            <a:xfrm>
              <a:off x="3060975" y="4039147"/>
              <a:ext cx="1013513" cy="1226208"/>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その他の</a:t>
              </a:r>
              <a:endParaRPr lang="en-US" altLang="ja-JP" sz="1200" dirty="0">
                <a:latin typeface="メイリオ" panose="020B0604030504040204" pitchFamily="50" charset="-128"/>
                <a:ea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rPr>
                <a:t>反応率</a:t>
              </a:r>
              <a:endParaRPr lang="en-US" altLang="ja-JP" sz="1050" dirty="0">
                <a:latin typeface="メイリオ" panose="020B0604030504040204" pitchFamily="50" charset="-128"/>
                <a:ea typeface="メイリオ" panose="020B0604030504040204" pitchFamily="50" charset="-128"/>
              </a:endParaRPr>
            </a:p>
            <a:p>
              <a:endParaRPr lang="en-US" altLang="ja-JP" sz="1050" dirty="0">
                <a:latin typeface="メイリオ" panose="020B0604030504040204" pitchFamily="50" charset="-128"/>
                <a:ea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rPr>
                <a:t>１～４以外</a:t>
              </a:r>
              <a:endParaRPr lang="en-US" altLang="ja-JP" sz="1050" dirty="0">
                <a:latin typeface="メイリオ" panose="020B0604030504040204" pitchFamily="50" charset="-128"/>
                <a:ea typeface="メイリオ" panose="020B0604030504040204" pitchFamily="50" charset="-128"/>
              </a:endParaRPr>
            </a:p>
            <a:p>
              <a:r>
                <a:rPr lang="ja-JP" altLang="en-US" sz="900" dirty="0">
                  <a:latin typeface="メイリオ" panose="020B0604030504040204" pitchFamily="50" charset="-128"/>
                  <a:ea typeface="メイリオ" panose="020B0604030504040204" pitchFamily="50" charset="-128"/>
                </a:rPr>
                <a:t>広島県 </a:t>
              </a:r>
              <a:r>
                <a:rPr lang="en-US" altLang="ja-JP" sz="900" dirty="0">
                  <a:latin typeface="メイリオ" panose="020B0604030504040204" pitchFamily="50" charset="-128"/>
                  <a:ea typeface="メイリオ" panose="020B0604030504040204" pitchFamily="50" charset="-128"/>
                </a:rPr>
                <a:t>0.2%</a:t>
              </a:r>
            </a:p>
            <a:p>
              <a:r>
                <a:rPr lang="ja-JP" altLang="en-US" sz="900" dirty="0">
                  <a:latin typeface="メイリオ" panose="020B0604030504040204" pitchFamily="50" charset="-128"/>
                  <a:ea typeface="メイリオ" panose="020B0604030504040204" pitchFamily="50" charset="-128"/>
                </a:rPr>
                <a:t>　全国 </a:t>
              </a:r>
              <a:r>
                <a:rPr lang="en-US" altLang="ja-JP" sz="900" dirty="0">
                  <a:latin typeface="メイリオ" panose="020B0604030504040204" pitchFamily="50" charset="-128"/>
                  <a:ea typeface="メイリオ" panose="020B0604030504040204" pitchFamily="50" charset="-128"/>
                </a:rPr>
                <a:t>0.3%</a:t>
              </a:r>
            </a:p>
            <a:p>
              <a:endParaRPr lang="en-US" altLang="ja-JP" sz="900" dirty="0">
                <a:latin typeface="メイリオ" panose="020B0604030504040204" pitchFamily="50" charset="-128"/>
                <a:ea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rPr>
                <a:t>無解答</a:t>
              </a:r>
              <a:endParaRPr lang="en-US" altLang="ja-JP" sz="1050" dirty="0">
                <a:latin typeface="メイリオ" panose="020B0604030504040204" pitchFamily="50" charset="-128"/>
                <a:ea typeface="メイリオ" panose="020B0604030504040204" pitchFamily="50" charset="-128"/>
              </a:endParaRPr>
            </a:p>
            <a:p>
              <a:r>
                <a:rPr lang="ja-JP" altLang="en-US" sz="900" dirty="0">
                  <a:latin typeface="メイリオ" panose="020B0604030504040204" pitchFamily="50" charset="-128"/>
                  <a:ea typeface="メイリオ" panose="020B0604030504040204" pitchFamily="50" charset="-128"/>
                </a:rPr>
                <a:t>広島県 </a:t>
              </a:r>
              <a:r>
                <a:rPr lang="en-US" altLang="ja-JP" sz="900" dirty="0">
                  <a:latin typeface="メイリオ" panose="020B0604030504040204" pitchFamily="50" charset="-128"/>
                  <a:ea typeface="メイリオ" panose="020B0604030504040204" pitchFamily="50" charset="-128"/>
                </a:rPr>
                <a:t>1.0%</a:t>
              </a:r>
            </a:p>
            <a:p>
              <a:r>
                <a:rPr lang="ja-JP" altLang="en-US" sz="900" dirty="0">
                  <a:latin typeface="メイリオ" panose="020B0604030504040204" pitchFamily="50" charset="-128"/>
                  <a:ea typeface="メイリオ" panose="020B0604030504040204" pitchFamily="50" charset="-128"/>
                </a:rPr>
                <a:t>　全国 </a:t>
              </a:r>
              <a:r>
                <a:rPr lang="en-US" altLang="ja-JP" sz="900" dirty="0">
                  <a:latin typeface="メイリオ" panose="020B0604030504040204" pitchFamily="50" charset="-128"/>
                  <a:ea typeface="メイリオ" panose="020B0604030504040204" pitchFamily="50" charset="-128"/>
                </a:rPr>
                <a:t>1.1%</a:t>
              </a:r>
            </a:p>
            <a:p>
              <a:endParaRPr lang="ja-JP" altLang="en-US" sz="900" dirty="0">
                <a:latin typeface="メイリオ" panose="020B0604030504040204" pitchFamily="50" charset="-128"/>
                <a:ea typeface="メイリオ" panose="020B0604030504040204" pitchFamily="50" charset="-128"/>
              </a:endParaRPr>
            </a:p>
          </p:txBody>
        </p:sp>
      </p:grpSp>
    </p:spTree>
    <p:custDataLst>
      <p:tags r:id="rId1"/>
    </p:custDataLst>
    <p:extLst>
      <p:ext uri="{BB962C8B-B14F-4D97-AF65-F5344CB8AC3E}">
        <p14:creationId xmlns:p14="http://schemas.microsoft.com/office/powerpoint/2010/main" val="234788579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43"/>
                                        </p:tgtEl>
                                        <p:attrNameLst>
                                          <p:attrName>style.visibility</p:attrName>
                                        </p:attrNameLst>
                                      </p:cBhvr>
                                      <p:to>
                                        <p:strVal val="visible"/>
                                      </p:to>
                                    </p:set>
                                  </p:childTnLst>
                                </p:cTn>
                              </p:par>
                            </p:childTnLst>
                          </p:cTn>
                        </p:par>
                        <p:par>
                          <p:cTn id="46" fill="hold">
                            <p:stCondLst>
                              <p:cond delay="0"/>
                            </p:stCondLst>
                            <p:childTnLst>
                              <p:par>
                                <p:cTn id="47" presetID="35" presetClass="emph" presetSubtype="0" fill="hold" grpId="1" nodeType="afterEffect">
                                  <p:stCondLst>
                                    <p:cond delay="900"/>
                                  </p:stCondLst>
                                  <p:childTnLst>
                                    <p:anim calcmode="discrete" valueType="str">
                                      <p:cBhvr>
                                        <p:cTn id="48" dur="500" fill="hold"/>
                                        <p:tgtEl>
                                          <p:spTgt spid="27"/>
                                        </p:tgtEl>
                                        <p:attrNameLst>
                                          <p:attrName>style.visibility</p:attrName>
                                        </p:attrNameLst>
                                      </p:cBhvr>
                                      <p:tavLst>
                                        <p:tav tm="0">
                                          <p:val>
                                            <p:strVal val="hidden"/>
                                          </p:val>
                                        </p:tav>
                                        <p:tav tm="50000">
                                          <p:val>
                                            <p:strVal val="visible"/>
                                          </p:val>
                                        </p:tav>
                                      </p:tavLst>
                                    </p:anim>
                                  </p:childTnLst>
                                </p:cTn>
                              </p:par>
                              <p:par>
                                <p:cTn id="49" presetID="35" presetClass="emph" presetSubtype="0" fill="hold" nodeType="withEffect">
                                  <p:stCondLst>
                                    <p:cond delay="900"/>
                                  </p:stCondLst>
                                  <p:childTnLst>
                                    <p:anim calcmode="discrete" valueType="str">
                                      <p:cBhvr>
                                        <p:cTn id="50" dur="500" fill="hold"/>
                                        <p:tgtEl>
                                          <p:spTgt spid="43"/>
                                        </p:tgtEl>
                                        <p:attrNameLst>
                                          <p:attrName>style.visibility</p:attrName>
                                        </p:attrNameLst>
                                      </p:cBhvr>
                                      <p:tavLst>
                                        <p:tav tm="0">
                                          <p:val>
                                            <p:strVal val="hidden"/>
                                          </p:val>
                                        </p:tav>
                                        <p:tav tm="50000">
                                          <p:val>
                                            <p:strVal val="visible"/>
                                          </p:val>
                                        </p:tav>
                                      </p:tavLst>
                                    </p:anim>
                                  </p:childTnLst>
                                </p:cTn>
                              </p:par>
                            </p:childTnLst>
                          </p:cTn>
                        </p:par>
                        <p:par>
                          <p:cTn id="51" fill="hold">
                            <p:stCondLst>
                              <p:cond delay="1400"/>
                            </p:stCondLst>
                            <p:childTnLst>
                              <p:par>
                                <p:cTn id="52" presetID="35" presetClass="emph" presetSubtype="0" fill="hold" grpId="2" nodeType="afterEffect">
                                  <p:stCondLst>
                                    <p:cond delay="0"/>
                                  </p:stCondLst>
                                  <p:childTnLst>
                                    <p:anim calcmode="discrete" valueType="str">
                                      <p:cBhvr>
                                        <p:cTn id="53" dur="500" fill="hold"/>
                                        <p:tgtEl>
                                          <p:spTgt spid="27"/>
                                        </p:tgtEl>
                                        <p:attrNameLst>
                                          <p:attrName>style.visibility</p:attrName>
                                        </p:attrNameLst>
                                      </p:cBhvr>
                                      <p:tavLst>
                                        <p:tav tm="0">
                                          <p:val>
                                            <p:strVal val="hidden"/>
                                          </p:val>
                                        </p:tav>
                                        <p:tav tm="50000">
                                          <p:val>
                                            <p:strVal val="visible"/>
                                          </p:val>
                                        </p:tav>
                                      </p:tavLst>
                                    </p:anim>
                                  </p:childTnLst>
                                </p:cTn>
                              </p:par>
                              <p:par>
                                <p:cTn id="54" presetID="35" presetClass="emph" presetSubtype="0" fill="hold" nodeType="withEffect">
                                  <p:stCondLst>
                                    <p:cond delay="0"/>
                                  </p:stCondLst>
                                  <p:childTnLst>
                                    <p:anim calcmode="discrete" valueType="str">
                                      <p:cBhvr>
                                        <p:cTn id="55" dur="500" fill="hold"/>
                                        <p:tgtEl>
                                          <p:spTgt spid="43"/>
                                        </p:tgtEl>
                                        <p:attrNameLst>
                                          <p:attrName>style.visibility</p:attrName>
                                        </p:attrNameLst>
                                      </p:cBhvr>
                                      <p:tavLst>
                                        <p:tav tm="0">
                                          <p:val>
                                            <p:strVal val="hidden"/>
                                          </p:val>
                                        </p:tav>
                                        <p:tav tm="50000">
                                          <p:val>
                                            <p:strVal val="visible"/>
                                          </p:val>
                                        </p:tav>
                                      </p:tavLst>
                                    </p:anim>
                                  </p:childTnLst>
                                </p:cTn>
                              </p:par>
                            </p:childTnLst>
                          </p:cTn>
                        </p:par>
                        <p:par>
                          <p:cTn id="56" fill="hold">
                            <p:stCondLst>
                              <p:cond delay="1900"/>
                            </p:stCondLst>
                            <p:childTnLst>
                              <p:par>
                                <p:cTn id="57" presetID="35" presetClass="emph" presetSubtype="0" fill="hold" grpId="3" nodeType="afterEffect">
                                  <p:stCondLst>
                                    <p:cond delay="0"/>
                                  </p:stCondLst>
                                  <p:childTnLst>
                                    <p:anim calcmode="discrete" valueType="str">
                                      <p:cBhvr>
                                        <p:cTn id="58" dur="500" fill="hold"/>
                                        <p:tgtEl>
                                          <p:spTgt spid="27"/>
                                        </p:tgtEl>
                                        <p:attrNameLst>
                                          <p:attrName>style.visibility</p:attrName>
                                        </p:attrNameLst>
                                      </p:cBhvr>
                                      <p:tavLst>
                                        <p:tav tm="0">
                                          <p:val>
                                            <p:strVal val="hidden"/>
                                          </p:val>
                                        </p:tav>
                                        <p:tav tm="50000">
                                          <p:val>
                                            <p:strVal val="visible"/>
                                          </p:val>
                                        </p:tav>
                                      </p:tavLst>
                                    </p:anim>
                                  </p:childTnLst>
                                </p:cTn>
                              </p:par>
                              <p:par>
                                <p:cTn id="59" presetID="35" presetClass="emph" presetSubtype="0" fill="hold" nodeType="withEffect">
                                  <p:stCondLst>
                                    <p:cond delay="0"/>
                                  </p:stCondLst>
                                  <p:childTnLst>
                                    <p:anim calcmode="discrete" valueType="str">
                                      <p:cBhvr>
                                        <p:cTn id="60" dur="500" fill="hold"/>
                                        <p:tgtEl>
                                          <p:spTgt spid="43"/>
                                        </p:tgtEl>
                                        <p:attrNameLst>
                                          <p:attrName>style.visibility</p:attrName>
                                        </p:attrNameLst>
                                      </p:cBhvr>
                                      <p:tavLst>
                                        <p:tav tm="0">
                                          <p:val>
                                            <p:strVal val="hidden"/>
                                          </p:val>
                                        </p:tav>
                                        <p:tav tm="50000">
                                          <p:val>
                                            <p:strVal val="visible"/>
                                          </p:val>
                                        </p:tav>
                                      </p:tavLst>
                                    </p:anim>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5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9"/>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62"/>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65"/>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59"/>
                                        </p:tgtEl>
                                      </p:cBhvr>
                                    </p:animEffect>
                                    <p:animScale>
                                      <p:cBhvr>
                                        <p:cTn id="77" dur="250" autoRev="1" fill="hold"/>
                                        <p:tgtEl>
                                          <p:spTgt spid="5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7" grpId="2" animBg="1"/>
      <p:bldP spid="27" grpId="3"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6EAD4-2B64-1FB3-928E-F6B4E07B2478}"/>
            </a:ext>
          </a:extLst>
        </p:cNvPr>
        <p:cNvGrpSpPr/>
        <p:nvPr/>
      </p:nvGrpSpPr>
      <p:grpSpPr>
        <a:xfrm>
          <a:off x="0" y="0"/>
          <a:ext cx="0" cy="0"/>
          <a:chOff x="0" y="0"/>
          <a:chExt cx="0" cy="0"/>
        </a:xfrm>
      </p:grpSpPr>
      <p:sp>
        <p:nvSpPr>
          <p:cNvPr id="6" name="タイトル 1">
            <a:extLst>
              <a:ext uri="{FF2B5EF4-FFF2-40B4-BE49-F238E27FC236}">
                <a16:creationId xmlns:a16="http://schemas.microsoft.com/office/drawing/2014/main" id="{42CE7019-4C91-05F4-9B31-A6A2279DB7A5}"/>
              </a:ext>
            </a:extLst>
          </p:cNvPr>
          <p:cNvSpPr txBox="1">
            <a:spLocks/>
          </p:cNvSpPr>
          <p:nvPr/>
        </p:nvSpPr>
        <p:spPr>
          <a:xfrm>
            <a:off x="-7579" y="0"/>
            <a:ext cx="9151579" cy="560905"/>
          </a:xfrm>
          <a:prstGeom prst="rect">
            <a:avLst/>
          </a:prstGeom>
          <a:solidFill>
            <a:srgbClr val="0058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２ 二　第３学年及び第４学年</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（２）ア（</a:t>
            </a:r>
            <a:r>
              <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情報と情報との関係）</a:t>
            </a:r>
          </a:p>
        </p:txBody>
      </p:sp>
      <p:sp>
        <p:nvSpPr>
          <p:cNvPr id="4" name="正方形/長方形 3">
            <a:extLst>
              <a:ext uri="{FF2B5EF4-FFF2-40B4-BE49-F238E27FC236}">
                <a16:creationId xmlns:a16="http://schemas.microsoft.com/office/drawing/2014/main" id="{F873260C-92C1-6473-B385-34B2F1A53ED1}"/>
              </a:ext>
            </a:extLst>
          </p:cNvPr>
          <p:cNvSpPr/>
          <p:nvPr/>
        </p:nvSpPr>
        <p:spPr>
          <a:xfrm>
            <a:off x="657280" y="145095"/>
            <a:ext cx="288032" cy="3162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C7F1E0DB-274D-8253-4A8F-69B662BD81C5}"/>
              </a:ext>
            </a:extLst>
          </p:cNvPr>
          <p:cNvPicPr>
            <a:picLocks noChangeAspect="1"/>
          </p:cNvPicPr>
          <p:nvPr/>
        </p:nvPicPr>
        <p:blipFill>
          <a:blip r:embed="rId4"/>
          <a:stretch>
            <a:fillRect/>
          </a:stretch>
        </p:blipFill>
        <p:spPr>
          <a:xfrm>
            <a:off x="5004048" y="1472177"/>
            <a:ext cx="3884302" cy="5285904"/>
          </a:xfrm>
          <a:prstGeom prst="rect">
            <a:avLst/>
          </a:prstGeom>
        </p:spPr>
      </p:pic>
      <p:pic>
        <p:nvPicPr>
          <p:cNvPr id="24" name="図 23">
            <a:extLst>
              <a:ext uri="{FF2B5EF4-FFF2-40B4-BE49-F238E27FC236}">
                <a16:creationId xmlns:a16="http://schemas.microsoft.com/office/drawing/2014/main" id="{5C1A7AC0-E917-CB4A-5B15-E5B7CDB56A70}"/>
              </a:ext>
            </a:extLst>
          </p:cNvPr>
          <p:cNvPicPr>
            <a:picLocks noChangeAspect="1"/>
          </p:cNvPicPr>
          <p:nvPr/>
        </p:nvPicPr>
        <p:blipFill>
          <a:blip r:embed="rId5"/>
          <a:srcRect l="-2254"/>
          <a:stretch>
            <a:fillRect/>
          </a:stretch>
        </p:blipFill>
        <p:spPr>
          <a:xfrm>
            <a:off x="3048723" y="1612817"/>
            <a:ext cx="1811310" cy="5145265"/>
          </a:xfrm>
          <a:prstGeom prst="rect">
            <a:avLst/>
          </a:prstGeom>
        </p:spPr>
      </p:pic>
      <p:sp>
        <p:nvSpPr>
          <p:cNvPr id="27" name="楕円 26">
            <a:extLst>
              <a:ext uri="{FF2B5EF4-FFF2-40B4-BE49-F238E27FC236}">
                <a16:creationId xmlns:a16="http://schemas.microsoft.com/office/drawing/2014/main" id="{B1ED46BD-676C-2C70-A40F-BBF90CC9FBBF}"/>
              </a:ext>
            </a:extLst>
          </p:cNvPr>
          <p:cNvSpPr/>
          <p:nvPr/>
        </p:nvSpPr>
        <p:spPr>
          <a:xfrm>
            <a:off x="4026416" y="1700808"/>
            <a:ext cx="216024" cy="21602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a:extLst>
              <a:ext uri="{FF2B5EF4-FFF2-40B4-BE49-F238E27FC236}">
                <a16:creationId xmlns:a16="http://schemas.microsoft.com/office/drawing/2014/main" id="{5AC4A3EA-80A6-B209-D5DC-8E6A60C0A9E6}"/>
              </a:ext>
            </a:extLst>
          </p:cNvPr>
          <p:cNvCxnSpPr>
            <a:cxnSpLocks/>
          </p:cNvCxnSpPr>
          <p:nvPr/>
        </p:nvCxnSpPr>
        <p:spPr>
          <a:xfrm>
            <a:off x="6609005" y="4005064"/>
            <a:ext cx="1491387" cy="0"/>
          </a:xfrm>
          <a:prstGeom prst="line">
            <a:avLst/>
          </a:prstGeom>
          <a:ln w="28575">
            <a:solidFill>
              <a:srgbClr val="FC9B55"/>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6EB7F80A-E0F7-42E5-A5EF-CB0300C83BCE}"/>
              </a:ext>
            </a:extLst>
          </p:cNvPr>
          <p:cNvCxnSpPr>
            <a:cxnSpLocks/>
          </p:cNvCxnSpPr>
          <p:nvPr/>
        </p:nvCxnSpPr>
        <p:spPr>
          <a:xfrm>
            <a:off x="6454600" y="4347686"/>
            <a:ext cx="161188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328AE922-AC4B-27BB-38B5-41B86833EC12}"/>
              </a:ext>
            </a:extLst>
          </p:cNvPr>
          <p:cNvCxnSpPr>
            <a:cxnSpLocks/>
          </p:cNvCxnSpPr>
          <p:nvPr/>
        </p:nvCxnSpPr>
        <p:spPr>
          <a:xfrm>
            <a:off x="7002967" y="3375660"/>
            <a:ext cx="1080120" cy="0"/>
          </a:xfrm>
          <a:prstGeom prst="line">
            <a:avLst/>
          </a:prstGeom>
          <a:ln w="28575">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78788750-F991-81B5-FC5D-BAC534D6ECB8}"/>
              </a:ext>
            </a:extLst>
          </p:cNvPr>
          <p:cNvCxnSpPr>
            <a:cxnSpLocks/>
          </p:cNvCxnSpPr>
          <p:nvPr/>
        </p:nvCxnSpPr>
        <p:spPr>
          <a:xfrm>
            <a:off x="5132824" y="3524527"/>
            <a:ext cx="2952328" cy="0"/>
          </a:xfrm>
          <a:prstGeom prst="line">
            <a:avLst/>
          </a:prstGeom>
          <a:ln w="28575">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695685F8-82FA-01DE-0779-4EF6A907DB56}"/>
              </a:ext>
            </a:extLst>
          </p:cNvPr>
          <p:cNvCxnSpPr>
            <a:cxnSpLocks/>
          </p:cNvCxnSpPr>
          <p:nvPr/>
        </p:nvCxnSpPr>
        <p:spPr>
          <a:xfrm>
            <a:off x="5103764" y="3693513"/>
            <a:ext cx="908396" cy="0"/>
          </a:xfrm>
          <a:prstGeom prst="line">
            <a:avLst/>
          </a:prstGeom>
          <a:ln w="28575">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8422B671-D66F-999F-626D-4B263221EBC6}"/>
              </a:ext>
            </a:extLst>
          </p:cNvPr>
          <p:cNvCxnSpPr>
            <a:cxnSpLocks/>
          </p:cNvCxnSpPr>
          <p:nvPr/>
        </p:nvCxnSpPr>
        <p:spPr>
          <a:xfrm>
            <a:off x="5117618" y="4169861"/>
            <a:ext cx="1182574" cy="0"/>
          </a:xfrm>
          <a:prstGeom prst="line">
            <a:avLst/>
          </a:prstGeom>
          <a:ln w="28575">
            <a:solidFill>
              <a:srgbClr val="FC9B55"/>
            </a:solidFill>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476112EB-8E97-855E-9FAF-B0F933B23B44}"/>
              </a:ext>
            </a:extLst>
          </p:cNvPr>
          <p:cNvCxnSpPr>
            <a:cxnSpLocks/>
          </p:cNvCxnSpPr>
          <p:nvPr/>
        </p:nvCxnSpPr>
        <p:spPr>
          <a:xfrm flipH="1">
            <a:off x="7018207" y="3533124"/>
            <a:ext cx="74073" cy="687964"/>
          </a:xfrm>
          <a:prstGeom prst="straightConnector1">
            <a:avLst/>
          </a:prstGeom>
          <a:ln w="28575">
            <a:solidFill>
              <a:srgbClr val="FF99FF"/>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02444AC9-AC39-2406-CA9B-FABAE84BA4B6}"/>
              </a:ext>
            </a:extLst>
          </p:cNvPr>
          <p:cNvCxnSpPr>
            <a:cxnSpLocks/>
          </p:cNvCxnSpPr>
          <p:nvPr/>
        </p:nvCxnSpPr>
        <p:spPr>
          <a:xfrm>
            <a:off x="6785919" y="4005064"/>
            <a:ext cx="18329" cy="225296"/>
          </a:xfrm>
          <a:prstGeom prst="straightConnector1">
            <a:avLst/>
          </a:prstGeom>
          <a:ln w="28575">
            <a:solidFill>
              <a:srgbClr val="FC9B55"/>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68810E61-A23A-A01D-021C-521610F6E1A4}"/>
              </a:ext>
            </a:extLst>
          </p:cNvPr>
          <p:cNvCxnSpPr>
            <a:cxnSpLocks/>
          </p:cNvCxnSpPr>
          <p:nvPr/>
        </p:nvCxnSpPr>
        <p:spPr>
          <a:xfrm>
            <a:off x="4211960" y="2437162"/>
            <a:ext cx="0" cy="125635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F8A44D65-F9DA-C7FF-D8CC-BE42090E0BF1}"/>
              </a:ext>
            </a:extLst>
          </p:cNvPr>
          <p:cNvCxnSpPr>
            <a:cxnSpLocks/>
          </p:cNvCxnSpPr>
          <p:nvPr/>
        </p:nvCxnSpPr>
        <p:spPr>
          <a:xfrm>
            <a:off x="5117618" y="4509120"/>
            <a:ext cx="89454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角丸四角形 7">
            <a:extLst>
              <a:ext uri="{FF2B5EF4-FFF2-40B4-BE49-F238E27FC236}">
                <a16:creationId xmlns:a16="http://schemas.microsoft.com/office/drawing/2014/main" id="{FEDAAD62-4965-CC96-4DDE-7F7320FEC2B1}"/>
              </a:ext>
            </a:extLst>
          </p:cNvPr>
          <p:cNvSpPr/>
          <p:nvPr/>
        </p:nvSpPr>
        <p:spPr>
          <a:xfrm>
            <a:off x="179512" y="5454546"/>
            <a:ext cx="2592288" cy="1214814"/>
          </a:xfrm>
          <a:prstGeom prst="roundRect">
            <a:avLst>
              <a:gd name="adj" fmla="val 7999"/>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lIns="144000" tIns="108000" rIns="72000" rtlCol="0" anchor="ctr"/>
          <a:lstStyle/>
          <a:p>
            <a:r>
              <a:rPr lang="ja-JP" altLang="en-US" sz="2400" dirty="0">
                <a:solidFill>
                  <a:srgbClr val="000000"/>
                </a:solidFill>
                <a:latin typeface="メイリオ" panose="020B0604030504040204" pitchFamily="50" charset="-128"/>
                <a:ea typeface="メイリオ" panose="020B0604030504040204" pitchFamily="50" charset="-128"/>
              </a:rPr>
              <a:t>広島県　</a:t>
            </a:r>
            <a:r>
              <a:rPr lang="en-US" altLang="ja-JP" sz="2400" dirty="0">
                <a:solidFill>
                  <a:schemeClr val="tx1"/>
                </a:solidFill>
                <a:latin typeface="メイリオ" panose="020B0604030504040204" pitchFamily="50" charset="-128"/>
                <a:ea typeface="メイリオ" panose="020B0604030504040204" pitchFamily="50" charset="-128"/>
              </a:rPr>
              <a:t>51.4</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lang="ja-JP" altLang="en-US" sz="2400" dirty="0">
                <a:solidFill>
                  <a:schemeClr val="tx1"/>
                </a:solidFill>
                <a:latin typeface="メイリオ" panose="020B0604030504040204" pitchFamily="50" charset="-128"/>
                <a:ea typeface="メイリオ" panose="020B0604030504040204" pitchFamily="50" charset="-128"/>
              </a:rPr>
              <a:t>全　国　</a:t>
            </a:r>
            <a:r>
              <a:rPr lang="en-US" altLang="ja-JP" sz="2400" dirty="0">
                <a:solidFill>
                  <a:schemeClr val="tx1"/>
                </a:solidFill>
                <a:latin typeface="メイリオ" panose="020B0604030504040204" pitchFamily="50" charset="-128"/>
                <a:ea typeface="メイリオ" panose="020B0604030504040204" pitchFamily="50" charset="-128"/>
              </a:rPr>
              <a:t>48.9</a:t>
            </a:r>
            <a:r>
              <a:rPr lang="ja-JP" altLang="en-US" sz="2400" dirty="0">
                <a:solidFill>
                  <a:schemeClr val="tx1"/>
                </a:solidFill>
                <a:latin typeface="メイリオ" panose="020B0604030504040204" pitchFamily="50" charset="-128"/>
                <a:ea typeface="メイリオ" panose="020B0604030504040204" pitchFamily="50" charset="-128"/>
              </a:rPr>
              <a:t>％</a:t>
            </a:r>
            <a:endParaRPr lang="en-US" altLang="ja-JP" sz="2400" dirty="0">
              <a:solidFill>
                <a:schemeClr val="tx1"/>
              </a:solidFill>
              <a:latin typeface="メイリオ" panose="020B0604030504040204" pitchFamily="50" charset="-128"/>
              <a:ea typeface="メイリオ" panose="020B0604030504040204" pitchFamily="50" charset="-128"/>
            </a:endParaRPr>
          </a:p>
          <a:p>
            <a:r>
              <a:rPr kumimoji="1" lang="ja-JP" altLang="en-US" sz="2400" dirty="0">
                <a:solidFill>
                  <a:srgbClr val="000000"/>
                </a:solidFill>
                <a:latin typeface="メイリオ" panose="020B0604030504040204" pitchFamily="50" charset="-128"/>
                <a:ea typeface="メイリオ" panose="020B0604030504040204" pitchFamily="50" charset="-128"/>
              </a:rPr>
              <a:t>　差　 </a:t>
            </a:r>
            <a:r>
              <a:rPr lang="ja-JP" altLang="en-US" sz="2400" dirty="0">
                <a:solidFill>
                  <a:srgbClr val="000000"/>
                </a:solidFill>
                <a:latin typeface="メイリオ" panose="020B0604030504040204" pitchFamily="50" charset="-128"/>
                <a:ea typeface="メイリオ" panose="020B0604030504040204" pitchFamily="50" charset="-128"/>
              </a:rPr>
              <a:t> </a:t>
            </a:r>
            <a:r>
              <a:rPr kumimoji="1" lang="ja-JP" altLang="en-US" sz="2400" b="1" dirty="0">
                <a:solidFill>
                  <a:srgbClr val="FF0000"/>
                </a:solidFill>
                <a:latin typeface="メイリオ" panose="020B0604030504040204" pitchFamily="50" charset="-128"/>
                <a:ea typeface="メイリオ" panose="020B0604030504040204" pitchFamily="50" charset="-128"/>
              </a:rPr>
              <a:t>＋</a:t>
            </a:r>
            <a:r>
              <a:rPr lang="en-US" altLang="ja-JP" sz="2400" b="1" dirty="0">
                <a:solidFill>
                  <a:srgbClr val="FF0000"/>
                </a:solidFill>
                <a:latin typeface="メイリオ" panose="020B0604030504040204" pitchFamily="50" charset="-128"/>
                <a:ea typeface="メイリオ" panose="020B0604030504040204" pitchFamily="50" charset="-128"/>
              </a:rPr>
              <a:t>2.5</a:t>
            </a:r>
            <a:r>
              <a:rPr kumimoji="1" lang="ja-JP" altLang="en-US" sz="2400" b="1" dirty="0">
                <a:solidFill>
                  <a:srgbClr val="FF0000"/>
                </a:solidFill>
                <a:latin typeface="メイリオ" panose="020B0604030504040204" pitchFamily="50" charset="-128"/>
                <a:ea typeface="メイリオ" panose="020B0604030504040204" pitchFamily="50" charset="-128"/>
              </a:rPr>
              <a:t>㌽</a:t>
            </a:r>
            <a:endParaRPr kumimoji="1" lang="ja-JP" altLang="en-US" sz="2400" b="1" dirty="0">
              <a:solidFill>
                <a:srgbClr val="FF0000"/>
              </a:solidFill>
            </a:endParaRPr>
          </a:p>
        </p:txBody>
      </p:sp>
      <p:cxnSp>
        <p:nvCxnSpPr>
          <p:cNvPr id="3" name="直線コネクタ 2">
            <a:extLst>
              <a:ext uri="{FF2B5EF4-FFF2-40B4-BE49-F238E27FC236}">
                <a16:creationId xmlns:a16="http://schemas.microsoft.com/office/drawing/2014/main" id="{C665A39F-D981-164D-9940-493B556E428C}"/>
              </a:ext>
            </a:extLst>
          </p:cNvPr>
          <p:cNvCxnSpPr>
            <a:cxnSpLocks/>
          </p:cNvCxnSpPr>
          <p:nvPr/>
        </p:nvCxnSpPr>
        <p:spPr>
          <a:xfrm flipV="1">
            <a:off x="3878208" y="2437162"/>
            <a:ext cx="0" cy="1256351"/>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F87FCB04-BB7F-7879-B77E-812C05F67297}"/>
              </a:ext>
            </a:extLst>
          </p:cNvPr>
          <p:cNvCxnSpPr>
            <a:cxnSpLocks/>
          </p:cNvCxnSpPr>
          <p:nvPr/>
        </p:nvCxnSpPr>
        <p:spPr>
          <a:xfrm flipH="1">
            <a:off x="3552280" y="2437162"/>
            <a:ext cx="2924" cy="991838"/>
          </a:xfrm>
          <a:prstGeom prst="line">
            <a:avLst/>
          </a:prstGeom>
          <a:ln w="28575">
            <a:solidFill>
              <a:srgbClr val="62FD03"/>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8C10519A-95E2-D2D5-5347-F9CF1B669724}"/>
              </a:ext>
            </a:extLst>
          </p:cNvPr>
          <p:cNvCxnSpPr>
            <a:cxnSpLocks/>
          </p:cNvCxnSpPr>
          <p:nvPr/>
        </p:nvCxnSpPr>
        <p:spPr>
          <a:xfrm>
            <a:off x="3228597" y="2437162"/>
            <a:ext cx="0" cy="1056454"/>
          </a:xfrm>
          <a:prstGeom prst="line">
            <a:avLst/>
          </a:prstGeom>
          <a:ln w="28575">
            <a:solidFill>
              <a:srgbClr val="02FEF2"/>
            </a:solidFill>
          </a:ln>
        </p:spPr>
        <p:style>
          <a:lnRef idx="1">
            <a:schemeClr val="accent1"/>
          </a:lnRef>
          <a:fillRef idx="0">
            <a:schemeClr val="accent1"/>
          </a:fillRef>
          <a:effectRef idx="0">
            <a:schemeClr val="accent1"/>
          </a:effectRef>
          <a:fontRef idx="minor">
            <a:schemeClr val="tx1"/>
          </a:fontRef>
        </p:style>
      </p:cxnSp>
      <p:sp>
        <p:nvSpPr>
          <p:cNvPr id="11" name="吹き出し: 四角形 10">
            <a:extLst>
              <a:ext uri="{FF2B5EF4-FFF2-40B4-BE49-F238E27FC236}">
                <a16:creationId xmlns:a16="http://schemas.microsoft.com/office/drawing/2014/main" id="{F66422EE-31AE-C217-46A4-C696EF143F05}"/>
              </a:ext>
            </a:extLst>
          </p:cNvPr>
          <p:cNvSpPr/>
          <p:nvPr/>
        </p:nvSpPr>
        <p:spPr>
          <a:xfrm>
            <a:off x="179512" y="1810790"/>
            <a:ext cx="2763905" cy="3152073"/>
          </a:xfrm>
          <a:prstGeom prst="wedgeRectCallout">
            <a:avLst>
              <a:gd name="adj1" fmla="val 46573"/>
              <a:gd name="adj2" fmla="val -54770"/>
            </a:avLst>
          </a:prstGeom>
          <a:solidFill>
            <a:srgbClr val="FF00FF">
              <a:alpha val="8627"/>
            </a:srgbClr>
          </a:solidFill>
          <a:ln w="9525">
            <a:solidFill>
              <a:schemeClr val="accent1">
                <a:shade val="15000"/>
                <a:alpha val="28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B1E64707-70EB-C6B2-D595-FAD28AA659A7}"/>
              </a:ext>
            </a:extLst>
          </p:cNvPr>
          <p:cNvSpPr txBox="1"/>
          <p:nvPr/>
        </p:nvSpPr>
        <p:spPr>
          <a:xfrm>
            <a:off x="137055" y="1874728"/>
            <a:ext cx="2861810" cy="3108543"/>
          </a:xfrm>
          <a:prstGeom prst="rect">
            <a:avLst/>
          </a:prstGeom>
          <a:noFill/>
          <a:ln>
            <a:noFill/>
          </a:ln>
        </p:spPr>
        <p:txBody>
          <a:bodyPr vert="horz" wrap="square" rtlCol="0">
            <a:spAutoFit/>
          </a:bodyPr>
          <a:lstStyle/>
          <a:p>
            <a:r>
              <a:rPr lang="ja-JP" altLang="en-US" sz="1400" dirty="0">
                <a:solidFill>
                  <a:srgbClr val="002060"/>
                </a:solidFill>
                <a:latin typeface="メイリオ" panose="020B0604030504040204" pitchFamily="50" charset="-128"/>
                <a:ea typeface="メイリオ" panose="020B0604030504040204" pitchFamily="50" charset="-128"/>
              </a:rPr>
              <a:t>　       </a:t>
            </a:r>
            <a:r>
              <a:rPr kumimoji="1" lang="ja-JP" altLang="en-US" sz="1400"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第１学年及び第２学年の</a:t>
            </a:r>
            <a:endParaRPr kumimoji="1" lang="en-US" altLang="ja-JP" sz="1400"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r>
              <a:rPr lang="ja-JP" altLang="en-US" sz="1400" dirty="0">
                <a:solidFill>
                  <a:srgbClr val="002060"/>
                </a:solidFill>
                <a:latin typeface="メイリオ" panose="020B0604030504040204" pitchFamily="50" charset="-128"/>
                <a:ea typeface="メイリオ" panose="020B0604030504040204" pitchFamily="50" charset="-128"/>
              </a:rPr>
              <a:t>　　　 </a:t>
            </a:r>
            <a:r>
              <a:rPr kumimoji="1" lang="ja-JP" altLang="en-US" sz="1400"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アを踏まえ、考えと理由や事例、全体と中心の関係などに重点を置いて情報と情報との関係を理解することを示している。</a:t>
            </a:r>
          </a:p>
          <a:p>
            <a:r>
              <a:rPr kumimoji="1" lang="ja-JP" altLang="en-US" sz="1400"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　理由は、なぜそのような考えをもつのかを説明するものである。事例とは、考えをより具体的に説明するために挙げられた事柄や内容のことである。このため、</a:t>
            </a:r>
            <a:r>
              <a:rPr kumimoji="1" lang="ja-JP" altLang="en-US" sz="14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理解したり表現したりする上で、</a:t>
            </a:r>
            <a:r>
              <a:rPr kumimoji="1" lang="ja-JP" altLang="en-US" sz="1400"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考えがどのような理由や事例によって支えられているのかを</a:t>
            </a:r>
            <a:r>
              <a:rPr kumimoji="1" lang="ja-JP" altLang="en-US" sz="14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吟味</a:t>
            </a:r>
            <a:r>
              <a:rPr kumimoji="1" lang="ja-JP" altLang="en-US" sz="1400"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することが重要である。　　</a:t>
            </a:r>
            <a:r>
              <a:rPr kumimoji="1" lang="ja-JP" altLang="en-US" sz="1000"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（太字は稿者）</a:t>
            </a:r>
            <a:endParaRPr kumimoji="1" lang="ja-JP" altLang="en-US" sz="1400" dirty="0"/>
          </a:p>
        </p:txBody>
      </p:sp>
      <p:cxnSp>
        <p:nvCxnSpPr>
          <p:cNvPr id="15" name="直線コネクタ 14">
            <a:extLst>
              <a:ext uri="{FF2B5EF4-FFF2-40B4-BE49-F238E27FC236}">
                <a16:creationId xmlns:a16="http://schemas.microsoft.com/office/drawing/2014/main" id="{DBFDAAC3-221F-621D-063B-D595EB66D9C9}"/>
              </a:ext>
            </a:extLst>
          </p:cNvPr>
          <p:cNvCxnSpPr>
            <a:cxnSpLocks/>
          </p:cNvCxnSpPr>
          <p:nvPr/>
        </p:nvCxnSpPr>
        <p:spPr>
          <a:xfrm>
            <a:off x="6876256" y="3861048"/>
            <a:ext cx="1190228" cy="0"/>
          </a:xfrm>
          <a:prstGeom prst="line">
            <a:avLst/>
          </a:prstGeom>
          <a:ln w="28575">
            <a:solidFill>
              <a:srgbClr val="FC9B55"/>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C1D53866-3CAF-2E71-CC0B-C4D2E0C3BB07}"/>
              </a:ext>
            </a:extLst>
          </p:cNvPr>
          <p:cNvCxnSpPr>
            <a:cxnSpLocks/>
          </p:cNvCxnSpPr>
          <p:nvPr/>
        </p:nvCxnSpPr>
        <p:spPr>
          <a:xfrm flipV="1">
            <a:off x="5132824" y="4005064"/>
            <a:ext cx="1321776" cy="6224"/>
          </a:xfrm>
          <a:prstGeom prst="line">
            <a:avLst/>
          </a:prstGeom>
          <a:ln w="28575">
            <a:solidFill>
              <a:srgbClr val="FC9B55"/>
            </a:solidFill>
          </a:ln>
        </p:spPr>
        <p:style>
          <a:lnRef idx="1">
            <a:schemeClr val="accent1"/>
          </a:lnRef>
          <a:fillRef idx="0">
            <a:schemeClr val="accent1"/>
          </a:fillRef>
          <a:effectRef idx="0">
            <a:schemeClr val="accent1"/>
          </a:effectRef>
          <a:fontRef idx="minor">
            <a:schemeClr val="tx1"/>
          </a:fontRef>
        </p:style>
      </p:cxnSp>
      <p:sp>
        <p:nvSpPr>
          <p:cNvPr id="2" name="正方形/長方形 1">
            <a:extLst>
              <a:ext uri="{FF2B5EF4-FFF2-40B4-BE49-F238E27FC236}">
                <a16:creationId xmlns:a16="http://schemas.microsoft.com/office/drawing/2014/main" id="{1540CBE4-C430-3174-BF0A-A492B1E699CE}"/>
              </a:ext>
            </a:extLst>
          </p:cNvPr>
          <p:cNvSpPr/>
          <p:nvPr/>
        </p:nvSpPr>
        <p:spPr>
          <a:xfrm>
            <a:off x="5055376" y="4772583"/>
            <a:ext cx="2665346" cy="16038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E8475B6A-EAFE-D87D-F0F1-DC56852352F8}"/>
              </a:ext>
            </a:extLst>
          </p:cNvPr>
          <p:cNvSpPr/>
          <p:nvPr/>
        </p:nvSpPr>
        <p:spPr>
          <a:xfrm>
            <a:off x="5055376" y="3075611"/>
            <a:ext cx="2324936" cy="16038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1" name="図 20">
            <a:extLst>
              <a:ext uri="{FF2B5EF4-FFF2-40B4-BE49-F238E27FC236}">
                <a16:creationId xmlns:a16="http://schemas.microsoft.com/office/drawing/2014/main" id="{3F266D1C-98F0-C805-0D4D-2042C0B68CC2}"/>
              </a:ext>
            </a:extLst>
          </p:cNvPr>
          <p:cNvPicPr>
            <a:picLocks noChangeAspect="1"/>
          </p:cNvPicPr>
          <p:nvPr/>
        </p:nvPicPr>
        <p:blipFill>
          <a:blip r:embed="rId6"/>
          <a:stretch>
            <a:fillRect/>
          </a:stretch>
        </p:blipFill>
        <p:spPr>
          <a:xfrm>
            <a:off x="118744" y="1369098"/>
            <a:ext cx="636147" cy="894112"/>
          </a:xfrm>
          <a:prstGeom prst="rect">
            <a:avLst/>
          </a:prstGeom>
          <a:ln>
            <a:solidFill>
              <a:schemeClr val="tx1"/>
            </a:solidFill>
          </a:ln>
          <a:effectLst/>
        </p:spPr>
      </p:pic>
      <p:sp>
        <p:nvSpPr>
          <p:cNvPr id="22" name="テキスト ボックス 21">
            <a:extLst>
              <a:ext uri="{FF2B5EF4-FFF2-40B4-BE49-F238E27FC236}">
                <a16:creationId xmlns:a16="http://schemas.microsoft.com/office/drawing/2014/main" id="{ED5C35C1-53AA-992C-6525-C5319DC2AB39}"/>
              </a:ext>
            </a:extLst>
          </p:cNvPr>
          <p:cNvSpPr txBox="1"/>
          <p:nvPr/>
        </p:nvSpPr>
        <p:spPr>
          <a:xfrm>
            <a:off x="129654" y="1790382"/>
            <a:ext cx="914029" cy="400110"/>
          </a:xfrm>
          <a:prstGeom prst="rect">
            <a:avLst/>
          </a:prstGeom>
          <a:noFill/>
        </p:spPr>
        <p:txBody>
          <a:bodyPr wrap="square" rtlCol="0">
            <a:spAutoFit/>
          </a:bodyPr>
          <a:lstStyle/>
          <a:p>
            <a:r>
              <a:rPr lang="en-US" altLang="ja-JP" sz="2000" dirty="0">
                <a:latin typeface="UD デジタル 教科書体 N-B" panose="02020700000000000000" pitchFamily="17" charset="-128"/>
                <a:ea typeface="UD デジタル 教科書体 N-B" panose="02020700000000000000" pitchFamily="17" charset="-128"/>
              </a:rPr>
              <a:t>p.85</a:t>
            </a:r>
            <a:endParaRPr kumimoji="1" lang="ja-JP" altLang="en-US" sz="2000" dirty="0">
              <a:latin typeface="UD デジタル 教科書体 N-B" panose="02020700000000000000" pitchFamily="17" charset="-128"/>
              <a:ea typeface="UD デジタル 教科書体 N-B" panose="02020700000000000000" pitchFamily="17" charset="-128"/>
            </a:endParaRPr>
          </a:p>
        </p:txBody>
      </p:sp>
      <p:sp>
        <p:nvSpPr>
          <p:cNvPr id="23" name="テキスト ボックス 22">
            <a:extLst>
              <a:ext uri="{FF2B5EF4-FFF2-40B4-BE49-F238E27FC236}">
                <a16:creationId xmlns:a16="http://schemas.microsoft.com/office/drawing/2014/main" id="{26FF904A-9099-B98A-5F70-B36E5C73CDD7}"/>
              </a:ext>
            </a:extLst>
          </p:cNvPr>
          <p:cNvSpPr txBox="1"/>
          <p:nvPr/>
        </p:nvSpPr>
        <p:spPr>
          <a:xfrm>
            <a:off x="212234" y="763655"/>
            <a:ext cx="9151579" cy="707886"/>
          </a:xfrm>
          <a:prstGeom prst="rect">
            <a:avLst/>
          </a:prstGeom>
          <a:noFill/>
        </p:spPr>
        <p:txBody>
          <a:bodyPr wrap="square" rtlCol="0">
            <a:spAutoFit/>
          </a:bodyPr>
          <a:lstStyle/>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出題の趣旨</a:t>
            </a:r>
            <a:r>
              <a:rPr kumimoji="1" lang="en-US" altLang="ja-JP" sz="2000" b="1" dirty="0">
                <a:latin typeface="メイリオ" panose="020B0604030504040204" pitchFamily="50" charset="-128"/>
                <a:ea typeface="メイリオ" panose="020B0604030504040204" pitchFamily="50" charset="-128"/>
              </a:rPr>
              <a:t>】</a:t>
            </a:r>
            <a:r>
              <a:rPr lang="ja-JP" altLang="en-US" sz="2000" b="1" dirty="0">
                <a:latin typeface="メイリオ" panose="020B0604030504040204" pitchFamily="50" charset="-128"/>
                <a:ea typeface="メイリオ" panose="020B0604030504040204" pitchFamily="50" charset="-128"/>
              </a:rPr>
              <a:t>考えとそれを支える理由や事例など情報と情報との関係に</a:t>
            </a:r>
            <a:endParaRPr lang="en-US" altLang="ja-JP" sz="2000" b="1" dirty="0">
              <a:latin typeface="メイリオ" panose="020B0604030504040204" pitchFamily="50" charset="-128"/>
              <a:ea typeface="メイリオ" panose="020B0604030504040204" pitchFamily="50" charset="-128"/>
            </a:endParaRPr>
          </a:p>
          <a:p>
            <a:r>
              <a:rPr lang="ja-JP" altLang="en-US" sz="2000" b="1" dirty="0">
                <a:latin typeface="メイリオ" panose="020B0604030504040204" pitchFamily="50" charset="-128"/>
                <a:ea typeface="メイリオ" panose="020B0604030504040204" pitchFamily="50" charset="-128"/>
              </a:rPr>
              <a:t>　　　　　　　ついて理解することができるかどうかをみる。</a:t>
            </a:r>
            <a:endParaRPr kumimoji="1" lang="ja-JP" altLang="en-US" sz="2000" b="1" dirty="0">
              <a:latin typeface="メイリオ" panose="020B0604030504040204" pitchFamily="50" charset="-128"/>
              <a:ea typeface="メイリオ" panose="020B0604030504040204" pitchFamily="50" charset="-128"/>
            </a:endParaRPr>
          </a:p>
        </p:txBody>
      </p:sp>
      <p:cxnSp>
        <p:nvCxnSpPr>
          <p:cNvPr id="26" name="直線コネクタ 25">
            <a:extLst>
              <a:ext uri="{FF2B5EF4-FFF2-40B4-BE49-F238E27FC236}">
                <a16:creationId xmlns:a16="http://schemas.microsoft.com/office/drawing/2014/main" id="{C4219CB3-F6BD-A15A-F89B-524B7A7D4AE6}"/>
              </a:ext>
            </a:extLst>
          </p:cNvPr>
          <p:cNvCxnSpPr>
            <a:cxnSpLocks/>
          </p:cNvCxnSpPr>
          <p:nvPr/>
        </p:nvCxnSpPr>
        <p:spPr>
          <a:xfrm>
            <a:off x="2555776" y="4005064"/>
            <a:ext cx="33118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5D85BAF6-7E14-150D-E40C-2576CD1DF929}"/>
              </a:ext>
            </a:extLst>
          </p:cNvPr>
          <p:cNvCxnSpPr>
            <a:cxnSpLocks/>
          </p:cNvCxnSpPr>
          <p:nvPr/>
        </p:nvCxnSpPr>
        <p:spPr>
          <a:xfrm>
            <a:off x="212234" y="4230360"/>
            <a:ext cx="267472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A0215965-51B1-642F-8386-DA2227DBF4D6}"/>
              </a:ext>
            </a:extLst>
          </p:cNvPr>
          <p:cNvCxnSpPr>
            <a:cxnSpLocks/>
          </p:cNvCxnSpPr>
          <p:nvPr/>
        </p:nvCxnSpPr>
        <p:spPr>
          <a:xfrm>
            <a:off x="212234" y="4437112"/>
            <a:ext cx="267472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7E0ECAF3-0CE8-C9B1-A2F0-1AD22B0218AE}"/>
              </a:ext>
            </a:extLst>
          </p:cNvPr>
          <p:cNvCxnSpPr>
            <a:cxnSpLocks/>
          </p:cNvCxnSpPr>
          <p:nvPr/>
        </p:nvCxnSpPr>
        <p:spPr>
          <a:xfrm>
            <a:off x="212234" y="4642503"/>
            <a:ext cx="267472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68204C20-E8BC-1D49-F4A5-BE365C94EB36}"/>
              </a:ext>
            </a:extLst>
          </p:cNvPr>
          <p:cNvCxnSpPr>
            <a:cxnSpLocks/>
          </p:cNvCxnSpPr>
          <p:nvPr/>
        </p:nvCxnSpPr>
        <p:spPr>
          <a:xfrm>
            <a:off x="212234" y="4846631"/>
            <a:ext cx="133543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16587601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6" presetClass="emph" presetSubtype="0" fill="hold" nodeType="clickEffect">
                                  <p:stCondLst>
                                    <p:cond delay="0"/>
                                  </p:stCondLst>
                                  <p:childTnLst>
                                    <p:animEffect transition="out" filter="fade">
                                      <p:cBhvr>
                                        <p:cTn id="14" dur="500" tmFilter="0, 0; .2, .5; .8, .5; 1, 0"/>
                                        <p:tgtEl>
                                          <p:spTgt spid="21"/>
                                        </p:tgtEl>
                                      </p:cBhvr>
                                    </p:animEffect>
                                    <p:animScale>
                                      <p:cBhvr>
                                        <p:cTn id="15" dur="250" autoRev="1" fill="hold"/>
                                        <p:tgtEl>
                                          <p:spTgt spid="21"/>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3"/>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F65BF-FE4A-2EC8-6AF3-B59474CB4431}"/>
            </a:ext>
          </a:extLst>
        </p:cNvPr>
        <p:cNvGrpSpPr/>
        <p:nvPr/>
      </p:nvGrpSpPr>
      <p:grpSpPr>
        <a:xfrm>
          <a:off x="0" y="0"/>
          <a:ext cx="0" cy="0"/>
          <a:chOff x="0" y="0"/>
          <a:chExt cx="0" cy="0"/>
        </a:xfrm>
      </p:grpSpPr>
      <p:sp>
        <p:nvSpPr>
          <p:cNvPr id="43" name="矢印: 折線 42">
            <a:extLst>
              <a:ext uri="{FF2B5EF4-FFF2-40B4-BE49-F238E27FC236}">
                <a16:creationId xmlns:a16="http://schemas.microsoft.com/office/drawing/2014/main" id="{93B7DC7F-0D3E-48E3-336F-E85CAB68CDBC}"/>
              </a:ext>
            </a:extLst>
          </p:cNvPr>
          <p:cNvSpPr/>
          <p:nvPr/>
        </p:nvSpPr>
        <p:spPr>
          <a:xfrm rot="16200000">
            <a:off x="2381449" y="-184518"/>
            <a:ext cx="4350111" cy="8702183"/>
          </a:xfrm>
          <a:prstGeom prst="bentArrow">
            <a:avLst>
              <a:gd name="adj1" fmla="val 11326"/>
              <a:gd name="adj2" fmla="val 10922"/>
              <a:gd name="adj3" fmla="val 13211"/>
              <a:gd name="adj4" fmla="val 43750"/>
            </a:avLst>
          </a:prstGeom>
          <a:solidFill>
            <a:srgbClr val="DBEE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16" name="直線コネクタ 15">
            <a:extLst>
              <a:ext uri="{FF2B5EF4-FFF2-40B4-BE49-F238E27FC236}">
                <a16:creationId xmlns:a16="http://schemas.microsoft.com/office/drawing/2014/main" id="{F3300A48-4028-4F7A-8B97-80C7AF0FDB53}"/>
              </a:ext>
            </a:extLst>
          </p:cNvPr>
          <p:cNvCxnSpPr>
            <a:cxnSpLocks/>
          </p:cNvCxnSpPr>
          <p:nvPr/>
        </p:nvCxnSpPr>
        <p:spPr>
          <a:xfrm>
            <a:off x="4226437" y="3672225"/>
            <a:ext cx="2" cy="536621"/>
          </a:xfrm>
          <a:prstGeom prst="line">
            <a:avLst/>
          </a:prstGeom>
          <a:ln w="76200">
            <a:solidFill>
              <a:srgbClr val="FFC722"/>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90875863-FCD5-BB7C-89D8-FB4B0C240521}"/>
              </a:ext>
            </a:extLst>
          </p:cNvPr>
          <p:cNvCxnSpPr>
            <a:cxnSpLocks/>
          </p:cNvCxnSpPr>
          <p:nvPr/>
        </p:nvCxnSpPr>
        <p:spPr>
          <a:xfrm flipH="1">
            <a:off x="4230104" y="2412568"/>
            <a:ext cx="3" cy="121351"/>
          </a:xfrm>
          <a:prstGeom prst="line">
            <a:avLst/>
          </a:prstGeom>
          <a:ln w="76200">
            <a:solidFill>
              <a:srgbClr val="FFC722"/>
            </a:solidFill>
          </a:ln>
        </p:spPr>
        <p:style>
          <a:lnRef idx="1">
            <a:schemeClr val="accent1"/>
          </a:lnRef>
          <a:fillRef idx="0">
            <a:schemeClr val="accent1"/>
          </a:fillRef>
          <a:effectRef idx="0">
            <a:schemeClr val="accent1"/>
          </a:effectRef>
          <a:fontRef idx="minor">
            <a:schemeClr val="tx1"/>
          </a:fontRef>
        </p:style>
      </p:cxnSp>
      <p:sp>
        <p:nvSpPr>
          <p:cNvPr id="9" name="矢印: 折線 8">
            <a:extLst>
              <a:ext uri="{FF2B5EF4-FFF2-40B4-BE49-F238E27FC236}">
                <a16:creationId xmlns:a16="http://schemas.microsoft.com/office/drawing/2014/main" id="{EE34D3AB-0C85-67F3-1D42-08C782627A64}"/>
              </a:ext>
            </a:extLst>
          </p:cNvPr>
          <p:cNvSpPr/>
          <p:nvPr/>
        </p:nvSpPr>
        <p:spPr>
          <a:xfrm rot="5400000">
            <a:off x="2725087" y="-1181488"/>
            <a:ext cx="4099926" cy="8289405"/>
          </a:xfrm>
          <a:prstGeom prst="bentArrow">
            <a:avLst>
              <a:gd name="adj1" fmla="val 11508"/>
              <a:gd name="adj2" fmla="val 10995"/>
              <a:gd name="adj3" fmla="val 13539"/>
              <a:gd name="adj4" fmla="val 43750"/>
            </a:avLst>
          </a:prstGeom>
          <a:solidFill>
            <a:srgbClr val="FDEA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タイトル 1">
            <a:extLst>
              <a:ext uri="{FF2B5EF4-FFF2-40B4-BE49-F238E27FC236}">
                <a16:creationId xmlns:a16="http://schemas.microsoft.com/office/drawing/2014/main" id="{A09A199B-F9E7-7D5E-958F-DEE80B9423C1}"/>
              </a:ext>
            </a:extLst>
          </p:cNvPr>
          <p:cNvSpPr txBox="1">
            <a:spLocks/>
          </p:cNvSpPr>
          <p:nvPr/>
        </p:nvSpPr>
        <p:spPr>
          <a:xfrm>
            <a:off x="-7579" y="0"/>
            <a:ext cx="9151579" cy="569695"/>
          </a:xfrm>
          <a:prstGeom prst="rect">
            <a:avLst/>
          </a:prstGeom>
          <a:solidFill>
            <a:srgbClr val="0058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400" b="1">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「考え</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とそれを支える理由や事例と</a:t>
            </a:r>
            <a:r>
              <a:rPr lang="ja-JP" altLang="en-US" sz="2400" b="1">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の関係」に</a:t>
            </a:r>
            <a:r>
              <a:rPr lang="ja-JP" altLang="en-US" sz="24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係る指導事項</a:t>
            </a:r>
            <a:endPar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 name="テキスト ボックス 1">
            <a:extLst>
              <a:ext uri="{FF2B5EF4-FFF2-40B4-BE49-F238E27FC236}">
                <a16:creationId xmlns:a16="http://schemas.microsoft.com/office/drawing/2014/main" id="{1F9FF6E5-D0F2-EA3A-D213-E07DE821AD70}"/>
              </a:ext>
            </a:extLst>
          </p:cNvPr>
          <p:cNvSpPr txBox="1"/>
          <p:nvPr/>
        </p:nvSpPr>
        <p:spPr>
          <a:xfrm>
            <a:off x="1642320" y="2544838"/>
            <a:ext cx="5709376" cy="1477328"/>
          </a:xfrm>
          <a:prstGeom prst="rect">
            <a:avLst/>
          </a:prstGeom>
          <a:solidFill>
            <a:srgbClr val="FFFFDB"/>
          </a:solidFill>
          <a:ln w="38100">
            <a:solidFill>
              <a:srgbClr val="FFCD45"/>
            </a:solidFill>
          </a:ln>
        </p:spPr>
        <p:txBody>
          <a:bodyPr vert="horz" wrap="square" rtlCol="0">
            <a:spAutoFit/>
          </a:bodyPr>
          <a:lstStyle/>
          <a:p>
            <a:r>
              <a:rPr lang="ja-JP" altLang="en-US" b="1" dirty="0">
                <a:latin typeface="メイリオ" panose="020B0604030504040204" pitchFamily="50" charset="-128"/>
                <a:ea typeface="メイリオ" panose="020B0604030504040204" pitchFamily="50" charset="-128"/>
              </a:rPr>
              <a:t>第３学年及び第４学年</a:t>
            </a:r>
            <a:endParaRPr lang="en-US" altLang="ja-JP" b="1" dirty="0">
              <a:latin typeface="メイリオ" panose="020B0604030504040204" pitchFamily="50" charset="-128"/>
              <a:ea typeface="メイリオ" panose="020B0604030504040204" pitchFamily="50" charset="-128"/>
            </a:endParaRPr>
          </a:p>
          <a:p>
            <a:r>
              <a:rPr lang="en-US" altLang="ja-JP" b="1" dirty="0">
                <a:latin typeface="メイリオ" panose="020B0604030504040204" pitchFamily="50" charset="-128"/>
                <a:ea typeface="メイリオ" panose="020B0604030504040204" pitchFamily="50" charset="-128"/>
              </a:rPr>
              <a:t>〔</a:t>
            </a:r>
            <a:r>
              <a:rPr lang="ja-JP" altLang="en-US" b="1" dirty="0">
                <a:latin typeface="メイリオ" panose="020B0604030504040204" pitchFamily="50" charset="-128"/>
                <a:ea typeface="メイリオ" panose="020B0604030504040204" pitchFamily="50" charset="-128"/>
              </a:rPr>
              <a:t>知識及び技能</a:t>
            </a:r>
            <a:r>
              <a:rPr lang="en-US" altLang="ja-JP" b="1"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（２）情報の扱い方に関する事項</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○情報と情報との関係</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ア　</a:t>
            </a:r>
            <a:r>
              <a:rPr lang="ja-JP" altLang="en-US" b="1" dirty="0">
                <a:solidFill>
                  <a:srgbClr val="FF0000"/>
                </a:solidFill>
                <a:latin typeface="メイリオ" panose="020B0604030504040204" pitchFamily="50" charset="-128"/>
                <a:ea typeface="メイリオ" panose="020B0604030504040204" pitchFamily="50" charset="-128"/>
              </a:rPr>
              <a:t>考えとそれを支える理由や事例</a:t>
            </a:r>
            <a:r>
              <a:rPr lang="ja-JP" altLang="en-US" dirty="0">
                <a:latin typeface="メイリオ" panose="020B0604030504040204" pitchFamily="50" charset="-128"/>
                <a:ea typeface="メイリオ" panose="020B0604030504040204" pitchFamily="50" charset="-128"/>
              </a:rPr>
              <a:t>、全体と中心</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など情報と情報との関係について理解すること。</a:t>
            </a:r>
            <a:endParaRPr kumimoji="1" lang="ja-JP" altLang="en-US" dirty="0"/>
          </a:p>
        </p:txBody>
      </p:sp>
      <p:sp>
        <p:nvSpPr>
          <p:cNvPr id="6" name="テキスト ボックス 5">
            <a:extLst>
              <a:ext uri="{FF2B5EF4-FFF2-40B4-BE49-F238E27FC236}">
                <a16:creationId xmlns:a16="http://schemas.microsoft.com/office/drawing/2014/main" id="{35B8D54A-29EA-C4FC-4AC6-626E24BE5BA9}"/>
              </a:ext>
            </a:extLst>
          </p:cNvPr>
          <p:cNvSpPr txBox="1"/>
          <p:nvPr/>
        </p:nvSpPr>
        <p:spPr>
          <a:xfrm>
            <a:off x="1642320" y="669161"/>
            <a:ext cx="5709382" cy="1754326"/>
          </a:xfrm>
          <a:prstGeom prst="rect">
            <a:avLst/>
          </a:prstGeom>
          <a:solidFill>
            <a:srgbClr val="FDEADA"/>
          </a:solidFill>
          <a:ln w="38100">
            <a:solidFill>
              <a:srgbClr val="E98843"/>
            </a:solidFill>
          </a:ln>
        </p:spPr>
        <p:txBody>
          <a:bodyPr vert="horz" wrap="square" rtlCol="0">
            <a:spAutoFit/>
          </a:bodyPr>
          <a:lstStyle/>
          <a:p>
            <a:r>
              <a:rPr lang="ja-JP" altLang="en-US" b="1" dirty="0">
                <a:latin typeface="メイリオ" panose="020B0604030504040204" pitchFamily="50" charset="-128"/>
                <a:ea typeface="メイリオ" panose="020B0604030504040204" pitchFamily="50" charset="-128"/>
              </a:rPr>
              <a:t>第３学年及び第４学年</a:t>
            </a:r>
            <a:endParaRPr lang="en-US" altLang="ja-JP" b="1" dirty="0">
              <a:latin typeface="メイリオ" panose="020B0604030504040204" pitchFamily="50" charset="-128"/>
              <a:ea typeface="メイリオ" panose="020B0604030504040204" pitchFamily="50" charset="-128"/>
            </a:endParaRPr>
          </a:p>
          <a:p>
            <a:r>
              <a:rPr lang="en-US" altLang="ja-JP" b="1" dirty="0">
                <a:latin typeface="メイリオ" panose="020B0604030504040204" pitchFamily="50" charset="-128"/>
                <a:ea typeface="メイリオ" panose="020B0604030504040204" pitchFamily="50" charset="-128"/>
              </a:rPr>
              <a:t>〔</a:t>
            </a:r>
            <a:r>
              <a:rPr lang="ja-JP" altLang="en-US" b="1" dirty="0">
                <a:latin typeface="メイリオ" panose="020B0604030504040204" pitchFamily="50" charset="-128"/>
                <a:ea typeface="メイリオ" panose="020B0604030504040204" pitchFamily="50" charset="-128"/>
              </a:rPr>
              <a:t>思考力、判断力、表現力等</a:t>
            </a:r>
            <a:r>
              <a:rPr lang="en-US" altLang="ja-JP" b="1" dirty="0">
                <a:latin typeface="メイリオ" panose="020B0604030504040204" pitchFamily="50" charset="-128"/>
                <a:ea typeface="メイリオ" panose="020B0604030504040204" pitchFamily="50" charset="-128"/>
              </a:rPr>
              <a:t>〕</a:t>
            </a:r>
            <a:r>
              <a:rPr lang="ja-JP" altLang="en-US" b="1" dirty="0">
                <a:latin typeface="メイリオ" panose="020B0604030504040204" pitchFamily="50" charset="-128"/>
                <a:ea typeface="メイリオ" panose="020B0604030504040204" pitchFamily="50" charset="-128"/>
              </a:rPr>
              <a:t>Ｃ　読むこと</a:t>
            </a:r>
            <a:endParaRPr lang="en-US" altLang="ja-JP" b="1"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○構造と内容の把握（説明的な文章）</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ア　段落相互の関係に着目しながら、</a:t>
            </a:r>
            <a:r>
              <a:rPr lang="ja-JP" altLang="en-US" b="1" dirty="0">
                <a:solidFill>
                  <a:srgbClr val="FF0000"/>
                </a:solidFill>
                <a:latin typeface="メイリオ" panose="020B0604030504040204" pitchFamily="50" charset="-128"/>
                <a:ea typeface="メイリオ" panose="020B0604030504040204" pitchFamily="50" charset="-128"/>
              </a:rPr>
              <a:t>考えとそれを</a:t>
            </a:r>
            <a:endParaRPr lang="en-US" altLang="ja-JP" b="1" dirty="0">
              <a:solidFill>
                <a:srgbClr val="FF0000"/>
              </a:solidFill>
              <a:latin typeface="メイリオ" panose="020B0604030504040204" pitchFamily="50" charset="-128"/>
              <a:ea typeface="メイリオ" panose="020B0604030504040204" pitchFamily="50" charset="-128"/>
            </a:endParaRPr>
          </a:p>
          <a:p>
            <a:r>
              <a:rPr lang="ja-JP" altLang="en-US" b="1" dirty="0">
                <a:solidFill>
                  <a:srgbClr val="FF0000"/>
                </a:solidFill>
                <a:latin typeface="メイリオ" panose="020B0604030504040204" pitchFamily="50" charset="-128"/>
                <a:ea typeface="メイリオ" panose="020B0604030504040204" pitchFamily="50" charset="-128"/>
              </a:rPr>
              <a:t>　　支える理由や事例との関係など</a:t>
            </a:r>
            <a:r>
              <a:rPr lang="ja-JP" altLang="en-US" dirty="0">
                <a:latin typeface="メイリオ" panose="020B0604030504040204" pitchFamily="50" charset="-128"/>
                <a:ea typeface="メイリオ" panose="020B0604030504040204" pitchFamily="50" charset="-128"/>
              </a:rPr>
              <a:t>について、叙述を</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基に捉えること。</a:t>
            </a:r>
            <a:endParaRPr kumimoji="1" lang="ja-JP" altLang="en-US" dirty="0"/>
          </a:p>
        </p:txBody>
      </p:sp>
      <p:cxnSp>
        <p:nvCxnSpPr>
          <p:cNvPr id="17" name="直線コネクタ 16">
            <a:extLst>
              <a:ext uri="{FF2B5EF4-FFF2-40B4-BE49-F238E27FC236}">
                <a16:creationId xmlns:a16="http://schemas.microsoft.com/office/drawing/2014/main" id="{A44907E9-ECF8-F37A-512B-76E777B41237}"/>
              </a:ext>
            </a:extLst>
          </p:cNvPr>
          <p:cNvCxnSpPr>
            <a:cxnSpLocks/>
          </p:cNvCxnSpPr>
          <p:nvPr/>
        </p:nvCxnSpPr>
        <p:spPr>
          <a:xfrm>
            <a:off x="2430570" y="4206353"/>
            <a:ext cx="3591733" cy="0"/>
          </a:xfrm>
          <a:prstGeom prst="line">
            <a:avLst/>
          </a:prstGeom>
          <a:ln w="76200">
            <a:solidFill>
              <a:srgbClr val="FFC722"/>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CF9FC13D-A7F0-146C-DF55-4A8F9062D435}"/>
              </a:ext>
            </a:extLst>
          </p:cNvPr>
          <p:cNvCxnSpPr/>
          <p:nvPr/>
        </p:nvCxnSpPr>
        <p:spPr>
          <a:xfrm>
            <a:off x="2430570" y="4166574"/>
            <a:ext cx="0" cy="438123"/>
          </a:xfrm>
          <a:prstGeom prst="line">
            <a:avLst/>
          </a:prstGeom>
          <a:ln w="76200">
            <a:solidFill>
              <a:srgbClr val="FFC722"/>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560ADA9A-4226-5B12-8B46-858E19B85F47}"/>
              </a:ext>
            </a:extLst>
          </p:cNvPr>
          <p:cNvCxnSpPr/>
          <p:nvPr/>
        </p:nvCxnSpPr>
        <p:spPr>
          <a:xfrm>
            <a:off x="6022303" y="4166575"/>
            <a:ext cx="0" cy="438123"/>
          </a:xfrm>
          <a:prstGeom prst="line">
            <a:avLst/>
          </a:prstGeom>
          <a:ln w="76200">
            <a:solidFill>
              <a:srgbClr val="FFC722"/>
            </a:solidFill>
          </a:ln>
        </p:spPr>
        <p:style>
          <a:lnRef idx="1">
            <a:schemeClr val="accent1"/>
          </a:lnRef>
          <a:fillRef idx="0">
            <a:schemeClr val="accent1"/>
          </a:fillRef>
          <a:effectRef idx="0">
            <a:schemeClr val="accent1"/>
          </a:effectRef>
          <a:fontRef idx="minor">
            <a:schemeClr val="tx1"/>
          </a:fontRef>
        </p:style>
      </p:cxnSp>
      <p:sp>
        <p:nvSpPr>
          <p:cNvPr id="5" name="テキスト ボックス 4">
            <a:extLst>
              <a:ext uri="{FF2B5EF4-FFF2-40B4-BE49-F238E27FC236}">
                <a16:creationId xmlns:a16="http://schemas.microsoft.com/office/drawing/2014/main" id="{093A72A3-4CBC-E976-BC66-4A03A815D9CF}"/>
              </a:ext>
            </a:extLst>
          </p:cNvPr>
          <p:cNvSpPr txBox="1"/>
          <p:nvPr/>
        </p:nvSpPr>
        <p:spPr>
          <a:xfrm>
            <a:off x="4283968" y="4396857"/>
            <a:ext cx="3672406" cy="2308324"/>
          </a:xfrm>
          <a:prstGeom prst="rect">
            <a:avLst/>
          </a:prstGeom>
          <a:solidFill>
            <a:srgbClr val="DBEEF4"/>
          </a:solidFill>
          <a:ln w="38100">
            <a:solidFill>
              <a:srgbClr val="609DAE"/>
            </a:solidFill>
          </a:ln>
        </p:spPr>
        <p:txBody>
          <a:bodyPr vert="horz" wrap="square" rtlCol="0">
            <a:spAutoFit/>
          </a:bodyPr>
          <a:lstStyle/>
          <a:p>
            <a:r>
              <a:rPr lang="ja-JP" altLang="en-US" b="1" dirty="0">
                <a:latin typeface="メイリオ" panose="020B0604030504040204" pitchFamily="50" charset="-128"/>
                <a:ea typeface="メイリオ" panose="020B0604030504040204" pitchFamily="50" charset="-128"/>
              </a:rPr>
              <a:t>第３学年及び第４学年</a:t>
            </a:r>
            <a:endParaRPr lang="en-US" altLang="ja-JP" b="1" dirty="0">
              <a:latin typeface="メイリオ" panose="020B0604030504040204" pitchFamily="50" charset="-128"/>
              <a:ea typeface="メイリオ" panose="020B0604030504040204" pitchFamily="50" charset="-128"/>
            </a:endParaRPr>
          </a:p>
          <a:p>
            <a:r>
              <a:rPr lang="en-US" altLang="ja-JP" b="1" dirty="0">
                <a:latin typeface="メイリオ" panose="020B0604030504040204" pitchFamily="50" charset="-128"/>
                <a:ea typeface="メイリオ" panose="020B0604030504040204" pitchFamily="50" charset="-128"/>
              </a:rPr>
              <a:t>〔</a:t>
            </a:r>
            <a:r>
              <a:rPr lang="ja-JP" altLang="en-US" b="1" dirty="0">
                <a:latin typeface="メイリオ" panose="020B0604030504040204" pitchFamily="50" charset="-128"/>
                <a:ea typeface="メイリオ" panose="020B0604030504040204" pitchFamily="50" charset="-128"/>
              </a:rPr>
              <a:t>思考力、判断力、表現力等</a:t>
            </a:r>
            <a:r>
              <a:rPr lang="en-US" altLang="ja-JP" b="1" dirty="0">
                <a:latin typeface="メイリオ" panose="020B0604030504040204" pitchFamily="50" charset="-128"/>
                <a:ea typeface="メイリオ" panose="020B0604030504040204" pitchFamily="50" charset="-128"/>
              </a:rPr>
              <a:t>〕</a:t>
            </a:r>
          </a:p>
          <a:p>
            <a:r>
              <a:rPr lang="en-US" altLang="ja-JP" b="1" dirty="0">
                <a:latin typeface="メイリオ" panose="020B0604030504040204" pitchFamily="50" charset="-128"/>
                <a:ea typeface="メイリオ" panose="020B0604030504040204" pitchFamily="50" charset="-128"/>
              </a:rPr>
              <a:t>B</a:t>
            </a:r>
            <a:r>
              <a:rPr lang="ja-JP" altLang="en-US" b="1" dirty="0">
                <a:latin typeface="メイリオ" panose="020B0604030504040204" pitchFamily="50" charset="-128"/>
                <a:ea typeface="メイリオ" panose="020B0604030504040204" pitchFamily="50" charset="-128"/>
              </a:rPr>
              <a:t>　書くこと</a:t>
            </a:r>
            <a:endParaRPr lang="en-US" altLang="ja-JP" b="1"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○考えの形成、記述</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ウ　</a:t>
            </a:r>
            <a:r>
              <a:rPr lang="ja-JP" altLang="en-US" b="1" dirty="0">
                <a:solidFill>
                  <a:srgbClr val="FF0000"/>
                </a:solidFill>
                <a:latin typeface="メイリオ" panose="020B0604030504040204" pitchFamily="50" charset="-128"/>
                <a:ea typeface="メイリオ" panose="020B0604030504040204" pitchFamily="50" charset="-128"/>
              </a:rPr>
              <a:t>自分の考えとそれを支える</a:t>
            </a:r>
            <a:endParaRPr lang="en-US" altLang="ja-JP" b="1" dirty="0">
              <a:solidFill>
                <a:srgbClr val="FF0000"/>
              </a:solidFill>
              <a:latin typeface="メイリオ" panose="020B0604030504040204" pitchFamily="50" charset="-128"/>
              <a:ea typeface="メイリオ" panose="020B0604030504040204" pitchFamily="50" charset="-128"/>
            </a:endParaRPr>
          </a:p>
          <a:p>
            <a:r>
              <a:rPr lang="ja-JP" altLang="en-US" b="1" dirty="0">
                <a:solidFill>
                  <a:srgbClr val="FF0000"/>
                </a:solidFill>
                <a:latin typeface="メイリオ" panose="020B0604030504040204" pitchFamily="50" charset="-128"/>
                <a:ea typeface="メイリオ" panose="020B0604030504040204" pitchFamily="50" charset="-128"/>
              </a:rPr>
              <a:t>　　理由や事例との関係</a:t>
            </a:r>
            <a:r>
              <a:rPr lang="ja-JP" altLang="en-US" dirty="0">
                <a:latin typeface="メイリオ" panose="020B0604030504040204" pitchFamily="50" charset="-128"/>
                <a:ea typeface="メイリオ" panose="020B0604030504040204" pitchFamily="50" charset="-128"/>
              </a:rPr>
              <a:t>を明確に</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して、書き表し方を工夫する</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こと。</a:t>
            </a:r>
            <a:endParaRPr kumimoji="1" lang="ja-JP" altLang="en-US" dirty="0"/>
          </a:p>
        </p:txBody>
      </p:sp>
      <p:sp>
        <p:nvSpPr>
          <p:cNvPr id="44" name="テキスト ボックス 43">
            <a:extLst>
              <a:ext uri="{FF2B5EF4-FFF2-40B4-BE49-F238E27FC236}">
                <a16:creationId xmlns:a16="http://schemas.microsoft.com/office/drawing/2014/main" id="{AD817E3E-A38F-3660-16EF-EF2AE13F9BAC}"/>
              </a:ext>
            </a:extLst>
          </p:cNvPr>
          <p:cNvSpPr txBox="1"/>
          <p:nvPr/>
        </p:nvSpPr>
        <p:spPr>
          <a:xfrm>
            <a:off x="7973793" y="5845337"/>
            <a:ext cx="933803" cy="523220"/>
          </a:xfrm>
          <a:prstGeom prst="rect">
            <a:avLst/>
          </a:prstGeom>
          <a:noFill/>
          <a:ln>
            <a:noFill/>
          </a:ln>
        </p:spPr>
        <p:txBody>
          <a:bodyPr vert="horz" wrap="square" rtlCol="0">
            <a:spAutoFit/>
          </a:bodyPr>
          <a:lstStyle/>
          <a:p>
            <a:r>
              <a:rPr lang="ja-JP" altLang="en-US" sz="2800" b="1" dirty="0">
                <a:latin typeface="メイリオ" panose="020B0604030504040204" pitchFamily="50" charset="-128"/>
                <a:ea typeface="メイリオ" panose="020B0604030504040204" pitchFamily="50" charset="-128"/>
              </a:rPr>
              <a:t>発信</a:t>
            </a:r>
            <a:endParaRPr kumimoji="1" lang="ja-JP" altLang="en-US" sz="2800" b="1" dirty="0"/>
          </a:p>
        </p:txBody>
      </p:sp>
      <p:sp>
        <p:nvSpPr>
          <p:cNvPr id="45" name="テキスト ボックス 44">
            <a:extLst>
              <a:ext uri="{FF2B5EF4-FFF2-40B4-BE49-F238E27FC236}">
                <a16:creationId xmlns:a16="http://schemas.microsoft.com/office/drawing/2014/main" id="{425E1D59-26BD-4B91-C278-00477F39527B}"/>
              </a:ext>
            </a:extLst>
          </p:cNvPr>
          <p:cNvSpPr txBox="1"/>
          <p:nvPr/>
        </p:nvSpPr>
        <p:spPr>
          <a:xfrm>
            <a:off x="630347" y="924508"/>
            <a:ext cx="1485355" cy="523220"/>
          </a:xfrm>
          <a:prstGeom prst="rect">
            <a:avLst/>
          </a:prstGeom>
          <a:noFill/>
          <a:ln>
            <a:noFill/>
          </a:ln>
        </p:spPr>
        <p:txBody>
          <a:bodyPr vert="horz" wrap="square" rtlCol="0">
            <a:spAutoFit/>
          </a:bodyPr>
          <a:lstStyle/>
          <a:p>
            <a:r>
              <a:rPr lang="ja-JP" altLang="en-US" sz="2800" b="1" dirty="0">
                <a:latin typeface="メイリオ" panose="020B0604030504040204" pitchFamily="50" charset="-128"/>
                <a:ea typeface="メイリオ" panose="020B0604030504040204" pitchFamily="50" charset="-128"/>
              </a:rPr>
              <a:t>受信</a:t>
            </a:r>
            <a:endParaRPr kumimoji="1" lang="ja-JP" altLang="en-US" sz="2800" b="1" dirty="0"/>
          </a:p>
        </p:txBody>
      </p:sp>
      <p:grpSp>
        <p:nvGrpSpPr>
          <p:cNvPr id="48" name="グループ化 47">
            <a:extLst>
              <a:ext uri="{FF2B5EF4-FFF2-40B4-BE49-F238E27FC236}">
                <a16:creationId xmlns:a16="http://schemas.microsoft.com/office/drawing/2014/main" id="{6B75FA7B-2B53-E0FC-BDD8-386B424EAF19}"/>
              </a:ext>
            </a:extLst>
          </p:cNvPr>
          <p:cNvGrpSpPr/>
          <p:nvPr/>
        </p:nvGrpSpPr>
        <p:grpSpPr>
          <a:xfrm>
            <a:off x="289950" y="4396857"/>
            <a:ext cx="4186685" cy="2308324"/>
            <a:chOff x="241300" y="4055074"/>
            <a:chExt cx="4186685" cy="2308324"/>
          </a:xfrm>
        </p:grpSpPr>
        <p:sp>
          <p:nvSpPr>
            <p:cNvPr id="4" name="テキスト ボックス 3">
              <a:extLst>
                <a:ext uri="{FF2B5EF4-FFF2-40B4-BE49-F238E27FC236}">
                  <a16:creationId xmlns:a16="http://schemas.microsoft.com/office/drawing/2014/main" id="{45BB3C79-47C1-36D5-8747-A89967E75590}"/>
                </a:ext>
              </a:extLst>
            </p:cNvPr>
            <p:cNvSpPr txBox="1"/>
            <p:nvPr/>
          </p:nvSpPr>
          <p:spPr>
            <a:xfrm>
              <a:off x="241300" y="4055074"/>
              <a:ext cx="3844914" cy="2308324"/>
            </a:xfrm>
            <a:prstGeom prst="rect">
              <a:avLst/>
            </a:prstGeom>
            <a:solidFill>
              <a:srgbClr val="DBEEF4"/>
            </a:solidFill>
            <a:ln w="38100">
              <a:solidFill>
                <a:srgbClr val="609DAE"/>
              </a:solidFill>
            </a:ln>
          </p:spPr>
          <p:txBody>
            <a:bodyPr vert="horz" wrap="square" rtlCol="0">
              <a:spAutoFit/>
            </a:bodyPr>
            <a:lstStyle/>
            <a:p>
              <a:r>
                <a:rPr lang="ja-JP" altLang="en-US" b="1" dirty="0">
                  <a:latin typeface="メイリオ" panose="020B0604030504040204" pitchFamily="50" charset="-128"/>
                  <a:ea typeface="メイリオ" panose="020B0604030504040204" pitchFamily="50" charset="-128"/>
                </a:rPr>
                <a:t>第３学年及び第４学年</a:t>
              </a:r>
              <a:endParaRPr lang="en-US" altLang="ja-JP" b="1" dirty="0">
                <a:latin typeface="メイリオ" panose="020B0604030504040204" pitchFamily="50" charset="-128"/>
                <a:ea typeface="メイリオ" panose="020B0604030504040204" pitchFamily="50" charset="-128"/>
              </a:endParaRPr>
            </a:p>
            <a:p>
              <a:r>
                <a:rPr lang="en-US" altLang="ja-JP" b="1" dirty="0">
                  <a:latin typeface="メイリオ" panose="020B0604030504040204" pitchFamily="50" charset="-128"/>
                  <a:ea typeface="メイリオ" panose="020B0604030504040204" pitchFamily="50" charset="-128"/>
                </a:rPr>
                <a:t>〔</a:t>
              </a:r>
              <a:r>
                <a:rPr lang="ja-JP" altLang="en-US" b="1" dirty="0">
                  <a:latin typeface="メイリオ" panose="020B0604030504040204" pitchFamily="50" charset="-128"/>
                  <a:ea typeface="メイリオ" panose="020B0604030504040204" pitchFamily="50" charset="-128"/>
                </a:rPr>
                <a:t>思考力、判断力、表現力等</a:t>
              </a:r>
              <a:r>
                <a:rPr lang="en-US" altLang="ja-JP" b="1" dirty="0">
                  <a:latin typeface="メイリオ" panose="020B0604030504040204" pitchFamily="50" charset="-128"/>
                  <a:ea typeface="メイリオ" panose="020B0604030504040204" pitchFamily="50" charset="-128"/>
                </a:rPr>
                <a:t>〕</a:t>
              </a:r>
            </a:p>
            <a:p>
              <a:r>
                <a:rPr lang="ja-JP" altLang="en-US" b="1" dirty="0">
                  <a:latin typeface="メイリオ" panose="020B0604030504040204" pitchFamily="50" charset="-128"/>
                  <a:ea typeface="メイリオ" panose="020B0604030504040204" pitchFamily="50" charset="-128"/>
                </a:rPr>
                <a:t>Ａ　話すこと・聞くこと</a:t>
              </a:r>
              <a:endParaRPr lang="en-US" altLang="ja-JP" b="1"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○構成の検討、考えの形成</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イ　相手に伝わるように、</a:t>
              </a:r>
              <a:r>
                <a:rPr lang="ja-JP" altLang="en-US" b="1" dirty="0">
                  <a:solidFill>
                    <a:srgbClr val="FF0000"/>
                  </a:solidFill>
                  <a:latin typeface="メイリオ" panose="020B0604030504040204" pitchFamily="50" charset="-128"/>
                  <a:ea typeface="メイリオ" panose="020B0604030504040204" pitchFamily="50" charset="-128"/>
                </a:rPr>
                <a:t>理由や</a:t>
              </a:r>
              <a:endParaRPr lang="en-US" altLang="ja-JP" b="1" dirty="0">
                <a:solidFill>
                  <a:srgbClr val="FF0000"/>
                </a:solidFill>
                <a:latin typeface="メイリオ" panose="020B0604030504040204" pitchFamily="50" charset="-128"/>
                <a:ea typeface="メイリオ" panose="020B0604030504040204" pitchFamily="50" charset="-128"/>
              </a:endParaRPr>
            </a:p>
            <a:p>
              <a:r>
                <a:rPr lang="ja-JP" altLang="en-US" b="1" dirty="0">
                  <a:solidFill>
                    <a:srgbClr val="FF0000"/>
                  </a:solidFill>
                  <a:latin typeface="メイリオ" panose="020B0604030504040204" pitchFamily="50" charset="-128"/>
                  <a:ea typeface="メイリオ" panose="020B0604030504040204" pitchFamily="50" charset="-128"/>
                </a:rPr>
                <a:t>　　事例などを挙げながら、話の</a:t>
              </a:r>
              <a:endParaRPr lang="en-US" altLang="ja-JP" b="1" dirty="0">
                <a:solidFill>
                  <a:srgbClr val="FF0000"/>
                </a:solidFill>
                <a:latin typeface="メイリオ" panose="020B0604030504040204" pitchFamily="50" charset="-128"/>
                <a:ea typeface="メイリオ" panose="020B0604030504040204" pitchFamily="50" charset="-128"/>
              </a:endParaRPr>
            </a:p>
            <a:p>
              <a:r>
                <a:rPr lang="ja-JP" altLang="en-US" b="1" dirty="0">
                  <a:solidFill>
                    <a:srgbClr val="FF0000"/>
                  </a:solidFill>
                  <a:latin typeface="メイリオ" panose="020B0604030504040204" pitchFamily="50" charset="-128"/>
                  <a:ea typeface="メイリオ" panose="020B0604030504040204" pitchFamily="50" charset="-128"/>
                </a:rPr>
                <a:t>　　中心が明確になるよう</a:t>
              </a:r>
              <a:r>
                <a:rPr lang="ja-JP" altLang="en-US" dirty="0">
                  <a:latin typeface="メイリオ" panose="020B0604030504040204" pitchFamily="50" charset="-128"/>
                  <a:ea typeface="メイリオ" panose="020B0604030504040204" pitchFamily="50" charset="-128"/>
                </a:rPr>
                <a:t>話の構成</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を考えること。</a:t>
              </a:r>
              <a:endParaRPr kumimoji="1" lang="ja-JP" altLang="en-US" dirty="0"/>
            </a:p>
          </p:txBody>
        </p:sp>
        <p:sp>
          <p:nvSpPr>
            <p:cNvPr id="47" name="テキスト ボックス 46">
              <a:extLst>
                <a:ext uri="{FF2B5EF4-FFF2-40B4-BE49-F238E27FC236}">
                  <a16:creationId xmlns:a16="http://schemas.microsoft.com/office/drawing/2014/main" id="{F54316A6-ABC0-6E7E-7423-1F72DDDBAD67}"/>
                </a:ext>
              </a:extLst>
            </p:cNvPr>
            <p:cNvSpPr txBox="1"/>
            <p:nvPr/>
          </p:nvSpPr>
          <p:spPr>
            <a:xfrm>
              <a:off x="2893518" y="4891761"/>
              <a:ext cx="1534467" cy="338554"/>
            </a:xfrm>
            <a:prstGeom prst="rect">
              <a:avLst/>
            </a:prstGeom>
            <a:noFill/>
            <a:ln>
              <a:noFill/>
            </a:ln>
          </p:spPr>
          <p:txBody>
            <a:bodyPr vert="horz" wrap="square" rtlCol="0">
              <a:spAutoFit/>
            </a:bodyPr>
            <a:lstStyle/>
            <a:p>
              <a:r>
                <a:rPr lang="ja-JP" altLang="en-US" sz="1600" spc="-100" dirty="0">
                  <a:latin typeface="メイリオ" panose="020B0604030504040204" pitchFamily="50" charset="-128"/>
                  <a:ea typeface="メイリオ" panose="020B0604030504040204" pitchFamily="50" charset="-128"/>
                </a:rPr>
                <a:t>（話すこと）</a:t>
              </a:r>
              <a:endParaRPr lang="en-US" altLang="ja-JP" sz="1600" spc="-100" dirty="0">
                <a:latin typeface="メイリオ" panose="020B0604030504040204" pitchFamily="50" charset="-128"/>
                <a:ea typeface="メイリオ" panose="020B0604030504040204" pitchFamily="50" charset="-128"/>
              </a:endParaRPr>
            </a:p>
          </p:txBody>
        </p:sp>
      </p:grpSp>
    </p:spTree>
    <p:custDataLst>
      <p:tags r:id="rId1"/>
    </p:custDataLst>
    <p:extLst>
      <p:ext uri="{BB962C8B-B14F-4D97-AF65-F5344CB8AC3E}">
        <p14:creationId xmlns:p14="http://schemas.microsoft.com/office/powerpoint/2010/main" val="3623513303"/>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45"/>
                                        </p:tgtEl>
                                        <p:attrNameLst>
                                          <p:attrName>style.visibility</p:attrName>
                                        </p:attrNameLst>
                                      </p:cBhvr>
                                      <p:to>
                                        <p:strVal val="visible"/>
                                      </p:to>
                                    </p:set>
                                  </p:childTnLst>
                                </p:cTn>
                              </p:par>
                            </p:childTnLst>
                          </p:cTn>
                        </p:par>
                        <p:par>
                          <p:cTn id="30" fill="hold">
                            <p:stCondLst>
                              <p:cond delay="500"/>
                            </p:stCondLst>
                            <p:childTnLst>
                              <p:par>
                                <p:cTn id="31" presetID="22" presetClass="entr" presetSubtype="4" fill="hold" grpId="0" nodeType="after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wipe(down)">
                                      <p:cBhvr>
                                        <p:cTn id="33" dur="500"/>
                                        <p:tgtEl>
                                          <p:spTgt spid="43"/>
                                        </p:tgtEl>
                                      </p:cBhvr>
                                    </p:animEffect>
                                  </p:childTnLst>
                                </p:cTn>
                              </p:par>
                              <p:par>
                                <p:cTn id="34" presetID="1" presetClass="entr" presetSubtype="0" fill="hold" grpId="0" nodeType="withEffect">
                                  <p:stCondLst>
                                    <p:cond delay="0"/>
                                  </p:stCondLst>
                                  <p:childTnLst>
                                    <p:set>
                                      <p:cBhvr>
                                        <p:cTn id="35"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9" grpId="0" animBg="1"/>
      <p:bldP spid="6" grpId="0" animBg="1"/>
      <p:bldP spid="5" grpId="0" animBg="1"/>
      <p:bldP spid="44" grpId="0"/>
      <p:bldP spid="4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EEEC7-C54D-A080-BB12-DACB4D33B53B}"/>
            </a:ext>
          </a:extLst>
        </p:cNvPr>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2745D240-1077-C294-CD27-1AC82B3034D4}"/>
              </a:ext>
            </a:extLst>
          </p:cNvPr>
          <p:cNvGraphicFramePr>
            <a:graphicFrameLocks noGrp="1"/>
          </p:cNvGraphicFramePr>
          <p:nvPr>
            <p:extLst>
              <p:ext uri="{D42A27DB-BD31-4B8C-83A1-F6EECF244321}">
                <p14:modId xmlns:p14="http://schemas.microsoft.com/office/powerpoint/2010/main" val="3859873234"/>
              </p:ext>
            </p:extLst>
          </p:nvPr>
        </p:nvGraphicFramePr>
        <p:xfrm>
          <a:off x="113192" y="1141787"/>
          <a:ext cx="8892991" cy="2270760"/>
        </p:xfrm>
        <a:graphic>
          <a:graphicData uri="http://schemas.openxmlformats.org/drawingml/2006/table">
            <a:tbl>
              <a:tblPr firstRow="1" bandRow="1">
                <a:tableStyleId>{5940675A-B579-460E-94D1-54222C63F5DA}</a:tableStyleId>
              </a:tblPr>
              <a:tblGrid>
                <a:gridCol w="396044">
                  <a:extLst>
                    <a:ext uri="{9D8B030D-6E8A-4147-A177-3AD203B41FA5}">
                      <a16:colId xmlns:a16="http://schemas.microsoft.com/office/drawing/2014/main" val="497881674"/>
                    </a:ext>
                  </a:extLst>
                </a:gridCol>
                <a:gridCol w="5328592">
                  <a:extLst>
                    <a:ext uri="{9D8B030D-6E8A-4147-A177-3AD203B41FA5}">
                      <a16:colId xmlns:a16="http://schemas.microsoft.com/office/drawing/2014/main" val="3061564528"/>
                    </a:ext>
                  </a:extLst>
                </a:gridCol>
                <a:gridCol w="633671">
                  <a:extLst>
                    <a:ext uri="{9D8B030D-6E8A-4147-A177-3AD203B41FA5}">
                      <a16:colId xmlns:a16="http://schemas.microsoft.com/office/drawing/2014/main" val="3024050227"/>
                    </a:ext>
                  </a:extLst>
                </a:gridCol>
                <a:gridCol w="633671">
                  <a:extLst>
                    <a:ext uri="{9D8B030D-6E8A-4147-A177-3AD203B41FA5}">
                      <a16:colId xmlns:a16="http://schemas.microsoft.com/office/drawing/2014/main" val="3508318739"/>
                    </a:ext>
                  </a:extLst>
                </a:gridCol>
                <a:gridCol w="633671">
                  <a:extLst>
                    <a:ext uri="{9D8B030D-6E8A-4147-A177-3AD203B41FA5}">
                      <a16:colId xmlns:a16="http://schemas.microsoft.com/office/drawing/2014/main" val="2557356096"/>
                    </a:ext>
                  </a:extLst>
                </a:gridCol>
                <a:gridCol w="633671">
                  <a:extLst>
                    <a:ext uri="{9D8B030D-6E8A-4147-A177-3AD203B41FA5}">
                      <a16:colId xmlns:a16="http://schemas.microsoft.com/office/drawing/2014/main" val="193483412"/>
                    </a:ext>
                  </a:extLst>
                </a:gridCol>
                <a:gridCol w="633671">
                  <a:extLst>
                    <a:ext uri="{9D8B030D-6E8A-4147-A177-3AD203B41FA5}">
                      <a16:colId xmlns:a16="http://schemas.microsoft.com/office/drawing/2014/main" val="345310821"/>
                    </a:ext>
                  </a:extLst>
                </a:gridCol>
              </a:tblGrid>
              <a:tr h="416735">
                <a:tc gridSpan="2">
                  <a:txBody>
                    <a:bodyPr/>
                    <a:lstStyle/>
                    <a:p>
                      <a:r>
                        <a:rPr kumimoji="1" lang="ja-JP" altLang="en-US" sz="1400" dirty="0"/>
                        <a:t>　　　　　　</a:t>
                      </a:r>
                    </a:p>
                  </a:txBody>
                  <a:tcPr/>
                </a:tc>
                <a:tc hMerge="1">
                  <a:txBody>
                    <a:bodyPr/>
                    <a:lstStyle/>
                    <a:p>
                      <a:endParaRPr kumimoji="1" lang="ja-JP" altLang="en-US"/>
                    </a:p>
                  </a:txBody>
                  <a:tcPr/>
                </a:tc>
                <a:tc>
                  <a:txBody>
                    <a:bodyPr/>
                    <a:lstStyle/>
                    <a:p>
                      <a:pPr algn="ctr"/>
                      <a:r>
                        <a:rPr kumimoji="1" lang="ja-JP" altLang="en-US" sz="1400" dirty="0"/>
                        <a:t>正答</a:t>
                      </a:r>
                    </a:p>
                  </a:txBody>
                  <a:tcPr marL="0" marR="0" marT="0" marB="0" anchor="ctr"/>
                </a:tc>
                <a:tc>
                  <a:txBody>
                    <a:bodyPr/>
                    <a:lstStyle/>
                    <a:p>
                      <a:pPr algn="ctr">
                        <a:lnSpc>
                          <a:spcPts val="1400"/>
                        </a:lnSpc>
                      </a:pPr>
                      <a:r>
                        <a:rPr kumimoji="1" lang="ja-JP" altLang="en-US" sz="1400" dirty="0">
                          <a:latin typeface="ＭＳ ゴシック" panose="020B0609070205080204" pitchFamily="49" charset="-128"/>
                          <a:ea typeface="ＭＳ ゴシック" panose="020B0609070205080204" pitchFamily="49" charset="-128"/>
                        </a:rPr>
                        <a:t>全国</a:t>
                      </a:r>
                      <a:endParaRPr kumimoji="1" lang="en-US" altLang="ja-JP" sz="1400" spc="-160" baseline="0" dirty="0">
                        <a:latin typeface="ＭＳ ゴシック" panose="020B0609070205080204" pitchFamily="49" charset="-128"/>
                        <a:ea typeface="ＭＳ ゴシック" panose="020B0609070205080204" pitchFamily="49" charset="-128"/>
                      </a:endParaRPr>
                    </a:p>
                    <a:p>
                      <a:pPr algn="ctr">
                        <a:lnSpc>
                          <a:spcPts val="1400"/>
                        </a:lnSpc>
                      </a:pPr>
                      <a:r>
                        <a:rPr kumimoji="1" lang="ja-JP" altLang="en-US" sz="1400" dirty="0">
                          <a:latin typeface="ＭＳ ゴシック" panose="020B0609070205080204" pitchFamily="49" charset="-128"/>
                          <a:ea typeface="ＭＳ ゴシック" panose="020B0609070205080204" pitchFamily="49" charset="-128"/>
                        </a:rPr>
                        <a:t>（％）</a:t>
                      </a:r>
                    </a:p>
                  </a:txBody>
                  <a:tcPr marL="0" marR="0" marT="0" marB="0" anchor="ctr"/>
                </a:tc>
                <a:tc>
                  <a:txBody>
                    <a:bodyPr/>
                    <a:lstStyle/>
                    <a:p>
                      <a:pPr algn="ctr">
                        <a:lnSpc>
                          <a:spcPts val="1400"/>
                        </a:lnSpc>
                      </a:pPr>
                      <a:r>
                        <a:rPr kumimoji="1" lang="ja-JP" altLang="en-US" sz="1400" dirty="0">
                          <a:latin typeface="ＭＳ ゴシック" panose="020B0609070205080204" pitchFamily="49" charset="-128"/>
                          <a:ea typeface="ＭＳ ゴシック" panose="020B0609070205080204" pitchFamily="49" charset="-128"/>
                        </a:rPr>
                        <a:t>県</a:t>
                      </a:r>
                      <a:endParaRPr kumimoji="1" lang="zh-CN" altLang="en-US" sz="1400" spc="-170" baseline="0" dirty="0">
                        <a:latin typeface="ＭＳ ゴシック" panose="020B0609070205080204" pitchFamily="49" charset="-128"/>
                        <a:ea typeface="ＭＳ ゴシック" panose="020B0609070205080204" pitchFamily="49" charset="-128"/>
                      </a:endParaRPr>
                    </a:p>
                    <a:p>
                      <a:pPr algn="ctr">
                        <a:lnSpc>
                          <a:spcPts val="1400"/>
                        </a:lnSpc>
                      </a:pPr>
                      <a:r>
                        <a:rPr kumimoji="1" lang="zh-CN" altLang="en-US" sz="1400" dirty="0">
                          <a:latin typeface="ＭＳ ゴシック" panose="020B0609070205080204" pitchFamily="49" charset="-128"/>
                          <a:ea typeface="ＭＳ ゴシック" panose="020B0609070205080204" pitchFamily="49" charset="-128"/>
                        </a:rPr>
                        <a:t>（％）</a:t>
                      </a:r>
                    </a:p>
                  </a:txBody>
                  <a:tcPr marL="0" marR="0" marT="0" marB="0"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a:t>
                      </a:r>
                    </a:p>
                  </a:txBody>
                  <a:tcPr marL="0" marR="0" marT="0" marB="0" anchor="ctr"/>
                </a:tc>
                <a:tc>
                  <a:txBody>
                    <a:bodyPr/>
                    <a:lstStyle/>
                    <a:p>
                      <a:pPr algn="ctr"/>
                      <a:r>
                        <a:rPr kumimoji="1" lang="ja-JP" altLang="en-US" sz="1400" dirty="0">
                          <a:latin typeface="ＭＳ ゴシック" panose="020B0609070205080204" pitchFamily="49" charset="-128"/>
                          <a:ea typeface="ＭＳ ゴシック" panose="020B0609070205080204" pitchFamily="49" charset="-128"/>
                        </a:rPr>
                        <a:t>自校（人）</a:t>
                      </a:r>
                    </a:p>
                  </a:txBody>
                  <a:tcPr marL="0" marR="0" marT="0" marB="0" anchor="ctr"/>
                </a:tc>
                <a:extLst>
                  <a:ext uri="{0D108BD9-81ED-4DB2-BD59-A6C34878D82A}">
                    <a16:rowId xmlns:a16="http://schemas.microsoft.com/office/drawing/2014/main" val="620879162"/>
                  </a:ext>
                </a:extLst>
              </a:tr>
              <a:tr h="211177">
                <a:tc>
                  <a:txBody>
                    <a:bodyPr/>
                    <a:lstStyle/>
                    <a:p>
                      <a:pPr algn="ctr"/>
                      <a:r>
                        <a:rPr kumimoji="1" lang="ja-JP" altLang="en-US" sz="1400" dirty="0"/>
                        <a:t>１</a:t>
                      </a:r>
                    </a:p>
                  </a:txBody>
                  <a:tcPr anchor="ctr">
                    <a:solidFill>
                      <a:srgbClr val="F2DCDB"/>
                    </a:solidFill>
                  </a:tcPr>
                </a:tc>
                <a:tc>
                  <a:txBody>
                    <a:bodyPr/>
                    <a:lstStyle/>
                    <a:p>
                      <a:pPr algn="just"/>
                      <a:r>
                        <a:rPr kumimoji="1" lang="ja-JP" altLang="en-US" sz="1400" dirty="0"/>
                        <a:t>１　と解答しているもの</a:t>
                      </a:r>
                    </a:p>
                  </a:txBody>
                  <a:tcPr>
                    <a:solidFill>
                      <a:srgbClr val="F2DCDB"/>
                    </a:solidFill>
                  </a:tcPr>
                </a:tc>
                <a:tc>
                  <a:txBody>
                    <a:bodyPr/>
                    <a:lstStyle/>
                    <a:p>
                      <a:pPr algn="ctr"/>
                      <a:r>
                        <a:rPr kumimoji="1" lang="ja-JP" altLang="en-US" sz="1400" dirty="0"/>
                        <a:t>◎</a:t>
                      </a:r>
                    </a:p>
                  </a:txBody>
                  <a:tcPr anchor="ctr">
                    <a:solidFill>
                      <a:srgbClr val="F2DCDB"/>
                    </a:solidFill>
                  </a:tcPr>
                </a:tc>
                <a:tc>
                  <a:txBody>
                    <a:bodyPr/>
                    <a:lstStyle/>
                    <a:p>
                      <a:pPr marL="0" indent="0" algn="r">
                        <a:lnSpc>
                          <a:spcPts val="1700"/>
                        </a:lnSpc>
                      </a:pPr>
                      <a:r>
                        <a:rPr kumimoji="1" lang="en-US" altLang="ja-JP" sz="1600" b="1" dirty="0">
                          <a:solidFill>
                            <a:schemeClr val="tx1"/>
                          </a:solidFill>
                          <a:latin typeface="+mn-ea"/>
                          <a:ea typeface="+mn-ea"/>
                        </a:rPr>
                        <a:t>48.9</a:t>
                      </a:r>
                      <a:endParaRPr kumimoji="1" lang="ja-JP" altLang="en-US" sz="1600" b="1" dirty="0">
                        <a:solidFill>
                          <a:schemeClr val="tx1"/>
                        </a:solidFill>
                        <a:latin typeface="+mn-ea"/>
                        <a:ea typeface="+mn-ea"/>
                      </a:endParaRPr>
                    </a:p>
                  </a:txBody>
                  <a:tcPr marR="144000" anchor="ctr">
                    <a:solidFill>
                      <a:srgbClr val="F2DCDB"/>
                    </a:solidFill>
                  </a:tcPr>
                </a:tc>
                <a:tc>
                  <a:txBody>
                    <a:bodyPr/>
                    <a:lstStyle/>
                    <a:p>
                      <a:pPr marL="0" indent="0" algn="r">
                        <a:lnSpc>
                          <a:spcPts val="1700"/>
                        </a:lnSpc>
                      </a:pPr>
                      <a:r>
                        <a:rPr kumimoji="1" lang="en-US" altLang="ja-JP" sz="1600" b="1" dirty="0">
                          <a:solidFill>
                            <a:schemeClr val="tx1"/>
                          </a:solidFill>
                          <a:latin typeface="+mn-ea"/>
                          <a:ea typeface="+mn-ea"/>
                        </a:rPr>
                        <a:t>51.4</a:t>
                      </a:r>
                      <a:endParaRPr kumimoji="1" lang="ja-JP" altLang="en-US" sz="1600" b="1" dirty="0">
                        <a:solidFill>
                          <a:schemeClr val="tx1"/>
                        </a:solidFill>
                        <a:latin typeface="+mn-ea"/>
                        <a:ea typeface="+mn-ea"/>
                      </a:endParaRPr>
                    </a:p>
                  </a:txBody>
                  <a:tcPr marR="144000" anchor="ctr">
                    <a:solidFill>
                      <a:srgbClr val="F2DCDB"/>
                    </a:solidFill>
                  </a:tcPr>
                </a:tc>
                <a:tc>
                  <a:txBody>
                    <a:bodyPr/>
                    <a:lstStyle/>
                    <a:p>
                      <a:pPr algn="ctr"/>
                      <a:endParaRPr kumimoji="1" lang="ja-JP" altLang="en-US" sz="1400" dirty="0"/>
                    </a:p>
                  </a:txBody>
                  <a:tcPr anchor="ctr">
                    <a:solidFill>
                      <a:srgbClr val="F2DCDB"/>
                    </a:solidFill>
                  </a:tcPr>
                </a:tc>
                <a:tc>
                  <a:txBody>
                    <a:bodyPr/>
                    <a:lstStyle/>
                    <a:p>
                      <a:pPr algn="ctr"/>
                      <a:endParaRPr kumimoji="1" lang="ja-JP" altLang="en-US" sz="1400" dirty="0"/>
                    </a:p>
                  </a:txBody>
                  <a:tcPr anchor="ctr">
                    <a:solidFill>
                      <a:srgbClr val="F2DCDB"/>
                    </a:solidFill>
                  </a:tcPr>
                </a:tc>
                <a:extLst>
                  <a:ext uri="{0D108BD9-81ED-4DB2-BD59-A6C34878D82A}">
                    <a16:rowId xmlns:a16="http://schemas.microsoft.com/office/drawing/2014/main" val="8223435"/>
                  </a:ext>
                </a:extLst>
              </a:tr>
              <a:tr h="290523">
                <a:tc>
                  <a:txBody>
                    <a:bodyPr/>
                    <a:lstStyle/>
                    <a:p>
                      <a:pPr marL="0" indent="0" algn="ctr"/>
                      <a:r>
                        <a:rPr kumimoji="1" lang="ja-JP" altLang="en-US" sz="1400" dirty="0"/>
                        <a:t>２</a:t>
                      </a:r>
                    </a:p>
                  </a:txBody>
                  <a:tcPr anchor="ctr">
                    <a:noFill/>
                  </a:tcPr>
                </a:tc>
                <a:tc>
                  <a:txBody>
                    <a:bodyPr/>
                    <a:lstStyle/>
                    <a:p>
                      <a:pPr algn="just"/>
                      <a:r>
                        <a:rPr kumimoji="1" lang="ja-JP" altLang="en-US" sz="1400" dirty="0"/>
                        <a:t>２　と解答しているもの</a:t>
                      </a: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nchor="ctr">
                    <a:no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7.2</a:t>
                      </a:r>
                      <a:endParaRPr kumimoji="1" lang="ja-JP" altLang="en-US" sz="1600" b="1" dirty="0">
                        <a:solidFill>
                          <a:schemeClr val="tx1"/>
                        </a:solidFill>
                        <a:latin typeface="+mn-ea"/>
                        <a:ea typeface="+mn-ea"/>
                      </a:endParaRPr>
                    </a:p>
                  </a:txBody>
                  <a:tcPr marR="144000" anchor="ctr">
                    <a:no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7.2</a:t>
                      </a:r>
                      <a:endParaRPr kumimoji="1" lang="ja-JP" altLang="en-US" sz="1600" b="1" dirty="0">
                        <a:solidFill>
                          <a:schemeClr val="tx1"/>
                        </a:solidFill>
                        <a:latin typeface="+mn-ea"/>
                        <a:ea typeface="+mn-ea"/>
                      </a:endParaRPr>
                    </a:p>
                  </a:txBody>
                  <a:tcPr marR="144000" anchor="ctr">
                    <a:noFill/>
                  </a:tcPr>
                </a:tc>
                <a:tc>
                  <a:txBody>
                    <a:bodyPr/>
                    <a:lstStyle/>
                    <a:p>
                      <a:pPr algn="ctr"/>
                      <a:endParaRPr kumimoji="1" lang="ja-JP" altLang="en-US" sz="1400" dirty="0"/>
                    </a:p>
                  </a:txBody>
                  <a:tcPr anchor="ctr">
                    <a:noFill/>
                  </a:tcPr>
                </a:tc>
                <a:tc>
                  <a:txBody>
                    <a:bodyPr/>
                    <a:lstStyle/>
                    <a:p>
                      <a:pPr algn="ctr"/>
                      <a:endParaRPr kumimoji="1" lang="ja-JP" altLang="en-US" sz="1400" dirty="0"/>
                    </a:p>
                  </a:txBody>
                  <a:tcPr anchor="ctr">
                    <a:noFill/>
                  </a:tcPr>
                </a:tc>
                <a:extLst>
                  <a:ext uri="{0D108BD9-81ED-4DB2-BD59-A6C34878D82A}">
                    <a16:rowId xmlns:a16="http://schemas.microsoft.com/office/drawing/2014/main" val="219737149"/>
                  </a:ext>
                </a:extLst>
              </a:tr>
              <a:tr h="192841">
                <a:tc>
                  <a:txBody>
                    <a:bodyPr/>
                    <a:lstStyle/>
                    <a:p>
                      <a:pPr algn="ctr"/>
                      <a:r>
                        <a:rPr kumimoji="1" lang="ja-JP" altLang="en-US" sz="1400" dirty="0"/>
                        <a:t>３</a:t>
                      </a:r>
                    </a:p>
                  </a:txBody>
                  <a:tcPr anchor="ctr">
                    <a:solidFill>
                      <a:srgbClr val="DBEEF4"/>
                    </a:solidFill>
                  </a:tcPr>
                </a:tc>
                <a:tc>
                  <a:txBody>
                    <a:bodyPr/>
                    <a:lstStyle/>
                    <a:p>
                      <a:pPr algn="just"/>
                      <a:r>
                        <a:rPr kumimoji="1" lang="ja-JP" altLang="en-US" sz="1400" dirty="0"/>
                        <a:t>３　と解答しているもの</a:t>
                      </a:r>
                    </a:p>
                  </a:txBody>
                  <a:tcPr>
                    <a:solidFill>
                      <a:srgbClr val="DBEEF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nchor="ctr">
                    <a:solidFill>
                      <a:srgbClr val="DBEEF4"/>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33.0</a:t>
                      </a:r>
                    </a:p>
                  </a:txBody>
                  <a:tcPr marR="144000" anchor="ctr">
                    <a:solidFill>
                      <a:srgbClr val="DBEEF4"/>
                    </a:solid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30.5</a:t>
                      </a:r>
                    </a:p>
                  </a:txBody>
                  <a:tcPr marR="144000" marT="0" marB="0" anchor="ctr">
                    <a:solidFill>
                      <a:srgbClr val="DBEEF4"/>
                    </a:solidFill>
                  </a:tcPr>
                </a:tc>
                <a:tc>
                  <a:txBody>
                    <a:bodyPr/>
                    <a:lstStyle/>
                    <a:p>
                      <a:pPr algn="ctr"/>
                      <a:endParaRPr kumimoji="1" lang="ja-JP" altLang="en-US" sz="1400" dirty="0"/>
                    </a:p>
                  </a:txBody>
                  <a:tcPr anchor="ctr">
                    <a:solidFill>
                      <a:srgbClr val="DBEEF4"/>
                    </a:solidFill>
                  </a:tcPr>
                </a:tc>
                <a:tc>
                  <a:txBody>
                    <a:bodyPr/>
                    <a:lstStyle/>
                    <a:p>
                      <a:pPr algn="ctr"/>
                      <a:endParaRPr kumimoji="1" lang="ja-JP" altLang="en-US" sz="1400" dirty="0"/>
                    </a:p>
                  </a:txBody>
                  <a:tcPr anchor="ctr">
                    <a:solidFill>
                      <a:srgbClr val="DBEEF4"/>
                    </a:solidFill>
                  </a:tcPr>
                </a:tc>
                <a:extLst>
                  <a:ext uri="{0D108BD9-81ED-4DB2-BD59-A6C34878D82A}">
                    <a16:rowId xmlns:a16="http://schemas.microsoft.com/office/drawing/2014/main" val="1580398011"/>
                  </a:ext>
                </a:extLst>
              </a:tr>
              <a:tr h="211177">
                <a:tc>
                  <a:txBody>
                    <a:bodyPr/>
                    <a:lstStyle/>
                    <a:p>
                      <a:pPr algn="ctr"/>
                      <a:r>
                        <a:rPr kumimoji="1" lang="ja-JP" altLang="en-US" sz="1400" dirty="0"/>
                        <a:t>４</a:t>
                      </a:r>
                    </a:p>
                  </a:txBody>
                  <a:tcPr anchor="ctr">
                    <a:noFill/>
                  </a:tcPr>
                </a:tc>
                <a:tc>
                  <a:txBody>
                    <a:bodyPr/>
                    <a:lstStyle/>
                    <a:p>
                      <a:pPr algn="just"/>
                      <a:r>
                        <a:rPr kumimoji="1" lang="ja-JP" altLang="en-US" sz="1400" dirty="0"/>
                        <a:t>４　と解答しているもの</a:t>
                      </a:r>
                    </a:p>
                  </a:txBody>
                  <a:tcP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nchor="ctr">
                    <a:no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9.5</a:t>
                      </a:r>
                    </a:p>
                  </a:txBody>
                  <a:tcPr marR="144000" anchor="ctr">
                    <a:no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9.7</a:t>
                      </a:r>
                    </a:p>
                  </a:txBody>
                  <a:tcPr marR="144000" anchor="ctr">
                    <a:noFill/>
                  </a:tcPr>
                </a:tc>
                <a:tc>
                  <a:txBody>
                    <a:bodyPr/>
                    <a:lstStyle/>
                    <a:p>
                      <a:pPr algn="ctr"/>
                      <a:endParaRPr kumimoji="1" lang="ja-JP" altLang="en-US" sz="1400" dirty="0"/>
                    </a:p>
                  </a:txBody>
                  <a:tcPr anchor="ctr">
                    <a:noFill/>
                  </a:tcPr>
                </a:tc>
                <a:tc>
                  <a:txBody>
                    <a:bodyPr/>
                    <a:lstStyle/>
                    <a:p>
                      <a:pPr algn="ctr"/>
                      <a:endParaRPr kumimoji="1" lang="ja-JP" altLang="en-US" sz="1400" dirty="0"/>
                    </a:p>
                  </a:txBody>
                  <a:tcPr anchor="ctr">
                    <a:noFill/>
                  </a:tcPr>
                </a:tc>
                <a:extLst>
                  <a:ext uri="{0D108BD9-81ED-4DB2-BD59-A6C34878D82A}">
                    <a16:rowId xmlns:a16="http://schemas.microsoft.com/office/drawing/2014/main" val="3730291628"/>
                  </a:ext>
                </a:extLst>
              </a:tr>
              <a:tr h="211177">
                <a:tc>
                  <a:txBody>
                    <a:bodyPr/>
                    <a:lstStyle/>
                    <a:p>
                      <a:pPr algn="ctr"/>
                      <a:r>
                        <a:rPr kumimoji="1" lang="en-US" altLang="ja-JP" sz="1400" dirty="0">
                          <a:latin typeface="+mj-ea"/>
                          <a:ea typeface="+mj-ea"/>
                        </a:rPr>
                        <a:t>99</a:t>
                      </a:r>
                      <a:endParaRPr kumimoji="1" lang="ja-JP" altLang="en-US" sz="1400" dirty="0">
                        <a:latin typeface="+mj-ea"/>
                        <a:ea typeface="+mj-ea"/>
                      </a:endParaRPr>
                    </a:p>
                  </a:txBody>
                  <a:tcPr anchor="ctr">
                    <a:noFill/>
                  </a:tcPr>
                </a:tc>
                <a:tc>
                  <a:txBody>
                    <a:bodyPr/>
                    <a:lstStyle/>
                    <a:p>
                      <a:pPr algn="just"/>
                      <a:r>
                        <a:rPr kumimoji="1" lang="ja-JP" altLang="en-US" sz="1400" dirty="0"/>
                        <a:t>上記以外の解答</a:t>
                      </a:r>
                    </a:p>
                  </a:txBody>
                  <a:tcPr>
                    <a:noFill/>
                  </a:tcPr>
                </a:tc>
                <a:tc>
                  <a:txBody>
                    <a:bodyPr/>
                    <a:lstStyle/>
                    <a:p>
                      <a:pPr algn="ctr"/>
                      <a:endParaRPr kumimoji="1" lang="ja-JP" altLang="en-US" sz="1400" dirty="0"/>
                    </a:p>
                  </a:txBody>
                  <a:tcPr anchor="ctr">
                    <a:no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0.3</a:t>
                      </a:r>
                    </a:p>
                  </a:txBody>
                  <a:tcPr marR="144000" anchor="ctr">
                    <a:noFill/>
                  </a:tcPr>
                </a:tc>
                <a:tc>
                  <a:txBody>
                    <a:bodyPr/>
                    <a:lstStyle/>
                    <a:p>
                      <a:pPr marL="0" marR="0" lvl="0" indent="0" algn="r" defTabSz="914400" rtl="0" eaLnBrk="1" fontAlgn="auto" latinLnBrk="0" hangingPunct="1">
                        <a:lnSpc>
                          <a:spcPts val="1700"/>
                        </a:lnSpc>
                        <a:spcBef>
                          <a:spcPts val="0"/>
                        </a:spcBef>
                        <a:spcAft>
                          <a:spcPts val="0"/>
                        </a:spcAft>
                        <a:buClrTx/>
                        <a:buSzTx/>
                        <a:buFontTx/>
                        <a:buNone/>
                        <a:tabLst/>
                        <a:defRPr/>
                      </a:pPr>
                      <a:r>
                        <a:rPr kumimoji="1" lang="en-US" altLang="ja-JP" sz="1600" b="1" dirty="0">
                          <a:solidFill>
                            <a:schemeClr val="tx1"/>
                          </a:solidFill>
                          <a:latin typeface="+mn-ea"/>
                          <a:ea typeface="+mn-ea"/>
                        </a:rPr>
                        <a:t>0.2</a:t>
                      </a:r>
                    </a:p>
                  </a:txBody>
                  <a:tcPr marR="144000" anchor="ctr">
                    <a:noFill/>
                  </a:tcPr>
                </a:tc>
                <a:tc>
                  <a:txBody>
                    <a:bodyPr/>
                    <a:lstStyle/>
                    <a:p>
                      <a:pPr algn="ctr"/>
                      <a:endParaRPr kumimoji="1" lang="ja-JP" altLang="en-US" sz="1400" dirty="0"/>
                    </a:p>
                  </a:txBody>
                  <a:tcPr anchor="ctr">
                    <a:noFill/>
                  </a:tcPr>
                </a:tc>
                <a:tc>
                  <a:txBody>
                    <a:bodyPr/>
                    <a:lstStyle/>
                    <a:p>
                      <a:pPr algn="ctr"/>
                      <a:endParaRPr kumimoji="1" lang="ja-JP" altLang="en-US" sz="1400" dirty="0"/>
                    </a:p>
                  </a:txBody>
                  <a:tcPr anchor="ctr">
                    <a:noFill/>
                  </a:tcPr>
                </a:tc>
                <a:extLst>
                  <a:ext uri="{0D108BD9-81ED-4DB2-BD59-A6C34878D82A}">
                    <a16:rowId xmlns:a16="http://schemas.microsoft.com/office/drawing/2014/main" val="2540675280"/>
                  </a:ext>
                </a:extLst>
              </a:tr>
              <a:tr h="231531">
                <a:tc>
                  <a:txBody>
                    <a:bodyPr/>
                    <a:lstStyle/>
                    <a:p>
                      <a:pPr algn="ctr"/>
                      <a:r>
                        <a:rPr kumimoji="1" lang="ja-JP" altLang="en-US" sz="1400" dirty="0"/>
                        <a:t>０</a:t>
                      </a:r>
                    </a:p>
                  </a:txBody>
                  <a:tcPr anchor="ctr">
                    <a:noFill/>
                  </a:tcPr>
                </a:tc>
                <a:tc>
                  <a:txBody>
                    <a:bodyPr/>
                    <a:lstStyle/>
                    <a:p>
                      <a:pPr algn="just"/>
                      <a:r>
                        <a:rPr kumimoji="1" lang="ja-JP" altLang="en-US" sz="1400" dirty="0"/>
                        <a:t>無解答</a:t>
                      </a:r>
                    </a:p>
                  </a:txBody>
                  <a:tcPr>
                    <a:noFill/>
                  </a:tcPr>
                </a:tc>
                <a:tc>
                  <a:txBody>
                    <a:bodyPr/>
                    <a:lstStyle/>
                    <a:p>
                      <a:pPr algn="ctr"/>
                      <a:endParaRPr kumimoji="1" lang="ja-JP" altLang="en-US" sz="1400" dirty="0"/>
                    </a:p>
                  </a:txBody>
                  <a:tcPr anchor="ctr">
                    <a:noFill/>
                  </a:tcPr>
                </a:tc>
                <a:tc>
                  <a:txBody>
                    <a:bodyPr/>
                    <a:lstStyle/>
                    <a:p>
                      <a:pPr algn="r">
                        <a:lnSpc>
                          <a:spcPts val="1700"/>
                        </a:lnSpc>
                      </a:pPr>
                      <a:r>
                        <a:rPr kumimoji="1" lang="en-US" altLang="ja-JP" sz="1600" b="1" dirty="0">
                          <a:solidFill>
                            <a:schemeClr val="tx1"/>
                          </a:solidFill>
                          <a:latin typeface="+mn-ea"/>
                          <a:ea typeface="+mn-ea"/>
                        </a:rPr>
                        <a:t>1.1</a:t>
                      </a:r>
                      <a:endParaRPr kumimoji="1" lang="ja-JP" altLang="en-US" sz="1600" b="1" dirty="0">
                        <a:solidFill>
                          <a:schemeClr val="tx1"/>
                        </a:solidFill>
                        <a:latin typeface="+mn-ea"/>
                        <a:ea typeface="+mn-ea"/>
                      </a:endParaRPr>
                    </a:p>
                  </a:txBody>
                  <a:tcPr marR="144000" anchor="ctr">
                    <a:noFill/>
                  </a:tcPr>
                </a:tc>
                <a:tc>
                  <a:txBody>
                    <a:bodyPr/>
                    <a:lstStyle/>
                    <a:p>
                      <a:pPr algn="r">
                        <a:lnSpc>
                          <a:spcPts val="1700"/>
                        </a:lnSpc>
                      </a:pPr>
                      <a:r>
                        <a:rPr kumimoji="1" lang="en-US" altLang="ja-JP" sz="1600" b="1" dirty="0">
                          <a:solidFill>
                            <a:schemeClr val="tx1"/>
                          </a:solidFill>
                          <a:latin typeface="+mn-ea"/>
                          <a:ea typeface="+mn-ea"/>
                        </a:rPr>
                        <a:t>1.0</a:t>
                      </a:r>
                      <a:endParaRPr kumimoji="1" lang="ja-JP" altLang="en-US" sz="1600" b="1" dirty="0">
                        <a:solidFill>
                          <a:schemeClr val="tx1"/>
                        </a:solidFill>
                        <a:latin typeface="+mn-ea"/>
                        <a:ea typeface="+mn-ea"/>
                      </a:endParaRPr>
                    </a:p>
                  </a:txBody>
                  <a:tcPr marR="144000" anchor="ctr">
                    <a:noFill/>
                  </a:tcPr>
                </a:tc>
                <a:tc>
                  <a:txBody>
                    <a:bodyPr/>
                    <a:lstStyle/>
                    <a:p>
                      <a:pPr algn="ctr"/>
                      <a:endParaRPr kumimoji="1" lang="ja-JP" altLang="en-US" sz="1400" dirty="0"/>
                    </a:p>
                  </a:txBody>
                  <a:tcPr anchor="ctr">
                    <a:noFill/>
                  </a:tcPr>
                </a:tc>
                <a:tc>
                  <a:txBody>
                    <a:bodyPr/>
                    <a:lstStyle/>
                    <a:p>
                      <a:pPr algn="ctr"/>
                      <a:endParaRPr kumimoji="1" lang="ja-JP" altLang="en-US" sz="1400" dirty="0"/>
                    </a:p>
                  </a:txBody>
                  <a:tcPr anchor="ctr">
                    <a:noFill/>
                  </a:tcPr>
                </a:tc>
                <a:extLst>
                  <a:ext uri="{0D108BD9-81ED-4DB2-BD59-A6C34878D82A}">
                    <a16:rowId xmlns:a16="http://schemas.microsoft.com/office/drawing/2014/main" val="333400974"/>
                  </a:ext>
                </a:extLst>
              </a:tr>
            </a:tbl>
          </a:graphicData>
        </a:graphic>
      </p:graphicFrame>
      <p:sp>
        <p:nvSpPr>
          <p:cNvPr id="2" name="タイトル 1">
            <a:extLst>
              <a:ext uri="{FF2B5EF4-FFF2-40B4-BE49-F238E27FC236}">
                <a16:creationId xmlns:a16="http://schemas.microsoft.com/office/drawing/2014/main" id="{C61D1F1A-4782-B312-A887-D769F01E0338}"/>
              </a:ext>
            </a:extLst>
          </p:cNvPr>
          <p:cNvSpPr txBox="1">
            <a:spLocks/>
          </p:cNvSpPr>
          <p:nvPr/>
        </p:nvSpPr>
        <p:spPr>
          <a:xfrm>
            <a:off x="0" y="4349"/>
            <a:ext cx="9144000" cy="568793"/>
          </a:xfrm>
          <a:prstGeom prst="rect">
            <a:avLst/>
          </a:prstGeom>
          <a:solidFill>
            <a:srgbClr val="0058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2800" b="1"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２ 二　 解答類型分析シート</a:t>
            </a:r>
          </a:p>
        </p:txBody>
      </p:sp>
      <p:sp>
        <p:nvSpPr>
          <p:cNvPr id="12" name="矢印: 右 11">
            <a:extLst>
              <a:ext uri="{FF2B5EF4-FFF2-40B4-BE49-F238E27FC236}">
                <a16:creationId xmlns:a16="http://schemas.microsoft.com/office/drawing/2014/main" id="{21E5B68E-8C57-3B06-F1D5-49D2DDF2D318}"/>
              </a:ext>
            </a:extLst>
          </p:cNvPr>
          <p:cNvSpPr/>
          <p:nvPr/>
        </p:nvSpPr>
        <p:spPr>
          <a:xfrm>
            <a:off x="1060313" y="4189923"/>
            <a:ext cx="343335" cy="590729"/>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3" name="吹き出し: 角を丸めた四角形 2">
            <a:extLst>
              <a:ext uri="{FF2B5EF4-FFF2-40B4-BE49-F238E27FC236}">
                <a16:creationId xmlns:a16="http://schemas.microsoft.com/office/drawing/2014/main" id="{CBB9E51A-5430-4166-5F32-F332E92A2470}"/>
              </a:ext>
            </a:extLst>
          </p:cNvPr>
          <p:cNvSpPr/>
          <p:nvPr/>
        </p:nvSpPr>
        <p:spPr>
          <a:xfrm>
            <a:off x="899591" y="5970923"/>
            <a:ext cx="7218947" cy="770413"/>
          </a:xfrm>
          <a:prstGeom prst="wedgeRoundRectCallout">
            <a:avLst>
              <a:gd name="adj1" fmla="val 54109"/>
              <a:gd name="adj2" fmla="val 19404"/>
              <a:gd name="adj3" fmla="val 16667"/>
            </a:avLst>
          </a:prstGeom>
        </p:spPr>
        <p:style>
          <a:lnRef idx="2">
            <a:schemeClr val="accent6"/>
          </a:lnRef>
          <a:fillRef idx="1">
            <a:schemeClr val="lt1"/>
          </a:fillRef>
          <a:effectRef idx="0">
            <a:schemeClr val="accent6"/>
          </a:effectRef>
          <a:fontRef idx="minor">
            <a:schemeClr val="dk1"/>
          </a:fontRef>
        </p:style>
        <p:txBody>
          <a:bodyPr tIns="108000" rtlCol="0" anchor="ctr"/>
          <a:lstStyle/>
          <a:p>
            <a:pPr>
              <a:lnSpc>
                <a:spcPts val="1600"/>
              </a:lnSpc>
            </a:pP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知識及び技能</a:t>
            </a:r>
            <a:r>
              <a:rPr lang="en-US" altLang="ja-JP" sz="1600" dirty="0">
                <a:solidFill>
                  <a:schemeClr val="tx1"/>
                </a:solidFill>
                <a:latin typeface="メイリオ" panose="020B0604030504040204" pitchFamily="50" charset="-128"/>
                <a:ea typeface="メイリオ" panose="020B0604030504040204" pitchFamily="50" charset="-128"/>
              </a:rPr>
              <a:t>〕</a:t>
            </a:r>
            <a:r>
              <a:rPr lang="ja-JP" altLang="en-US" sz="1600" dirty="0">
                <a:solidFill>
                  <a:schemeClr val="tx1"/>
                </a:solidFill>
                <a:latin typeface="メイリオ" panose="020B0604030504040204" pitchFamily="50" charset="-128"/>
                <a:ea typeface="メイリオ" panose="020B0604030504040204" pitchFamily="50" charset="-128"/>
              </a:rPr>
              <a:t>の指導事項は、児童が</a:t>
            </a:r>
            <a:r>
              <a:rPr lang="ja-JP" altLang="en-US" sz="1600" b="1" dirty="0">
                <a:solidFill>
                  <a:schemeClr val="tx1"/>
                </a:solidFill>
                <a:latin typeface="メイリオ" panose="020B0604030504040204" pitchFamily="50" charset="-128"/>
                <a:ea typeface="メイリオ" panose="020B0604030504040204" pitchFamily="50" charset="-128"/>
              </a:rPr>
              <a:t>理解したり表現したり</a:t>
            </a:r>
            <a:r>
              <a:rPr lang="ja-JP" altLang="en-US" sz="1600" dirty="0">
                <a:solidFill>
                  <a:schemeClr val="tx1"/>
                </a:solidFill>
                <a:latin typeface="メイリオ" panose="020B0604030504040204" pitchFamily="50" charset="-128"/>
                <a:ea typeface="メイリオ" panose="020B0604030504040204" pitchFamily="50" charset="-128"/>
              </a:rPr>
              <a:t>する際に、繰り返し資質・能力を発揮する場面を設けることが大切です。「読むこと」や「話すこと・聞くこと」で学習したことを生かす視点ももたせましょう。</a:t>
            </a:r>
          </a:p>
        </p:txBody>
      </p:sp>
      <p:sp>
        <p:nvSpPr>
          <p:cNvPr id="5" name="吹き出し: 角を丸めた四角形 4">
            <a:extLst>
              <a:ext uri="{FF2B5EF4-FFF2-40B4-BE49-F238E27FC236}">
                <a16:creationId xmlns:a16="http://schemas.microsoft.com/office/drawing/2014/main" id="{DB44A3B4-7F0A-3DCE-1FCD-677899A668E2}"/>
              </a:ext>
            </a:extLst>
          </p:cNvPr>
          <p:cNvSpPr/>
          <p:nvPr/>
        </p:nvSpPr>
        <p:spPr>
          <a:xfrm>
            <a:off x="5521037" y="666793"/>
            <a:ext cx="3463304" cy="345711"/>
          </a:xfrm>
          <a:prstGeom prst="wedgeRoundRectCallout">
            <a:avLst>
              <a:gd name="adj1" fmla="val 33657"/>
              <a:gd name="adj2" fmla="val 109995"/>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ts val="1700"/>
              </a:lnSpc>
            </a:pPr>
            <a:r>
              <a:rPr lang="ja-JP" altLang="en-US" sz="1200" dirty="0">
                <a:solidFill>
                  <a:schemeClr val="tx1"/>
                </a:solidFill>
                <a:latin typeface="メイリオ" panose="020B0604030504040204" pitchFamily="50" charset="-128"/>
                <a:ea typeface="メイリオ" panose="020B0604030504040204" pitchFamily="50" charset="-128"/>
              </a:rPr>
              <a:t>自校の反応率と人数を入力してみましょう。</a:t>
            </a:r>
          </a:p>
        </p:txBody>
      </p:sp>
      <p:sp>
        <p:nvSpPr>
          <p:cNvPr id="4" name="正方形/長方形 3">
            <a:extLst>
              <a:ext uri="{FF2B5EF4-FFF2-40B4-BE49-F238E27FC236}">
                <a16:creationId xmlns:a16="http://schemas.microsoft.com/office/drawing/2014/main" id="{C85AFB3F-3127-F888-139C-B68005FE116C}"/>
              </a:ext>
            </a:extLst>
          </p:cNvPr>
          <p:cNvSpPr/>
          <p:nvPr/>
        </p:nvSpPr>
        <p:spPr>
          <a:xfrm>
            <a:off x="2722094" y="107923"/>
            <a:ext cx="360040" cy="38350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38BDB2C7-5429-B80C-1C37-BC8956041C73}"/>
              </a:ext>
            </a:extLst>
          </p:cNvPr>
          <p:cNvSpPr/>
          <p:nvPr/>
        </p:nvSpPr>
        <p:spPr>
          <a:xfrm>
            <a:off x="1439848" y="3686989"/>
            <a:ext cx="7602535" cy="2187325"/>
          </a:xfrm>
          <a:prstGeom prst="roundRect">
            <a:avLst>
              <a:gd name="adj" fmla="val 4054"/>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bIns="18000" rtlCol="0" anchor="b"/>
          <a:lstStyle/>
          <a:p>
            <a:pPr algn="just">
              <a:lnSpc>
                <a:spcPts val="2300"/>
              </a:lnSpc>
            </a:pPr>
            <a:r>
              <a:rPr lang="ja-JP" altLang="en-US" b="1" dirty="0">
                <a:solidFill>
                  <a:schemeClr val="tx2"/>
                </a:solidFill>
                <a:latin typeface="メイリオ" panose="020B0604030504040204" pitchFamily="50" charset="-128"/>
                <a:ea typeface="メイリオ" panose="020B0604030504040204" pitchFamily="50" charset="-128"/>
              </a:rPr>
              <a:t>　「考え」の内容を踏まえ、これをより具体的に説明している事例はどれなのかを考えず、下線部だけを読んで選択していると考えられます。</a:t>
            </a:r>
            <a:endParaRPr lang="en-US" altLang="ja-JP" b="1" dirty="0">
              <a:solidFill>
                <a:schemeClr val="tx2"/>
              </a:solidFill>
              <a:latin typeface="メイリオ" panose="020B0604030504040204" pitchFamily="50" charset="-128"/>
              <a:ea typeface="メイリオ" panose="020B0604030504040204" pitchFamily="50" charset="-128"/>
            </a:endParaRPr>
          </a:p>
          <a:p>
            <a:pPr algn="just">
              <a:lnSpc>
                <a:spcPts val="2300"/>
              </a:lnSpc>
            </a:pPr>
            <a:r>
              <a:rPr lang="ja-JP" altLang="en-US" b="1" dirty="0">
                <a:solidFill>
                  <a:schemeClr val="tx2"/>
                </a:solidFill>
                <a:latin typeface="メイリオ" panose="020B0604030504040204" pitchFamily="50" charset="-128"/>
                <a:ea typeface="メイリオ" panose="020B0604030504040204" pitchFamily="50" charset="-128"/>
              </a:rPr>
              <a:t>　事例を用いて文章を書くときに、「例えば～です。」という事例を書いたら、吟味はせずにそのまま、になっていませんか？文章の全体と部分の関係などを踏まえて、自分の考えが事例によってより具体的に説明できているか、という視点で考えと事例の関係を捉えることが大切です。</a:t>
            </a:r>
            <a:endParaRPr lang="en-US" altLang="ja-JP" b="1" dirty="0">
              <a:solidFill>
                <a:schemeClr val="tx2"/>
              </a:solidFill>
              <a:latin typeface="メイリオ" panose="020B0604030504040204" pitchFamily="50" charset="-128"/>
              <a:ea typeface="メイリオ" panose="020B0604030504040204" pitchFamily="50" charset="-128"/>
            </a:endParaRPr>
          </a:p>
        </p:txBody>
      </p:sp>
      <p:sp>
        <p:nvSpPr>
          <p:cNvPr id="23" name="四角形: 角を丸くする 22">
            <a:extLst>
              <a:ext uri="{FF2B5EF4-FFF2-40B4-BE49-F238E27FC236}">
                <a16:creationId xmlns:a16="http://schemas.microsoft.com/office/drawing/2014/main" id="{786533ED-A357-717D-B472-DD64F1960D6F}"/>
              </a:ext>
            </a:extLst>
          </p:cNvPr>
          <p:cNvSpPr/>
          <p:nvPr/>
        </p:nvSpPr>
        <p:spPr>
          <a:xfrm>
            <a:off x="1436913" y="3541830"/>
            <a:ext cx="7607311" cy="41483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2600"/>
              </a:lnSpc>
            </a:pPr>
            <a:r>
              <a:rPr lang="ja-JP" altLang="en-US" b="1" dirty="0">
                <a:solidFill>
                  <a:schemeClr val="bg1"/>
                </a:solidFill>
                <a:latin typeface="メイリオ" panose="020B0604030504040204" pitchFamily="50" charset="-128"/>
                <a:ea typeface="メイリオ" panose="020B0604030504040204" pitchFamily="50" charset="-128"/>
              </a:rPr>
              <a:t>こんなところにつまずいていませんか？</a:t>
            </a:r>
            <a:endParaRPr kumimoji="1" lang="ja-JP" altLang="en-US" b="1" dirty="0">
              <a:solidFill>
                <a:schemeClr val="bg1"/>
              </a:solidFill>
              <a:latin typeface="メイリオ" panose="020B0604030504040204" pitchFamily="50" charset="-128"/>
              <a:ea typeface="メイリオ" panose="020B0604030504040204" pitchFamily="50" charset="-128"/>
            </a:endParaRPr>
          </a:p>
        </p:txBody>
      </p:sp>
      <p:pic>
        <p:nvPicPr>
          <p:cNvPr id="6" name="Picture 6" descr="女性教師のイラスト（職業）">
            <a:extLst>
              <a:ext uri="{FF2B5EF4-FFF2-40B4-BE49-F238E27FC236}">
                <a16:creationId xmlns:a16="http://schemas.microsoft.com/office/drawing/2014/main" id="{90C51F31-7B52-D8FE-2891-764CAC4BA07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254226" y="6157430"/>
            <a:ext cx="803144" cy="709493"/>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グループ化 18">
            <a:extLst>
              <a:ext uri="{FF2B5EF4-FFF2-40B4-BE49-F238E27FC236}">
                <a16:creationId xmlns:a16="http://schemas.microsoft.com/office/drawing/2014/main" id="{BFAEF896-42B4-A120-1646-9BA6503D1BCE}"/>
              </a:ext>
            </a:extLst>
          </p:cNvPr>
          <p:cNvGrpSpPr/>
          <p:nvPr/>
        </p:nvGrpSpPr>
        <p:grpSpPr>
          <a:xfrm>
            <a:off x="124208" y="3771452"/>
            <a:ext cx="976033" cy="1360167"/>
            <a:chOff x="128374" y="5343343"/>
            <a:chExt cx="976033" cy="1360167"/>
          </a:xfrm>
        </p:grpSpPr>
        <p:sp>
          <p:nvSpPr>
            <p:cNvPr id="13" name="四角形: 角を丸くする 12">
              <a:extLst>
                <a:ext uri="{FF2B5EF4-FFF2-40B4-BE49-F238E27FC236}">
                  <a16:creationId xmlns:a16="http://schemas.microsoft.com/office/drawing/2014/main" id="{31601CF6-DA69-7EE1-1FC0-0C5E8055B6D4}"/>
                </a:ext>
              </a:extLst>
            </p:cNvPr>
            <p:cNvSpPr/>
            <p:nvPr/>
          </p:nvSpPr>
          <p:spPr>
            <a:xfrm>
              <a:off x="138447" y="5343343"/>
              <a:ext cx="936104" cy="1254009"/>
            </a:xfrm>
            <a:prstGeom prst="roundRect">
              <a:avLst>
                <a:gd name="adj" fmla="val 9049"/>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endParaRPr lang="en-US" altLang="ja-JP" sz="1600" b="1" dirty="0">
                <a:solidFill>
                  <a:schemeClr val="tx2"/>
                </a:solidFill>
                <a:latin typeface="メイリオ" panose="020B0604030504040204" pitchFamily="50" charset="-128"/>
                <a:ea typeface="メイリオ" panose="020B0604030504040204" pitchFamily="50" charset="-128"/>
              </a:endParaRPr>
            </a:p>
            <a:p>
              <a:endParaRPr kumimoji="1" lang="en-US" altLang="ja-JP" sz="1600" b="1" dirty="0">
                <a:solidFill>
                  <a:schemeClr val="tx2"/>
                </a:solidFill>
                <a:latin typeface="メイリオ" panose="020B0604030504040204" pitchFamily="50" charset="-128"/>
                <a:ea typeface="メイリオ" panose="020B0604030504040204" pitchFamily="50" charset="-128"/>
              </a:endParaRPr>
            </a:p>
            <a:p>
              <a:pPr algn="ctr"/>
              <a:endParaRPr kumimoji="1" lang="en-US" altLang="ja-JP" sz="1200" b="1" dirty="0">
                <a:solidFill>
                  <a:schemeClr val="tx2"/>
                </a:solidFill>
                <a:latin typeface="メイリオ" panose="020B0604030504040204" pitchFamily="50" charset="-128"/>
                <a:ea typeface="メイリオ" panose="020B0604030504040204" pitchFamily="50" charset="-128"/>
              </a:endParaRPr>
            </a:p>
            <a:p>
              <a:endParaRPr kumimoji="1" lang="en-US" altLang="ja-JP" sz="1200" b="1" dirty="0">
                <a:solidFill>
                  <a:schemeClr val="tx2"/>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F099D6AA-F882-2998-F052-CFAF7A302E06}"/>
                </a:ext>
              </a:extLst>
            </p:cNvPr>
            <p:cNvSpPr txBox="1"/>
            <p:nvPr/>
          </p:nvSpPr>
          <p:spPr>
            <a:xfrm>
              <a:off x="168303" y="5873600"/>
              <a:ext cx="936104" cy="276999"/>
            </a:xfrm>
            <a:prstGeom prst="rect">
              <a:avLst/>
            </a:prstGeom>
            <a:noFill/>
          </p:spPr>
          <p:txBody>
            <a:bodyPr wrap="square" rtlCol="0">
              <a:spAutoFit/>
            </a:bodyPr>
            <a:lstStyle/>
            <a:p>
              <a:pPr algn="ctr"/>
              <a:r>
                <a:rPr lang="ja-JP" altLang="en-US" sz="1200" b="1" dirty="0">
                  <a:solidFill>
                    <a:schemeClr val="tx2"/>
                  </a:solidFill>
                  <a:latin typeface="メイリオ" panose="020B0604030504040204" pitchFamily="50" charset="-128"/>
                  <a:ea typeface="メイリオ" panose="020B0604030504040204" pitchFamily="50" charset="-128"/>
                </a:rPr>
                <a:t>類型番号</a:t>
              </a:r>
            </a:p>
          </p:txBody>
        </p:sp>
        <p:sp>
          <p:nvSpPr>
            <p:cNvPr id="16" name="四角形: 角を丸くする 15">
              <a:extLst>
                <a:ext uri="{FF2B5EF4-FFF2-40B4-BE49-F238E27FC236}">
                  <a16:creationId xmlns:a16="http://schemas.microsoft.com/office/drawing/2014/main" id="{6F88F889-7CBD-E0DF-9563-FF10241910F3}"/>
                </a:ext>
              </a:extLst>
            </p:cNvPr>
            <p:cNvSpPr/>
            <p:nvPr/>
          </p:nvSpPr>
          <p:spPr>
            <a:xfrm>
              <a:off x="138447" y="5356509"/>
              <a:ext cx="936104" cy="423440"/>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lIns="0" tIns="108000" rIns="0" rtlCol="0" anchor="ctr"/>
            <a:lstStyle/>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反応率の</a:t>
              </a:r>
              <a:endParaRPr lang="en-US" altLang="ja-JP" sz="1400" b="1" dirty="0">
                <a:solidFill>
                  <a:schemeClr val="bg1"/>
                </a:solidFill>
                <a:latin typeface="メイリオ" panose="020B0604030504040204" pitchFamily="50" charset="-128"/>
                <a:ea typeface="メイリオ" panose="020B0604030504040204" pitchFamily="50" charset="-128"/>
              </a:endParaRPr>
            </a:p>
            <a:p>
              <a:pPr algn="ctr">
                <a:lnSpc>
                  <a:spcPts val="1400"/>
                </a:lnSpc>
              </a:pPr>
              <a:r>
                <a:rPr lang="ja-JP" altLang="en-US" sz="1400" b="1" dirty="0">
                  <a:solidFill>
                    <a:schemeClr val="bg1"/>
                  </a:solidFill>
                  <a:latin typeface="メイリオ" panose="020B0604030504040204" pitchFamily="50" charset="-128"/>
                  <a:ea typeface="メイリオ" panose="020B0604030504040204" pitchFamily="50" charset="-128"/>
                </a:rPr>
                <a:t>高い誤答</a:t>
              </a:r>
              <a:endParaRPr kumimoji="1" lang="ja-JP" altLang="en-US" sz="1400" b="1" dirty="0">
                <a:solidFill>
                  <a:schemeClr val="bg1"/>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E82966AA-7B76-2F77-8D5E-2FAB49716D25}"/>
                </a:ext>
              </a:extLst>
            </p:cNvPr>
            <p:cNvSpPr txBox="1"/>
            <p:nvPr/>
          </p:nvSpPr>
          <p:spPr>
            <a:xfrm>
              <a:off x="128374" y="6057179"/>
              <a:ext cx="936104" cy="646331"/>
            </a:xfrm>
            <a:prstGeom prst="rect">
              <a:avLst/>
            </a:prstGeom>
            <a:noFill/>
          </p:spPr>
          <p:txBody>
            <a:bodyPr wrap="square" rtlCol="0">
              <a:spAutoFit/>
            </a:bodyPr>
            <a:lstStyle/>
            <a:p>
              <a:pPr algn="ctr"/>
              <a:r>
                <a:rPr lang="ja-JP" altLang="en-US" sz="3600" b="1" dirty="0">
                  <a:solidFill>
                    <a:schemeClr val="tx2"/>
                  </a:solidFill>
                  <a:latin typeface="メイリオ" panose="020B0604030504040204" pitchFamily="50" charset="-128"/>
                  <a:ea typeface="メイリオ" panose="020B0604030504040204" pitchFamily="50" charset="-128"/>
                </a:rPr>
                <a:t>３</a:t>
              </a:r>
            </a:p>
          </p:txBody>
        </p:sp>
      </p:grpSp>
    </p:spTree>
    <p:extLst>
      <p:ext uri="{BB962C8B-B14F-4D97-AF65-F5344CB8AC3E}">
        <p14:creationId xmlns:p14="http://schemas.microsoft.com/office/powerpoint/2010/main" val="241171150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D9AD2-A53C-2A85-CFB4-C997941368A6}"/>
            </a:ext>
          </a:extLst>
        </p:cNvPr>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77EBDAD8-F7C3-E2B2-EA5E-601A28C34175}"/>
              </a:ext>
            </a:extLst>
          </p:cNvPr>
          <p:cNvSpPr/>
          <p:nvPr/>
        </p:nvSpPr>
        <p:spPr>
          <a:xfrm>
            <a:off x="115095" y="631548"/>
            <a:ext cx="8907266" cy="1366268"/>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sz="1800" b="1" dirty="0">
                <a:solidFill>
                  <a:srgbClr val="002060"/>
                </a:solidFill>
                <a:latin typeface="メイリオ" panose="020B0604030504040204" pitchFamily="50" charset="-128"/>
                <a:ea typeface="メイリオ" panose="020B0604030504040204" pitchFamily="50" charset="-128"/>
              </a:rPr>
              <a:t>　</a:t>
            </a:r>
            <a:endParaRPr kumimoji="1" lang="ja-JP" altLang="en-US" b="1" dirty="0"/>
          </a:p>
        </p:txBody>
      </p:sp>
      <p:sp>
        <p:nvSpPr>
          <p:cNvPr id="2" name="四角形: 角を丸くする 1">
            <a:extLst>
              <a:ext uri="{FF2B5EF4-FFF2-40B4-BE49-F238E27FC236}">
                <a16:creationId xmlns:a16="http://schemas.microsoft.com/office/drawing/2014/main" id="{CE54CB26-E6A2-A983-8616-EF0EA506D44D}"/>
              </a:ext>
            </a:extLst>
          </p:cNvPr>
          <p:cNvSpPr/>
          <p:nvPr/>
        </p:nvSpPr>
        <p:spPr>
          <a:xfrm>
            <a:off x="121639" y="639622"/>
            <a:ext cx="3775611" cy="39880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sp>
        <p:nvSpPr>
          <p:cNvPr id="7" name="テキスト ボックス 6">
            <a:extLst>
              <a:ext uri="{FF2B5EF4-FFF2-40B4-BE49-F238E27FC236}">
                <a16:creationId xmlns:a16="http://schemas.microsoft.com/office/drawing/2014/main" id="{F95FAF9E-5AD2-60F3-4A6C-1C924A8A4504}"/>
              </a:ext>
            </a:extLst>
          </p:cNvPr>
          <p:cNvSpPr txBox="1"/>
          <p:nvPr/>
        </p:nvSpPr>
        <p:spPr>
          <a:xfrm>
            <a:off x="121639" y="1088246"/>
            <a:ext cx="7400847" cy="938719"/>
          </a:xfrm>
          <a:prstGeom prst="rect">
            <a:avLst/>
          </a:prstGeom>
          <a:noFill/>
        </p:spPr>
        <p:txBody>
          <a:bodyPr wrap="square" rtlCol="0">
            <a:spAutoFit/>
          </a:bodyPr>
          <a:lstStyle/>
          <a:p>
            <a:pPr algn="just">
              <a:lnSpc>
                <a:spcPts val="2200"/>
              </a:lnSpc>
            </a:pPr>
            <a:r>
              <a:rPr lang="ja-JP" altLang="en-US" sz="1400" b="1" dirty="0">
                <a:latin typeface="メイリオ" panose="020B0604030504040204" pitchFamily="50" charset="-128"/>
                <a:ea typeface="メイリオ" panose="020B0604030504040204" pitchFamily="50" charset="-128"/>
              </a:rPr>
              <a:t>　 </a:t>
            </a:r>
            <a:r>
              <a:rPr lang="ja-JP" altLang="en-US" b="1" dirty="0">
                <a:solidFill>
                  <a:srgbClr val="002060"/>
                </a:solidFill>
                <a:latin typeface="メイリオ" panose="020B0604030504040204" pitchFamily="50" charset="-128"/>
                <a:ea typeface="メイリオ" panose="020B0604030504040204" pitchFamily="50" charset="-128"/>
              </a:rPr>
              <a:t>既習の「情報と情報との関係」に関連した学習を想起させながら、事例の役割を確認した上で、自分の考えを支える事例になっているかどうかを吟味させましょう。</a:t>
            </a:r>
            <a:endParaRPr lang="en-US" altLang="ja-JP" b="1" dirty="0">
              <a:solidFill>
                <a:srgbClr val="002060"/>
              </a:solidFill>
              <a:latin typeface="メイリオ" panose="020B0604030504040204" pitchFamily="50" charset="-128"/>
              <a:ea typeface="メイリオ" panose="020B0604030504040204" pitchFamily="50" charset="-128"/>
            </a:endParaRPr>
          </a:p>
        </p:txBody>
      </p:sp>
      <p:sp>
        <p:nvSpPr>
          <p:cNvPr id="9" name="四角形: 角を丸くする 8">
            <a:extLst>
              <a:ext uri="{FF2B5EF4-FFF2-40B4-BE49-F238E27FC236}">
                <a16:creationId xmlns:a16="http://schemas.microsoft.com/office/drawing/2014/main" id="{B8F80B83-9F78-238B-22B3-5AB9AC1A83FD}"/>
              </a:ext>
            </a:extLst>
          </p:cNvPr>
          <p:cNvSpPr/>
          <p:nvPr/>
        </p:nvSpPr>
        <p:spPr>
          <a:xfrm>
            <a:off x="7592896" y="744165"/>
            <a:ext cx="1359052" cy="1171890"/>
          </a:xfrm>
          <a:prstGeom prst="roundRect">
            <a:avLst>
              <a:gd name="adj" fmla="val 15223"/>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tIns="0" bIns="0" rtlCol="0" anchor="b"/>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algn="ctr"/>
            <a:endParaRPr kumimoji="1" lang="ja-JP" altLang="en-US" sz="1200" b="1" dirty="0">
              <a:solidFill>
                <a:schemeClr val="tx1"/>
              </a:solidFill>
            </a:endParaRPr>
          </a:p>
        </p:txBody>
      </p:sp>
      <p:pic>
        <p:nvPicPr>
          <p:cNvPr id="21" name="図 20">
            <a:extLst>
              <a:ext uri="{FF2B5EF4-FFF2-40B4-BE49-F238E27FC236}">
                <a16:creationId xmlns:a16="http://schemas.microsoft.com/office/drawing/2014/main" id="{65357E08-45FC-0A62-E157-7826B7A6983D}"/>
              </a:ext>
            </a:extLst>
          </p:cNvPr>
          <p:cNvPicPr>
            <a:picLocks noChangeAspect="1"/>
          </p:cNvPicPr>
          <p:nvPr/>
        </p:nvPicPr>
        <p:blipFill>
          <a:blip r:embed="rId3"/>
          <a:stretch>
            <a:fillRect/>
          </a:stretch>
        </p:blipFill>
        <p:spPr>
          <a:xfrm>
            <a:off x="7702862" y="786114"/>
            <a:ext cx="1164437" cy="731583"/>
          </a:xfrm>
          <a:prstGeom prst="rect">
            <a:avLst/>
          </a:prstGeom>
        </p:spPr>
      </p:pic>
      <p:sp>
        <p:nvSpPr>
          <p:cNvPr id="10" name="テキスト ボックス 9">
            <a:extLst>
              <a:ext uri="{FF2B5EF4-FFF2-40B4-BE49-F238E27FC236}">
                <a16:creationId xmlns:a16="http://schemas.microsoft.com/office/drawing/2014/main" id="{44E7CD0D-6049-916C-15D9-0F1698D36EEA}"/>
              </a:ext>
            </a:extLst>
          </p:cNvPr>
          <p:cNvSpPr txBox="1"/>
          <p:nvPr/>
        </p:nvSpPr>
        <p:spPr>
          <a:xfrm>
            <a:off x="7605554" y="1476591"/>
            <a:ext cx="1359052" cy="273152"/>
          </a:xfrm>
          <a:prstGeom prst="rect">
            <a:avLst/>
          </a:prstGeom>
          <a:noFill/>
        </p:spPr>
        <p:txBody>
          <a:bodyPr wrap="square" rtlCol="0">
            <a:spAutoFit/>
          </a:bodyPr>
          <a:lstStyle/>
          <a:p>
            <a:pPr algn="ctr">
              <a:lnSpc>
                <a:spcPts val="1400"/>
              </a:lnSpc>
            </a:pPr>
            <a:r>
              <a:rPr lang="ja-JP" altLang="en-US" sz="1200" b="1" dirty="0">
                <a:latin typeface="メイリオ" panose="020B0604030504040204" pitchFamily="50" charset="-128"/>
                <a:ea typeface="メイリオ" panose="020B0604030504040204" pitchFamily="50" charset="-128"/>
              </a:rPr>
              <a:t>学習履歴</a:t>
            </a:r>
            <a:endParaRPr lang="en-US" altLang="ja-JP" sz="1200" b="1" dirty="0">
              <a:latin typeface="メイリオ" panose="020B0604030504040204" pitchFamily="50" charset="-128"/>
              <a:ea typeface="メイリオ" panose="020B0604030504040204" pitchFamily="50" charset="-128"/>
            </a:endParaRPr>
          </a:p>
        </p:txBody>
      </p:sp>
      <p:cxnSp>
        <p:nvCxnSpPr>
          <p:cNvPr id="60" name="直線コネクタ 59">
            <a:extLst>
              <a:ext uri="{FF2B5EF4-FFF2-40B4-BE49-F238E27FC236}">
                <a16:creationId xmlns:a16="http://schemas.microsoft.com/office/drawing/2014/main" id="{C4338EE7-3336-3D26-94A7-1C17787F9427}"/>
              </a:ext>
            </a:extLst>
          </p:cNvPr>
          <p:cNvCxnSpPr/>
          <p:nvPr/>
        </p:nvCxnSpPr>
        <p:spPr>
          <a:xfrm>
            <a:off x="4486075" y="2187473"/>
            <a:ext cx="0" cy="4569962"/>
          </a:xfrm>
          <a:prstGeom prst="line">
            <a:avLst/>
          </a:prstGeom>
        </p:spPr>
        <p:style>
          <a:lnRef idx="1">
            <a:schemeClr val="accent1"/>
          </a:lnRef>
          <a:fillRef idx="0">
            <a:schemeClr val="accent1"/>
          </a:fillRef>
          <a:effectRef idx="0">
            <a:schemeClr val="accent1"/>
          </a:effectRef>
          <a:fontRef idx="minor">
            <a:schemeClr val="tx1"/>
          </a:fontRef>
        </p:style>
      </p:cxnSp>
      <p:sp>
        <p:nvSpPr>
          <p:cNvPr id="1036" name="テキスト ボックス 1035">
            <a:extLst>
              <a:ext uri="{FF2B5EF4-FFF2-40B4-BE49-F238E27FC236}">
                <a16:creationId xmlns:a16="http://schemas.microsoft.com/office/drawing/2014/main" id="{B5A757D6-42C4-FCFB-AC35-92E603B7FDF4}"/>
              </a:ext>
            </a:extLst>
          </p:cNvPr>
          <p:cNvSpPr txBox="1"/>
          <p:nvPr/>
        </p:nvSpPr>
        <p:spPr>
          <a:xfrm>
            <a:off x="1452255" y="3535305"/>
            <a:ext cx="2628691" cy="297517"/>
          </a:xfrm>
          <a:prstGeom prst="rect">
            <a:avLst/>
          </a:prstGeom>
          <a:noFill/>
        </p:spPr>
        <p:txBody>
          <a:bodyPr wrap="square" rtlCol="0">
            <a:spAutoFit/>
          </a:bodyPr>
          <a:lstStyle/>
          <a:p>
            <a:pPr>
              <a:lnSpc>
                <a:spcPts val="1600"/>
              </a:lnSpc>
            </a:pPr>
            <a:r>
              <a:rPr kumimoji="1"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a:t>
            </a:r>
            <a:r>
              <a:rPr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事例の役割の確認</a:t>
            </a:r>
            <a:r>
              <a:rPr kumimoji="1"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a:t>
            </a:r>
            <a:endParaRPr kumimoji="1" lang="en-US" altLang="ja-JP" sz="1800" b="1" dirty="0">
              <a:solidFill>
                <a:schemeClr val="tx2">
                  <a:lumMod val="60000"/>
                  <a:lumOff val="40000"/>
                </a:schemeClr>
              </a:solidFill>
              <a:latin typeface="メイリオ" panose="020B0604030504040204" pitchFamily="50" charset="-128"/>
              <a:ea typeface="メイリオ" panose="020B0604030504040204" pitchFamily="50" charset="-128"/>
            </a:endParaRPr>
          </a:p>
        </p:txBody>
      </p:sp>
      <p:sp>
        <p:nvSpPr>
          <p:cNvPr id="8" name="タイトル 1">
            <a:extLst>
              <a:ext uri="{FF2B5EF4-FFF2-40B4-BE49-F238E27FC236}">
                <a16:creationId xmlns:a16="http://schemas.microsoft.com/office/drawing/2014/main" id="{DF6E382C-681B-6132-9F16-8B00744B3F89}"/>
              </a:ext>
            </a:extLst>
          </p:cNvPr>
          <p:cNvSpPr txBox="1">
            <a:spLocks/>
          </p:cNvSpPr>
          <p:nvPr/>
        </p:nvSpPr>
        <p:spPr>
          <a:xfrm>
            <a:off x="-8906" y="-7584"/>
            <a:ext cx="9151579" cy="569695"/>
          </a:xfrm>
          <a:prstGeom prst="rect">
            <a:avLst/>
          </a:prstGeom>
          <a:solidFill>
            <a:srgbClr val="0058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700" b="1" spc="-10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２ 二　第３学年及び第４学年</a:t>
            </a:r>
            <a:r>
              <a:rPr lang="en-US" altLang="ja-JP" sz="1700" b="1" spc="-10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700" b="1" spc="-10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sz="1700" b="1" spc="-33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700" b="1" spc="-33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700" b="1" spc="-10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２）ア（情報と情報との関係）授業展開例</a:t>
            </a:r>
            <a:endParaRPr lang="ja-JP" altLang="en-US" sz="1700" b="1" spc="-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正方形/長方形 4">
            <a:extLst>
              <a:ext uri="{FF2B5EF4-FFF2-40B4-BE49-F238E27FC236}">
                <a16:creationId xmlns:a16="http://schemas.microsoft.com/office/drawing/2014/main" id="{DFD08475-665B-4588-85EB-D5AEE23341BA}"/>
              </a:ext>
            </a:extLst>
          </p:cNvPr>
          <p:cNvSpPr/>
          <p:nvPr/>
        </p:nvSpPr>
        <p:spPr>
          <a:xfrm>
            <a:off x="614780" y="170038"/>
            <a:ext cx="247369" cy="26539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36" name="グループ化 1135">
            <a:extLst>
              <a:ext uri="{FF2B5EF4-FFF2-40B4-BE49-F238E27FC236}">
                <a16:creationId xmlns:a16="http://schemas.microsoft.com/office/drawing/2014/main" id="{A905DD26-5937-F351-E6DB-A542364F89FA}"/>
              </a:ext>
            </a:extLst>
          </p:cNvPr>
          <p:cNvGrpSpPr/>
          <p:nvPr/>
        </p:nvGrpSpPr>
        <p:grpSpPr>
          <a:xfrm>
            <a:off x="55117" y="2317177"/>
            <a:ext cx="4414986" cy="1121479"/>
            <a:chOff x="38225" y="2242026"/>
            <a:chExt cx="4414986" cy="1121479"/>
          </a:xfrm>
        </p:grpSpPr>
        <p:grpSp>
          <p:nvGrpSpPr>
            <p:cNvPr id="1135" name="グループ化 1134">
              <a:extLst>
                <a:ext uri="{FF2B5EF4-FFF2-40B4-BE49-F238E27FC236}">
                  <a16:creationId xmlns:a16="http://schemas.microsoft.com/office/drawing/2014/main" id="{1E8729F2-A301-B521-18E9-267F4ECCCB2D}"/>
                </a:ext>
              </a:extLst>
            </p:cNvPr>
            <p:cNvGrpSpPr/>
            <p:nvPr/>
          </p:nvGrpSpPr>
          <p:grpSpPr>
            <a:xfrm>
              <a:off x="418628" y="2266035"/>
              <a:ext cx="3970917" cy="1030467"/>
              <a:chOff x="430492" y="2076787"/>
              <a:chExt cx="3970917" cy="1030467"/>
            </a:xfrm>
          </p:grpSpPr>
          <p:sp>
            <p:nvSpPr>
              <p:cNvPr id="32" name="四角形: 角を丸くする 31">
                <a:extLst>
                  <a:ext uri="{FF2B5EF4-FFF2-40B4-BE49-F238E27FC236}">
                    <a16:creationId xmlns:a16="http://schemas.microsoft.com/office/drawing/2014/main" id="{41EF428D-DD74-9092-34F1-97B0AB8C761F}"/>
                  </a:ext>
                </a:extLst>
              </p:cNvPr>
              <p:cNvSpPr/>
              <p:nvPr/>
            </p:nvSpPr>
            <p:spPr>
              <a:xfrm>
                <a:off x="558882" y="2076787"/>
                <a:ext cx="3842527" cy="1030467"/>
              </a:xfrm>
              <a:prstGeom prst="roundRect">
                <a:avLst>
                  <a:gd name="adj" fmla="val 9505"/>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楕円 41">
                <a:extLst>
                  <a:ext uri="{FF2B5EF4-FFF2-40B4-BE49-F238E27FC236}">
                    <a16:creationId xmlns:a16="http://schemas.microsoft.com/office/drawing/2014/main" id="{91106596-29B5-C96E-CCD3-DBDD6785F6D7}"/>
                  </a:ext>
                </a:extLst>
              </p:cNvPr>
              <p:cNvSpPr/>
              <p:nvPr/>
            </p:nvSpPr>
            <p:spPr>
              <a:xfrm>
                <a:off x="495660" y="2654635"/>
                <a:ext cx="119120" cy="98459"/>
              </a:xfrm>
              <a:prstGeom prst="ellipse">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楕円 42">
                <a:extLst>
                  <a:ext uri="{FF2B5EF4-FFF2-40B4-BE49-F238E27FC236}">
                    <a16:creationId xmlns:a16="http://schemas.microsoft.com/office/drawing/2014/main" id="{E87E41A9-0421-CCD3-AA42-AAD31AB928DD}"/>
                  </a:ext>
                </a:extLst>
              </p:cNvPr>
              <p:cNvSpPr/>
              <p:nvPr/>
            </p:nvSpPr>
            <p:spPr>
              <a:xfrm>
                <a:off x="430492" y="2607882"/>
                <a:ext cx="63624" cy="55352"/>
              </a:xfrm>
              <a:prstGeom prst="ellipse">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34" name="グループ化 1133">
              <a:extLst>
                <a:ext uri="{FF2B5EF4-FFF2-40B4-BE49-F238E27FC236}">
                  <a16:creationId xmlns:a16="http://schemas.microsoft.com/office/drawing/2014/main" id="{43BFB0BE-16DB-973A-F879-C28DBB742DA7}"/>
                </a:ext>
              </a:extLst>
            </p:cNvPr>
            <p:cNvGrpSpPr/>
            <p:nvPr/>
          </p:nvGrpSpPr>
          <p:grpSpPr>
            <a:xfrm>
              <a:off x="38225" y="2242026"/>
              <a:ext cx="4414986" cy="1121479"/>
              <a:chOff x="-78558" y="2308040"/>
              <a:chExt cx="4414986" cy="1121479"/>
            </a:xfrm>
          </p:grpSpPr>
          <p:sp>
            <p:nvSpPr>
              <p:cNvPr id="31" name="テキスト ボックス 30">
                <a:extLst>
                  <a:ext uri="{FF2B5EF4-FFF2-40B4-BE49-F238E27FC236}">
                    <a16:creationId xmlns:a16="http://schemas.microsoft.com/office/drawing/2014/main" id="{73B18608-3A72-5669-85FC-D3B848DBE38E}"/>
                  </a:ext>
                </a:extLst>
              </p:cNvPr>
              <p:cNvSpPr txBox="1"/>
              <p:nvPr/>
            </p:nvSpPr>
            <p:spPr>
              <a:xfrm>
                <a:off x="-78558" y="2954767"/>
                <a:ext cx="518884"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先生</a:t>
                </a:r>
                <a:endParaRPr lang="en-US" altLang="ja-JP" sz="1100" dirty="0">
                  <a:solidFill>
                    <a:srgbClr val="002060"/>
                  </a:solidFill>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75144534-B888-2257-08C2-FC15BDF050DB}"/>
                  </a:ext>
                </a:extLst>
              </p:cNvPr>
              <p:cNvSpPr txBox="1"/>
              <p:nvPr/>
            </p:nvSpPr>
            <p:spPr>
              <a:xfrm>
                <a:off x="417321" y="2311264"/>
                <a:ext cx="3919107" cy="1118255"/>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　　　　　　次単元で「情報と情報との関係」の因果関係を扱う予定だけど、考えとそれを支える事例との関係をつかむことにまだまだ課題のある児童は多い</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。本時は、</a:t>
                </a:r>
                <a:r>
                  <a:rPr lang="ja-JP" altLang="en-US" sz="1200" dirty="0">
                    <a:latin typeface="メイリオ" panose="020B0604030504040204" pitchFamily="50" charset="-128"/>
                    <a:ea typeface="メイリオ" panose="020B0604030504040204" pitchFamily="50" charset="-128"/>
                  </a:rPr>
                  <a:t>事例の意味や役割を再確認してから考えと事例との関係を明確にして記述する活動に入らせよう。</a:t>
                </a:r>
                <a:endParaRPr kumimoji="1" lang="ja-JP" altLang="en-US" sz="1200" dirty="0">
                  <a:latin typeface="メイリオ" panose="020B0604030504040204" pitchFamily="50" charset="-128"/>
                  <a:ea typeface="メイリオ" panose="020B0604030504040204" pitchFamily="50" charset="-128"/>
                </a:endParaRPr>
              </a:p>
            </p:txBody>
          </p:sp>
          <p:sp>
            <p:nvSpPr>
              <p:cNvPr id="1037" name="テキスト ボックス 1036">
                <a:extLst>
                  <a:ext uri="{FF2B5EF4-FFF2-40B4-BE49-F238E27FC236}">
                    <a16:creationId xmlns:a16="http://schemas.microsoft.com/office/drawing/2014/main" id="{92690E3E-32B2-54F7-1061-6CAF1AB03529}"/>
                  </a:ext>
                </a:extLst>
              </p:cNvPr>
              <p:cNvSpPr txBox="1"/>
              <p:nvPr/>
            </p:nvSpPr>
            <p:spPr>
              <a:xfrm>
                <a:off x="319850" y="2308040"/>
                <a:ext cx="1515768" cy="297517"/>
              </a:xfrm>
              <a:prstGeom prst="rect">
                <a:avLst/>
              </a:prstGeom>
              <a:noFill/>
            </p:spPr>
            <p:txBody>
              <a:bodyPr wrap="square" rtlCol="0">
                <a:spAutoFit/>
              </a:bodyPr>
              <a:lstStyle/>
              <a:p>
                <a:pPr>
                  <a:lnSpc>
                    <a:spcPts val="1600"/>
                  </a:lnSpc>
                </a:pPr>
                <a:r>
                  <a:rPr lang="en-US" altLang="ja-JP" sz="1200" b="1" dirty="0">
                    <a:solidFill>
                      <a:schemeClr val="tx2">
                        <a:lumMod val="60000"/>
                        <a:lumOff val="40000"/>
                      </a:schemeClr>
                    </a:solidFill>
                    <a:latin typeface="メイリオ" panose="020B0604030504040204" pitchFamily="50" charset="-128"/>
                    <a:ea typeface="メイリオ" panose="020B0604030504040204" pitchFamily="50" charset="-128"/>
                  </a:rPr>
                  <a:t>【</a:t>
                </a:r>
                <a:r>
                  <a:rPr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教師の意図</a:t>
                </a:r>
                <a:r>
                  <a:rPr lang="en-US" altLang="ja-JP" sz="1200" b="1" dirty="0">
                    <a:solidFill>
                      <a:schemeClr val="tx2">
                        <a:lumMod val="60000"/>
                        <a:lumOff val="40000"/>
                      </a:schemeClr>
                    </a:solidFill>
                    <a:latin typeface="メイリオ" panose="020B0604030504040204" pitchFamily="50" charset="-128"/>
                    <a:ea typeface="メイリオ" panose="020B0604030504040204" pitchFamily="50" charset="-128"/>
                  </a:rPr>
                  <a:t>】</a:t>
                </a:r>
                <a:endParaRPr kumimoji="1" lang="en-US" altLang="ja-JP" sz="1800" b="1" dirty="0">
                  <a:solidFill>
                    <a:schemeClr val="tx2">
                      <a:lumMod val="60000"/>
                      <a:lumOff val="40000"/>
                    </a:schemeClr>
                  </a:solidFill>
                  <a:latin typeface="メイリオ" panose="020B0604030504040204" pitchFamily="50" charset="-128"/>
                  <a:ea typeface="メイリオ" panose="020B0604030504040204" pitchFamily="50" charset="-128"/>
                </a:endParaRPr>
              </a:p>
            </p:txBody>
          </p:sp>
          <p:pic>
            <p:nvPicPr>
              <p:cNvPr id="16" name="Picture 2">
                <a:extLst>
                  <a:ext uri="{FF2B5EF4-FFF2-40B4-BE49-F238E27FC236}">
                    <a16:creationId xmlns:a16="http://schemas.microsoft.com/office/drawing/2014/main" id="{89AC8315-3448-DF98-4A50-6E70E259678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a:fillRect/>
              </a:stretch>
            </p:blipFill>
            <p:spPr bwMode="auto">
              <a:xfrm>
                <a:off x="-62106" y="2501404"/>
                <a:ext cx="380677" cy="457932"/>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6" name="グループ化 5">
            <a:extLst>
              <a:ext uri="{FF2B5EF4-FFF2-40B4-BE49-F238E27FC236}">
                <a16:creationId xmlns:a16="http://schemas.microsoft.com/office/drawing/2014/main" id="{4B9C325C-D9AF-5AE6-EAE3-63AE2B01A587}"/>
              </a:ext>
            </a:extLst>
          </p:cNvPr>
          <p:cNvGrpSpPr/>
          <p:nvPr/>
        </p:nvGrpSpPr>
        <p:grpSpPr>
          <a:xfrm>
            <a:off x="56405" y="3813397"/>
            <a:ext cx="4473987" cy="707886"/>
            <a:chOff x="32641" y="3362747"/>
            <a:chExt cx="4473987" cy="707886"/>
          </a:xfrm>
        </p:grpSpPr>
        <p:sp>
          <p:nvSpPr>
            <p:cNvPr id="24" name="吹き出し: 角を丸めた四角形 23">
              <a:extLst>
                <a:ext uri="{FF2B5EF4-FFF2-40B4-BE49-F238E27FC236}">
                  <a16:creationId xmlns:a16="http://schemas.microsoft.com/office/drawing/2014/main" id="{95D9E71B-38D2-F597-A443-7482E7C99964}"/>
                </a:ext>
              </a:extLst>
            </p:cNvPr>
            <p:cNvSpPr/>
            <p:nvPr/>
          </p:nvSpPr>
          <p:spPr>
            <a:xfrm>
              <a:off x="551120" y="3374040"/>
              <a:ext cx="3858052" cy="627427"/>
            </a:xfrm>
            <a:prstGeom prst="wedgeRoundRectCallout">
              <a:avLst>
                <a:gd name="adj1" fmla="val -53042"/>
                <a:gd name="adj2" fmla="val -5114"/>
                <a:gd name="adj3" fmla="val 16667"/>
              </a:avLst>
            </a:prstGeom>
            <a:solidFill>
              <a:srgbClr val="FFFFCC"/>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en-US" altLang="ja-JP" sz="1200" dirty="0">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87E3A1AE-3449-3609-32D0-176FB37A0E64}"/>
                </a:ext>
              </a:extLst>
            </p:cNvPr>
            <p:cNvSpPr txBox="1"/>
            <p:nvPr/>
          </p:nvSpPr>
          <p:spPr>
            <a:xfrm>
              <a:off x="579338" y="3362747"/>
              <a:ext cx="3927290" cy="707886"/>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先生が書いている文章の</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の部分の後に、例を入れたら</a:t>
              </a:r>
              <a:r>
                <a:rPr lang="ja-JP" altLang="en-US" sz="1200" dirty="0">
                  <a:latin typeface="メイリオ" panose="020B0604030504040204" pitchFamily="50" charset="-128"/>
                  <a:ea typeface="メイリオ" panose="020B0604030504040204" pitchFamily="50" charset="-128"/>
                </a:rPr>
                <a:t>いいかな</a:t>
              </a:r>
              <a:r>
                <a:rPr kumimoji="1" lang="ja-JP" altLang="en-US" sz="1200" dirty="0">
                  <a:latin typeface="メイリオ" panose="020B0604030504040204" pitchFamily="50" charset="-128"/>
                  <a:ea typeface="メイリオ" panose="020B0604030504040204" pitchFamily="50" charset="-128"/>
                </a:rPr>
                <a:t>と思って４つ考えたけど、どれがいいか分からなくて。みんな、一緒に考えてくれませんか？</a:t>
              </a:r>
            </a:p>
          </p:txBody>
        </p:sp>
        <p:pic>
          <p:nvPicPr>
            <p:cNvPr id="23" name="Picture 4">
              <a:extLst>
                <a:ext uri="{FF2B5EF4-FFF2-40B4-BE49-F238E27FC236}">
                  <a16:creationId xmlns:a16="http://schemas.microsoft.com/office/drawing/2014/main" id="{1F5308F9-026F-50A2-B625-D0A73318E81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a:fillRect/>
            </a:stretch>
          </p:blipFill>
          <p:spPr bwMode="auto">
            <a:xfrm>
              <a:off x="63462" y="3380486"/>
              <a:ext cx="424401" cy="439417"/>
            </a:xfrm>
            <a:prstGeom prst="rect">
              <a:avLst/>
            </a:prstGeom>
            <a:noFill/>
            <a:extLst>
              <a:ext uri="{909E8E84-426E-40DD-AFC4-6F175D3DCCD1}">
                <a14:hiddenFill xmlns:a14="http://schemas.microsoft.com/office/drawing/2010/main">
                  <a:solidFill>
                    <a:srgbClr val="FFFFFF"/>
                  </a:solidFill>
                </a14:hiddenFill>
              </a:ext>
            </a:extLst>
          </p:spPr>
        </p:pic>
        <p:sp>
          <p:nvSpPr>
            <p:cNvPr id="28" name="テキスト ボックス 27">
              <a:extLst>
                <a:ext uri="{FF2B5EF4-FFF2-40B4-BE49-F238E27FC236}">
                  <a16:creationId xmlns:a16="http://schemas.microsoft.com/office/drawing/2014/main" id="{73828B40-19CC-4890-04A8-38B24BA76FD2}"/>
                </a:ext>
              </a:extLst>
            </p:cNvPr>
            <p:cNvSpPr txBox="1"/>
            <p:nvPr/>
          </p:nvSpPr>
          <p:spPr>
            <a:xfrm>
              <a:off x="32641" y="3798574"/>
              <a:ext cx="518884"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先生</a:t>
              </a:r>
              <a:endParaRPr lang="en-US" altLang="ja-JP" sz="1100" dirty="0">
                <a:solidFill>
                  <a:srgbClr val="002060"/>
                </a:solidFill>
                <a:latin typeface="メイリオ" panose="020B0604030504040204" pitchFamily="50" charset="-128"/>
                <a:ea typeface="メイリオ" panose="020B0604030504040204" pitchFamily="50" charset="-128"/>
              </a:endParaRPr>
            </a:p>
          </p:txBody>
        </p:sp>
      </p:grpSp>
      <p:grpSp>
        <p:nvGrpSpPr>
          <p:cNvPr id="3" name="グループ化 2">
            <a:extLst>
              <a:ext uri="{FF2B5EF4-FFF2-40B4-BE49-F238E27FC236}">
                <a16:creationId xmlns:a16="http://schemas.microsoft.com/office/drawing/2014/main" id="{C7D111E0-FE5A-2E59-6DB0-4AB3C666F262}"/>
              </a:ext>
            </a:extLst>
          </p:cNvPr>
          <p:cNvGrpSpPr/>
          <p:nvPr/>
        </p:nvGrpSpPr>
        <p:grpSpPr>
          <a:xfrm>
            <a:off x="121639" y="5007617"/>
            <a:ext cx="4394155" cy="711441"/>
            <a:chOff x="104229" y="4199531"/>
            <a:chExt cx="4394155" cy="711441"/>
          </a:xfrm>
        </p:grpSpPr>
        <p:sp>
          <p:nvSpPr>
            <p:cNvPr id="17" name="吹き出し: 角を丸めた四角形 16">
              <a:extLst>
                <a:ext uri="{FF2B5EF4-FFF2-40B4-BE49-F238E27FC236}">
                  <a16:creationId xmlns:a16="http://schemas.microsoft.com/office/drawing/2014/main" id="{CC6F311D-BE9D-136E-56E6-89C9BBA08243}"/>
                </a:ext>
              </a:extLst>
            </p:cNvPr>
            <p:cNvSpPr/>
            <p:nvPr/>
          </p:nvSpPr>
          <p:spPr>
            <a:xfrm>
              <a:off x="576031" y="4199531"/>
              <a:ext cx="3831365" cy="661326"/>
            </a:xfrm>
            <a:prstGeom prst="wedgeRoundRectCallout">
              <a:avLst>
                <a:gd name="adj1" fmla="val -53136"/>
                <a:gd name="adj2" fmla="val -11681"/>
                <a:gd name="adj3" fmla="val 16667"/>
              </a:avLst>
            </a:prstGeom>
            <a:solidFill>
              <a:srgbClr val="DBEEF4"/>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6923CC8C-2F02-BA70-8941-1684F8FD083C}"/>
                </a:ext>
              </a:extLst>
            </p:cNvPr>
            <p:cNvSpPr txBox="1"/>
            <p:nvPr/>
          </p:nvSpPr>
          <p:spPr>
            <a:xfrm>
              <a:off x="567640" y="4203086"/>
              <a:ext cx="3930744" cy="707886"/>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３がいいと思います。はだを出しすぎないようにくふうするんだから、はだを出しすぎないで、えり元を開けるんだよ。家庭科でも勉強したでしょ。</a:t>
              </a:r>
            </a:p>
          </p:txBody>
        </p:sp>
        <p:pic>
          <p:nvPicPr>
            <p:cNvPr id="38" name="Picture 8">
              <a:extLst>
                <a:ext uri="{FF2B5EF4-FFF2-40B4-BE49-F238E27FC236}">
                  <a16:creationId xmlns:a16="http://schemas.microsoft.com/office/drawing/2014/main" id="{BB1507DB-3FF3-B233-DE27-558A75CA0D0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229" y="4395665"/>
              <a:ext cx="420195" cy="42019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グループ化 12">
            <a:extLst>
              <a:ext uri="{FF2B5EF4-FFF2-40B4-BE49-F238E27FC236}">
                <a16:creationId xmlns:a16="http://schemas.microsoft.com/office/drawing/2014/main" id="{591F23F6-306A-FFBB-94A8-32D281B29071}"/>
              </a:ext>
            </a:extLst>
          </p:cNvPr>
          <p:cNvGrpSpPr/>
          <p:nvPr/>
        </p:nvGrpSpPr>
        <p:grpSpPr>
          <a:xfrm>
            <a:off x="124045" y="5709208"/>
            <a:ext cx="4356986" cy="417216"/>
            <a:chOff x="124150" y="5178170"/>
            <a:chExt cx="4356986" cy="417216"/>
          </a:xfrm>
        </p:grpSpPr>
        <p:pic>
          <p:nvPicPr>
            <p:cNvPr id="27" name="Picture 4">
              <a:extLst>
                <a:ext uri="{FF2B5EF4-FFF2-40B4-BE49-F238E27FC236}">
                  <a16:creationId xmlns:a16="http://schemas.microsoft.com/office/drawing/2014/main" id="{2599CDEC-4077-0A3A-185C-D1207633D38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4150" y="5178170"/>
              <a:ext cx="398234" cy="398234"/>
            </a:xfrm>
            <a:prstGeom prst="rect">
              <a:avLst/>
            </a:prstGeom>
            <a:noFill/>
            <a:extLst>
              <a:ext uri="{909E8E84-426E-40DD-AFC4-6F175D3DCCD1}">
                <a14:hiddenFill xmlns:a14="http://schemas.microsoft.com/office/drawing/2010/main">
                  <a:solidFill>
                    <a:srgbClr val="FFFFFF"/>
                  </a:solidFill>
                </a14:hiddenFill>
              </a:ext>
            </a:extLst>
          </p:spPr>
        </p:pic>
        <p:sp>
          <p:nvSpPr>
            <p:cNvPr id="47" name="吹き出し: 角を丸めた四角形 46">
              <a:extLst>
                <a:ext uri="{FF2B5EF4-FFF2-40B4-BE49-F238E27FC236}">
                  <a16:creationId xmlns:a16="http://schemas.microsoft.com/office/drawing/2014/main" id="{6D679441-988E-BEB6-21DA-68BEE30F2C25}"/>
                </a:ext>
              </a:extLst>
            </p:cNvPr>
            <p:cNvSpPr/>
            <p:nvPr/>
          </p:nvSpPr>
          <p:spPr>
            <a:xfrm>
              <a:off x="591595" y="5297869"/>
              <a:ext cx="3861696" cy="291871"/>
            </a:xfrm>
            <a:prstGeom prst="wedgeRoundRectCallout">
              <a:avLst>
                <a:gd name="adj1" fmla="val -52980"/>
                <a:gd name="adj2" fmla="val 661"/>
                <a:gd name="adj3" fmla="val 16667"/>
              </a:avLst>
            </a:prstGeom>
            <a:solidFill>
              <a:srgbClr val="DBEEF4"/>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49" name="テキスト ボックス 48">
              <a:extLst>
                <a:ext uri="{FF2B5EF4-FFF2-40B4-BE49-F238E27FC236}">
                  <a16:creationId xmlns:a16="http://schemas.microsoft.com/office/drawing/2014/main" id="{230B4622-4CB6-A6FC-6FF2-C4A11C36CA71}"/>
                </a:ext>
              </a:extLst>
            </p:cNvPr>
            <p:cNvSpPr txBox="1"/>
            <p:nvPr/>
          </p:nvSpPr>
          <p:spPr>
            <a:xfrm>
              <a:off x="544268" y="5297869"/>
              <a:ext cx="3936868"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そもそも「例えば」の文って</a:t>
              </a:r>
              <a:r>
                <a:rPr lang="ja-JP" altLang="en-US" sz="1200" dirty="0">
                  <a:latin typeface="メイリオ" panose="020B0604030504040204" pitchFamily="50" charset="-128"/>
                  <a:ea typeface="メイリオ" panose="020B0604030504040204" pitchFamily="50" charset="-128"/>
                </a:rPr>
                <a:t>要</a:t>
              </a:r>
              <a:r>
                <a:rPr kumimoji="1" lang="ja-JP" altLang="en-US" sz="1200" dirty="0">
                  <a:latin typeface="メイリオ" panose="020B0604030504040204" pitchFamily="50" charset="-128"/>
                  <a:ea typeface="メイリオ" panose="020B0604030504040204" pitchFamily="50" charset="-128"/>
                </a:rPr>
                <a:t>る？なくても伝わるよ。</a:t>
              </a:r>
            </a:p>
          </p:txBody>
        </p:sp>
      </p:grpSp>
      <p:grpSp>
        <p:nvGrpSpPr>
          <p:cNvPr id="1028" name="グループ化 1027">
            <a:extLst>
              <a:ext uri="{FF2B5EF4-FFF2-40B4-BE49-F238E27FC236}">
                <a16:creationId xmlns:a16="http://schemas.microsoft.com/office/drawing/2014/main" id="{4C79D51A-12A1-56CD-28DD-EB8FE43EFF11}"/>
              </a:ext>
            </a:extLst>
          </p:cNvPr>
          <p:cNvGrpSpPr/>
          <p:nvPr/>
        </p:nvGrpSpPr>
        <p:grpSpPr>
          <a:xfrm>
            <a:off x="4577425" y="1958072"/>
            <a:ext cx="2572824" cy="1721538"/>
            <a:chOff x="1107858" y="5083828"/>
            <a:chExt cx="2572824" cy="1721538"/>
          </a:xfrm>
        </p:grpSpPr>
        <p:sp>
          <p:nvSpPr>
            <p:cNvPr id="55" name="吹き出し: 角を丸めた四角形 54">
              <a:extLst>
                <a:ext uri="{FF2B5EF4-FFF2-40B4-BE49-F238E27FC236}">
                  <a16:creationId xmlns:a16="http://schemas.microsoft.com/office/drawing/2014/main" id="{432E7C35-B0E0-EC17-B045-1C0F14C680EB}"/>
                </a:ext>
              </a:extLst>
            </p:cNvPr>
            <p:cNvSpPr/>
            <p:nvPr/>
          </p:nvSpPr>
          <p:spPr>
            <a:xfrm>
              <a:off x="1581886" y="5251346"/>
              <a:ext cx="2002968" cy="1528624"/>
            </a:xfrm>
            <a:prstGeom prst="wedgeRoundRectCallout">
              <a:avLst>
                <a:gd name="adj1" fmla="val -56944"/>
                <a:gd name="adj2" fmla="val -3649"/>
                <a:gd name="adj3" fmla="val 16667"/>
              </a:avLst>
            </a:prstGeom>
            <a:solidFill>
              <a:srgbClr val="FFEBFF"/>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grpSp>
          <p:nvGrpSpPr>
            <p:cNvPr id="1027" name="グループ化 1026">
              <a:extLst>
                <a:ext uri="{FF2B5EF4-FFF2-40B4-BE49-F238E27FC236}">
                  <a16:creationId xmlns:a16="http://schemas.microsoft.com/office/drawing/2014/main" id="{BC188A57-5B8C-9F3E-6C58-C4C80F4728EE}"/>
                </a:ext>
              </a:extLst>
            </p:cNvPr>
            <p:cNvGrpSpPr/>
            <p:nvPr/>
          </p:nvGrpSpPr>
          <p:grpSpPr>
            <a:xfrm>
              <a:off x="1107858" y="5083828"/>
              <a:ext cx="2572824" cy="1721538"/>
              <a:chOff x="61422" y="5421957"/>
              <a:chExt cx="2572824" cy="1721538"/>
            </a:xfrm>
          </p:grpSpPr>
          <p:pic>
            <p:nvPicPr>
              <p:cNvPr id="54" name="Picture 10">
                <a:extLst>
                  <a:ext uri="{FF2B5EF4-FFF2-40B4-BE49-F238E27FC236}">
                    <a16:creationId xmlns:a16="http://schemas.microsoft.com/office/drawing/2014/main" id="{E0FFAB94-4E71-9A4A-914E-1B4C27289BF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422" y="6307443"/>
                <a:ext cx="433568" cy="433568"/>
              </a:xfrm>
              <a:prstGeom prst="rect">
                <a:avLst/>
              </a:prstGeom>
              <a:noFill/>
              <a:extLst>
                <a:ext uri="{909E8E84-426E-40DD-AFC4-6F175D3DCCD1}">
                  <a14:hiddenFill xmlns:a14="http://schemas.microsoft.com/office/drawing/2010/main">
                    <a:solidFill>
                      <a:srgbClr val="FFFFFF"/>
                    </a:solidFill>
                  </a14:hiddenFill>
                </a:ext>
              </a:extLst>
            </p:spPr>
          </p:pic>
          <p:sp>
            <p:nvSpPr>
              <p:cNvPr id="59" name="テキスト ボックス 58">
                <a:extLst>
                  <a:ext uri="{FF2B5EF4-FFF2-40B4-BE49-F238E27FC236}">
                    <a16:creationId xmlns:a16="http://schemas.microsoft.com/office/drawing/2014/main" id="{DD4D851E-FB4F-8391-AAF7-4D8094944882}"/>
                  </a:ext>
                </a:extLst>
              </p:cNvPr>
              <p:cNvSpPr txBox="1"/>
              <p:nvPr/>
            </p:nvSpPr>
            <p:spPr>
              <a:xfrm>
                <a:off x="542286" y="5614871"/>
                <a:ext cx="2091960" cy="1528624"/>
              </a:xfrm>
              <a:prstGeom prst="rect">
                <a:avLst/>
              </a:prstGeom>
              <a:noFill/>
            </p:spPr>
            <p:txBody>
              <a:bodyPr wrap="square" rtlCol="0">
                <a:spAutoFit/>
              </a:bodyPr>
              <a:lstStyle/>
              <a:p>
                <a:pPr>
                  <a:lnSpc>
                    <a:spcPts val="1600"/>
                  </a:lnSpc>
                </a:pPr>
                <a:r>
                  <a:rPr lang="ja-JP" altLang="en-US" sz="1200" b="1" dirty="0">
                    <a:latin typeface="メイリオ" panose="020B0604030504040204" pitchFamily="50" charset="-128"/>
                    <a:ea typeface="メイリオ" panose="020B0604030504040204" pitchFamily="50" charset="-128"/>
                  </a:rPr>
                  <a:t>　　４年生のときの学びメモ（学習履歴）に</a:t>
                </a:r>
                <a:r>
                  <a:rPr lang="ja-JP" altLang="en-US" sz="1200" dirty="0">
                    <a:latin typeface="メイリオ" panose="020B0604030504040204" pitchFamily="50" charset="-128"/>
                    <a:ea typeface="メイリオ" panose="020B0604030504040204" pitchFamily="50" charset="-128"/>
                  </a:rPr>
                  <a:t>、</a:t>
                </a:r>
                <a:r>
                  <a:rPr lang="ja-JP" altLang="en-US" sz="1200" u="sng" dirty="0">
                    <a:latin typeface="メイリオ" panose="020B0604030504040204" pitchFamily="50" charset="-128"/>
                    <a:ea typeface="メイリオ" panose="020B0604030504040204" pitchFamily="50" charset="-128"/>
                  </a:rPr>
                  <a:t>説明的な文章を読んだとき</a:t>
                </a:r>
                <a:r>
                  <a:rPr lang="ja-JP" altLang="en-US" sz="1200" dirty="0">
                    <a:latin typeface="メイリオ" panose="020B0604030504040204" pitchFamily="50" charset="-128"/>
                    <a:ea typeface="メイリオ" panose="020B0604030504040204" pitchFamily="50" charset="-128"/>
                  </a:rPr>
                  <a:t>、具体の事例があるから筆者の考えにより納得できると整理しましたよね。だから事例はあったほうがいいです。</a:t>
                </a:r>
                <a:endParaRPr lang="en-US" altLang="ja-JP" sz="1200" dirty="0">
                  <a:latin typeface="メイリオ" panose="020B0604030504040204" pitchFamily="50" charset="-128"/>
                  <a:ea typeface="メイリオ" panose="020B0604030504040204" pitchFamily="50" charset="-128"/>
                </a:endParaRPr>
              </a:p>
            </p:txBody>
          </p:sp>
          <p:pic>
            <p:nvPicPr>
              <p:cNvPr id="1049" name="図 1048">
                <a:extLst>
                  <a:ext uri="{FF2B5EF4-FFF2-40B4-BE49-F238E27FC236}">
                    <a16:creationId xmlns:a16="http://schemas.microsoft.com/office/drawing/2014/main" id="{CAB55115-5152-B35C-A482-391CD7ED6143}"/>
                  </a:ext>
                </a:extLst>
              </p:cNvPr>
              <p:cNvPicPr>
                <a:picLocks noChangeAspect="1"/>
              </p:cNvPicPr>
              <p:nvPr/>
            </p:nvPicPr>
            <p:blipFill>
              <a:blip r:embed="rId3"/>
              <a:srcRect b="33373"/>
              <a:stretch>
                <a:fillRect/>
              </a:stretch>
            </p:blipFill>
            <p:spPr>
              <a:xfrm>
                <a:off x="218229" y="5421957"/>
                <a:ext cx="972634" cy="407141"/>
              </a:xfrm>
              <a:prstGeom prst="rect">
                <a:avLst/>
              </a:prstGeom>
            </p:spPr>
          </p:pic>
        </p:grpSp>
      </p:grpSp>
      <p:pic>
        <p:nvPicPr>
          <p:cNvPr id="1128" name="Picture 2">
            <a:extLst>
              <a:ext uri="{FF2B5EF4-FFF2-40B4-BE49-F238E27FC236}">
                <a16:creationId xmlns:a16="http://schemas.microsoft.com/office/drawing/2014/main" id="{26E9E5FD-3C48-11D8-9D24-4C2FCC72899E}"/>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
          <a:stretch>
            <a:fillRect/>
          </a:stretch>
        </p:blipFill>
        <p:spPr bwMode="auto">
          <a:xfrm>
            <a:off x="4627653" y="5123517"/>
            <a:ext cx="393292" cy="440975"/>
          </a:xfrm>
          <a:prstGeom prst="rect">
            <a:avLst/>
          </a:prstGeom>
          <a:noFill/>
          <a:extLst>
            <a:ext uri="{909E8E84-426E-40DD-AFC4-6F175D3DCCD1}">
              <a14:hiddenFill xmlns:a14="http://schemas.microsoft.com/office/drawing/2010/main">
                <a:solidFill>
                  <a:srgbClr val="FFFFFF"/>
                </a:solidFill>
              </a14:hiddenFill>
            </a:ext>
          </a:extLst>
        </p:spPr>
      </p:pic>
      <p:grpSp>
        <p:nvGrpSpPr>
          <p:cNvPr id="1129" name="グループ化 1128">
            <a:extLst>
              <a:ext uri="{FF2B5EF4-FFF2-40B4-BE49-F238E27FC236}">
                <a16:creationId xmlns:a16="http://schemas.microsoft.com/office/drawing/2014/main" id="{C858C7BA-D63F-4728-8F79-70C17417B0C7}"/>
              </a:ext>
            </a:extLst>
          </p:cNvPr>
          <p:cNvGrpSpPr/>
          <p:nvPr/>
        </p:nvGrpSpPr>
        <p:grpSpPr>
          <a:xfrm>
            <a:off x="92050" y="6215612"/>
            <a:ext cx="4451765" cy="689957"/>
            <a:chOff x="32641" y="3380486"/>
            <a:chExt cx="4451765" cy="689957"/>
          </a:xfrm>
        </p:grpSpPr>
        <p:sp>
          <p:nvSpPr>
            <p:cNvPr id="1130" name="吹き出し: 角を丸めた四角形 1129">
              <a:extLst>
                <a:ext uri="{FF2B5EF4-FFF2-40B4-BE49-F238E27FC236}">
                  <a16:creationId xmlns:a16="http://schemas.microsoft.com/office/drawing/2014/main" id="{D15506BD-997D-E9BC-23B1-CCBF08DCBC86}"/>
                </a:ext>
              </a:extLst>
            </p:cNvPr>
            <p:cNvSpPr/>
            <p:nvPr/>
          </p:nvSpPr>
          <p:spPr>
            <a:xfrm>
              <a:off x="551525" y="3465031"/>
              <a:ext cx="3635903" cy="244685"/>
            </a:xfrm>
            <a:prstGeom prst="wedgeRoundRectCallout">
              <a:avLst>
                <a:gd name="adj1" fmla="val -53042"/>
                <a:gd name="adj2" fmla="val -5114"/>
                <a:gd name="adj3" fmla="val 16667"/>
              </a:avLst>
            </a:prstGeom>
            <a:solidFill>
              <a:srgbClr val="FFFFCC"/>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en-US" altLang="ja-JP" sz="1200" dirty="0">
                <a:latin typeface="メイリオ" panose="020B0604030504040204" pitchFamily="50" charset="-128"/>
                <a:ea typeface="メイリオ" panose="020B0604030504040204" pitchFamily="50" charset="-128"/>
              </a:endParaRPr>
            </a:p>
          </p:txBody>
        </p:sp>
        <p:sp>
          <p:nvSpPr>
            <p:cNvPr id="1131" name="テキスト ボックス 1130">
              <a:extLst>
                <a:ext uri="{FF2B5EF4-FFF2-40B4-BE49-F238E27FC236}">
                  <a16:creationId xmlns:a16="http://schemas.microsoft.com/office/drawing/2014/main" id="{FED03D9C-1A19-FADD-9F57-2D5426D9E6A3}"/>
                </a:ext>
              </a:extLst>
            </p:cNvPr>
            <p:cNvSpPr txBox="1"/>
            <p:nvPr/>
          </p:nvSpPr>
          <p:spPr>
            <a:xfrm>
              <a:off x="557116" y="3466479"/>
              <a:ext cx="3927290" cy="297517"/>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例は、あってもなくても伝わることは一緒ですか？</a:t>
              </a:r>
              <a:endParaRPr kumimoji="1" lang="ja-JP" altLang="en-US" sz="1200" dirty="0">
                <a:latin typeface="メイリオ" panose="020B0604030504040204" pitchFamily="50" charset="-128"/>
                <a:ea typeface="メイリオ" panose="020B0604030504040204" pitchFamily="50" charset="-128"/>
              </a:endParaRPr>
            </a:p>
          </p:txBody>
        </p:sp>
        <p:pic>
          <p:nvPicPr>
            <p:cNvPr id="1132" name="Picture 4">
              <a:extLst>
                <a:ext uri="{FF2B5EF4-FFF2-40B4-BE49-F238E27FC236}">
                  <a16:creationId xmlns:a16="http://schemas.microsoft.com/office/drawing/2014/main" id="{5557D26D-C061-374B-9079-2C438FDBE07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a:fillRect/>
            </a:stretch>
          </p:blipFill>
          <p:spPr bwMode="auto">
            <a:xfrm>
              <a:off x="63462" y="3380486"/>
              <a:ext cx="424401" cy="439417"/>
            </a:xfrm>
            <a:prstGeom prst="rect">
              <a:avLst/>
            </a:prstGeom>
            <a:noFill/>
            <a:extLst>
              <a:ext uri="{909E8E84-426E-40DD-AFC4-6F175D3DCCD1}">
                <a14:hiddenFill xmlns:a14="http://schemas.microsoft.com/office/drawing/2010/main">
                  <a:solidFill>
                    <a:srgbClr val="FFFFFF"/>
                  </a:solidFill>
                </a14:hiddenFill>
              </a:ext>
            </a:extLst>
          </p:spPr>
        </p:pic>
        <p:sp>
          <p:nvSpPr>
            <p:cNvPr id="1133" name="テキスト ボックス 1132">
              <a:extLst>
                <a:ext uri="{FF2B5EF4-FFF2-40B4-BE49-F238E27FC236}">
                  <a16:creationId xmlns:a16="http://schemas.microsoft.com/office/drawing/2014/main" id="{14AEC4B8-C10D-02BD-AB4A-7523CA2BF7E1}"/>
                </a:ext>
              </a:extLst>
            </p:cNvPr>
            <p:cNvSpPr txBox="1"/>
            <p:nvPr/>
          </p:nvSpPr>
          <p:spPr>
            <a:xfrm>
              <a:off x="32641" y="3798574"/>
              <a:ext cx="518884"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先生</a:t>
              </a:r>
              <a:endParaRPr lang="en-US" altLang="ja-JP" sz="1100" dirty="0">
                <a:solidFill>
                  <a:srgbClr val="002060"/>
                </a:solidFill>
                <a:latin typeface="メイリオ" panose="020B0604030504040204" pitchFamily="50" charset="-128"/>
                <a:ea typeface="メイリオ" panose="020B0604030504040204" pitchFamily="50" charset="-128"/>
              </a:endParaRPr>
            </a:p>
          </p:txBody>
        </p:sp>
      </p:grpSp>
      <p:sp>
        <p:nvSpPr>
          <p:cNvPr id="1137" name="テキスト ボックス 1136">
            <a:extLst>
              <a:ext uri="{FF2B5EF4-FFF2-40B4-BE49-F238E27FC236}">
                <a16:creationId xmlns:a16="http://schemas.microsoft.com/office/drawing/2014/main" id="{41E80284-1E39-EAB2-D2AC-8C965AE48CB1}"/>
              </a:ext>
            </a:extLst>
          </p:cNvPr>
          <p:cNvSpPr txBox="1"/>
          <p:nvPr/>
        </p:nvSpPr>
        <p:spPr>
          <a:xfrm>
            <a:off x="343192" y="2071322"/>
            <a:ext cx="3930745" cy="297517"/>
          </a:xfrm>
          <a:prstGeom prst="rect">
            <a:avLst/>
          </a:prstGeom>
          <a:noFill/>
        </p:spPr>
        <p:txBody>
          <a:bodyPr wrap="square" rtlCol="0">
            <a:spAutoFit/>
          </a:bodyPr>
          <a:lstStyle/>
          <a:p>
            <a:pPr>
              <a:lnSpc>
                <a:spcPts val="1600"/>
              </a:lnSpc>
            </a:pP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第５学年及び第６学年の学習活動を想定しています。</a:t>
            </a:r>
            <a:endParaRPr kumimoji="1" lang="en-US" altLang="ja-JP" sz="1800" dirty="0">
              <a:latin typeface="メイリオ" panose="020B0604030504040204" pitchFamily="50" charset="-128"/>
              <a:ea typeface="メイリオ" panose="020B0604030504040204" pitchFamily="50" charset="-128"/>
            </a:endParaRPr>
          </a:p>
        </p:txBody>
      </p:sp>
      <p:sp>
        <p:nvSpPr>
          <p:cNvPr id="1149" name="正方形/長方形 1148">
            <a:extLst>
              <a:ext uri="{FF2B5EF4-FFF2-40B4-BE49-F238E27FC236}">
                <a16:creationId xmlns:a16="http://schemas.microsoft.com/office/drawing/2014/main" id="{53F4C83F-82DF-A529-947B-147E55D2BF66}"/>
              </a:ext>
            </a:extLst>
          </p:cNvPr>
          <p:cNvSpPr/>
          <p:nvPr/>
        </p:nvSpPr>
        <p:spPr>
          <a:xfrm>
            <a:off x="7188106" y="2986221"/>
            <a:ext cx="1612702" cy="38543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51" name="グループ化 1150">
            <a:extLst>
              <a:ext uri="{FF2B5EF4-FFF2-40B4-BE49-F238E27FC236}">
                <a16:creationId xmlns:a16="http://schemas.microsoft.com/office/drawing/2014/main" id="{7CD0B668-56A3-5AE0-DC4A-44D6EB1DE6F9}"/>
              </a:ext>
            </a:extLst>
          </p:cNvPr>
          <p:cNvGrpSpPr/>
          <p:nvPr/>
        </p:nvGrpSpPr>
        <p:grpSpPr>
          <a:xfrm>
            <a:off x="6787704" y="2030487"/>
            <a:ext cx="2470223" cy="1653577"/>
            <a:chOff x="6774867" y="2012290"/>
            <a:chExt cx="2470223" cy="1877369"/>
          </a:xfrm>
        </p:grpSpPr>
        <p:pic>
          <p:nvPicPr>
            <p:cNvPr id="1139" name="Picture 2" descr="前から見たノートパソコンのイラスト">
              <a:extLst>
                <a:ext uri="{FF2B5EF4-FFF2-40B4-BE49-F238E27FC236}">
                  <a16:creationId xmlns:a16="http://schemas.microsoft.com/office/drawing/2014/main" id="{A34BF331-8726-EDFC-DCEB-DC488E5D6A7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74867" y="2012290"/>
              <a:ext cx="2470223" cy="1877369"/>
            </a:xfrm>
            <a:prstGeom prst="rect">
              <a:avLst/>
            </a:prstGeom>
            <a:noFill/>
            <a:extLst>
              <a:ext uri="{909E8E84-426E-40DD-AFC4-6F175D3DCCD1}">
                <a14:hiddenFill xmlns:a14="http://schemas.microsoft.com/office/drawing/2010/main">
                  <a:solidFill>
                    <a:srgbClr val="FFFFFF"/>
                  </a:solidFill>
                </a14:hiddenFill>
              </a:ext>
            </a:extLst>
          </p:spPr>
        </p:pic>
        <p:pic>
          <p:nvPicPr>
            <p:cNvPr id="1140" name="Picture 4">
              <a:extLst>
                <a:ext uri="{FF2B5EF4-FFF2-40B4-BE49-F238E27FC236}">
                  <a16:creationId xmlns:a16="http://schemas.microsoft.com/office/drawing/2014/main" id="{3DD9FF40-236E-9CFC-CAE5-6F6BE40972B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188106" y="2142871"/>
              <a:ext cx="201405" cy="168636"/>
            </a:xfrm>
            <a:prstGeom prst="rect">
              <a:avLst/>
            </a:prstGeom>
            <a:noFill/>
            <a:extLst>
              <a:ext uri="{909E8E84-426E-40DD-AFC4-6F175D3DCCD1}">
                <a14:hiddenFill xmlns:a14="http://schemas.microsoft.com/office/drawing/2010/main">
                  <a:solidFill>
                    <a:srgbClr val="FFFFFF"/>
                  </a:solidFill>
                </a14:hiddenFill>
              </a:ext>
            </a:extLst>
          </p:spPr>
        </p:pic>
        <p:sp>
          <p:nvSpPr>
            <p:cNvPr id="1141" name="テキスト ボックス 1140">
              <a:extLst>
                <a:ext uri="{FF2B5EF4-FFF2-40B4-BE49-F238E27FC236}">
                  <a16:creationId xmlns:a16="http://schemas.microsoft.com/office/drawing/2014/main" id="{E3C878EE-F2DC-7CFA-C9A9-1FEDE86BE10B}"/>
                </a:ext>
              </a:extLst>
            </p:cNvPr>
            <p:cNvSpPr txBox="1"/>
            <p:nvPr/>
          </p:nvSpPr>
          <p:spPr>
            <a:xfrm>
              <a:off x="7332658" y="2084094"/>
              <a:ext cx="1268732" cy="337782"/>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学びメモ</a:t>
              </a:r>
              <a:endParaRPr kumimoji="1" lang="en-US" altLang="ja-JP" sz="1800" dirty="0">
                <a:latin typeface="メイリオ" panose="020B0604030504040204" pitchFamily="50" charset="-128"/>
                <a:ea typeface="メイリオ" panose="020B0604030504040204" pitchFamily="50" charset="-128"/>
              </a:endParaRPr>
            </a:p>
          </p:txBody>
        </p:sp>
        <p:pic>
          <p:nvPicPr>
            <p:cNvPr id="1142" name="Picture 4">
              <a:extLst>
                <a:ext uri="{FF2B5EF4-FFF2-40B4-BE49-F238E27FC236}">
                  <a16:creationId xmlns:a16="http://schemas.microsoft.com/office/drawing/2014/main" id="{0DFE1099-8EB4-4C49-BB1C-32BFE2EB4EE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00925" y="2341186"/>
              <a:ext cx="201405" cy="168636"/>
            </a:xfrm>
            <a:prstGeom prst="rect">
              <a:avLst/>
            </a:prstGeom>
            <a:noFill/>
            <a:extLst>
              <a:ext uri="{909E8E84-426E-40DD-AFC4-6F175D3DCCD1}">
                <a14:hiddenFill xmlns:a14="http://schemas.microsoft.com/office/drawing/2010/main">
                  <a:solidFill>
                    <a:srgbClr val="FFFFFF"/>
                  </a:solidFill>
                </a14:hiddenFill>
              </a:ext>
            </a:extLst>
          </p:spPr>
        </p:pic>
        <p:sp>
          <p:nvSpPr>
            <p:cNvPr id="1143" name="テキスト ボックス 1142">
              <a:extLst>
                <a:ext uri="{FF2B5EF4-FFF2-40B4-BE49-F238E27FC236}">
                  <a16:creationId xmlns:a16="http://schemas.microsoft.com/office/drawing/2014/main" id="{0676AFBB-1CCD-3143-45D5-1251C2A5F1D0}"/>
                </a:ext>
              </a:extLst>
            </p:cNvPr>
            <p:cNvSpPr txBox="1"/>
            <p:nvPr/>
          </p:nvSpPr>
          <p:spPr>
            <a:xfrm>
              <a:off x="7455145" y="2280325"/>
              <a:ext cx="1312166"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国語</a:t>
              </a:r>
              <a:endParaRPr kumimoji="1" lang="en-US" altLang="ja-JP" sz="1800" dirty="0">
                <a:latin typeface="メイリオ" panose="020B0604030504040204" pitchFamily="50" charset="-128"/>
                <a:ea typeface="メイリオ" panose="020B0604030504040204" pitchFamily="50" charset="-128"/>
              </a:endParaRPr>
            </a:p>
          </p:txBody>
        </p:sp>
        <p:pic>
          <p:nvPicPr>
            <p:cNvPr id="1144" name="Picture 4">
              <a:extLst>
                <a:ext uri="{FF2B5EF4-FFF2-40B4-BE49-F238E27FC236}">
                  <a16:creationId xmlns:a16="http://schemas.microsoft.com/office/drawing/2014/main" id="{323F516F-B5EE-C54F-9564-9B5D5DEE2C3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421783" y="2524296"/>
              <a:ext cx="201405" cy="168636"/>
            </a:xfrm>
            <a:prstGeom prst="rect">
              <a:avLst/>
            </a:prstGeom>
            <a:noFill/>
            <a:extLst>
              <a:ext uri="{909E8E84-426E-40DD-AFC4-6F175D3DCCD1}">
                <a14:hiddenFill xmlns:a14="http://schemas.microsoft.com/office/drawing/2010/main">
                  <a:solidFill>
                    <a:srgbClr val="FFFFFF"/>
                  </a:solidFill>
                </a14:hiddenFill>
              </a:ext>
            </a:extLst>
          </p:spPr>
        </p:pic>
        <p:sp>
          <p:nvSpPr>
            <p:cNvPr id="1145" name="テキスト ボックス 1144">
              <a:extLst>
                <a:ext uri="{FF2B5EF4-FFF2-40B4-BE49-F238E27FC236}">
                  <a16:creationId xmlns:a16="http://schemas.microsoft.com/office/drawing/2014/main" id="{E9DF9EB1-CA70-B17E-EF57-A2C5F7B7C199}"/>
                </a:ext>
              </a:extLst>
            </p:cNvPr>
            <p:cNvSpPr txBox="1"/>
            <p:nvPr/>
          </p:nvSpPr>
          <p:spPr>
            <a:xfrm>
              <a:off x="7567964" y="2470622"/>
              <a:ext cx="1312166"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４年生</a:t>
              </a:r>
              <a:endParaRPr kumimoji="1" lang="en-US" altLang="ja-JP" sz="1800" dirty="0">
                <a:latin typeface="メイリオ" panose="020B0604030504040204" pitchFamily="50" charset="-128"/>
                <a:ea typeface="メイリオ" panose="020B0604030504040204" pitchFamily="50" charset="-128"/>
              </a:endParaRPr>
            </a:p>
          </p:txBody>
        </p:sp>
        <p:pic>
          <p:nvPicPr>
            <p:cNvPr id="1146" name="Picture 4">
              <a:extLst>
                <a:ext uri="{FF2B5EF4-FFF2-40B4-BE49-F238E27FC236}">
                  <a16:creationId xmlns:a16="http://schemas.microsoft.com/office/drawing/2014/main" id="{FB68584B-6DCC-A606-B937-4DCE8BECB60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565604" y="2707406"/>
              <a:ext cx="201405" cy="168636"/>
            </a:xfrm>
            <a:prstGeom prst="rect">
              <a:avLst/>
            </a:prstGeom>
            <a:noFill/>
            <a:extLst>
              <a:ext uri="{909E8E84-426E-40DD-AFC4-6F175D3DCCD1}">
                <a14:hiddenFill xmlns:a14="http://schemas.microsoft.com/office/drawing/2010/main">
                  <a:solidFill>
                    <a:srgbClr val="FFFFFF"/>
                  </a:solidFill>
                </a14:hiddenFill>
              </a:ext>
            </a:extLst>
          </p:spPr>
        </p:pic>
        <p:sp>
          <p:nvSpPr>
            <p:cNvPr id="1147" name="テキスト ボックス 1146">
              <a:extLst>
                <a:ext uri="{FF2B5EF4-FFF2-40B4-BE49-F238E27FC236}">
                  <a16:creationId xmlns:a16="http://schemas.microsoft.com/office/drawing/2014/main" id="{DEBEB84D-5722-367E-5B3F-337C18017EB5}"/>
                </a:ext>
              </a:extLst>
            </p:cNvPr>
            <p:cNvSpPr txBox="1"/>
            <p:nvPr/>
          </p:nvSpPr>
          <p:spPr>
            <a:xfrm>
              <a:off x="7736007" y="2660919"/>
              <a:ext cx="1312166" cy="337782"/>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考えと事例の</a:t>
              </a:r>
              <a:endParaRPr kumimoji="1" lang="en-US" altLang="ja-JP" sz="1800" dirty="0">
                <a:latin typeface="メイリオ" panose="020B0604030504040204" pitchFamily="50" charset="-128"/>
                <a:ea typeface="メイリオ" panose="020B0604030504040204" pitchFamily="50" charset="-128"/>
              </a:endParaRPr>
            </a:p>
          </p:txBody>
        </p:sp>
        <p:sp>
          <p:nvSpPr>
            <p:cNvPr id="1148" name="正方形/長方形 1147">
              <a:extLst>
                <a:ext uri="{FF2B5EF4-FFF2-40B4-BE49-F238E27FC236}">
                  <a16:creationId xmlns:a16="http://schemas.microsoft.com/office/drawing/2014/main" id="{B6A6371F-6B5C-C3A6-AF0A-6F747068135B}"/>
                </a:ext>
              </a:extLst>
            </p:cNvPr>
            <p:cNvSpPr/>
            <p:nvPr/>
          </p:nvSpPr>
          <p:spPr>
            <a:xfrm>
              <a:off x="7188106" y="2115558"/>
              <a:ext cx="1612702" cy="82466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0" name="テキスト ボックス 1149">
              <a:extLst>
                <a:ext uri="{FF2B5EF4-FFF2-40B4-BE49-F238E27FC236}">
                  <a16:creationId xmlns:a16="http://schemas.microsoft.com/office/drawing/2014/main" id="{5028A058-FCCD-DEA7-91E6-AE8FC236F7C5}"/>
                </a:ext>
              </a:extLst>
            </p:cNvPr>
            <p:cNvSpPr txBox="1"/>
            <p:nvPr/>
          </p:nvSpPr>
          <p:spPr>
            <a:xfrm>
              <a:off x="7105121" y="2941871"/>
              <a:ext cx="1846649" cy="491801"/>
            </a:xfrm>
            <a:prstGeom prst="rect">
              <a:avLst/>
            </a:prstGeom>
            <a:noFill/>
          </p:spPr>
          <p:txBody>
            <a:bodyPr wrap="square" rtlCol="0">
              <a:spAutoFit/>
            </a:bodyPr>
            <a:lstStyle/>
            <a:p>
              <a:pPr>
                <a:lnSpc>
                  <a:spcPts val="1600"/>
                </a:lnSpc>
              </a:pPr>
              <a:r>
                <a:rPr kumimoji="1" lang="ja-JP" altLang="en-US" sz="1050" dirty="0">
                  <a:latin typeface="メイリオ" panose="020B0604030504040204" pitchFamily="50" charset="-128"/>
                  <a:ea typeface="メイリオ" panose="020B0604030504040204" pitchFamily="50" charset="-128"/>
                </a:rPr>
                <a:t>考えと理由や事例の関係</a:t>
              </a:r>
              <a:endParaRPr kumimoji="1" lang="en-US" altLang="ja-JP" sz="1050" dirty="0">
                <a:latin typeface="メイリオ" panose="020B0604030504040204" pitchFamily="50" charset="-128"/>
                <a:ea typeface="メイリオ" panose="020B0604030504040204" pitchFamily="50" charset="-128"/>
              </a:endParaRPr>
            </a:p>
            <a:p>
              <a:pPr>
                <a:lnSpc>
                  <a:spcPts val="1600"/>
                </a:lnSpc>
              </a:pPr>
              <a:r>
                <a:rPr kumimoji="1" lang="ja-JP" altLang="en-US" sz="1050" dirty="0">
                  <a:latin typeface="メイリオ" panose="020B0604030504040204" pitchFamily="50" charset="-128"/>
                  <a:ea typeface="メイリオ" panose="020B0604030504040204" pitchFamily="50" charset="-128"/>
                </a:rPr>
                <a:t>　「事例」</a:t>
              </a:r>
              <a:r>
                <a:rPr kumimoji="1" lang="en-US" altLang="ja-JP" sz="1050" dirty="0">
                  <a:latin typeface="メイリオ" panose="020B0604030504040204" pitchFamily="50" charset="-128"/>
                  <a:ea typeface="メイリオ" panose="020B0604030504040204" pitchFamily="50" charset="-128"/>
                </a:rPr>
                <a:t>…</a:t>
              </a:r>
              <a:r>
                <a:rPr kumimoji="1" lang="ja-JP" altLang="en-US" sz="1050" dirty="0">
                  <a:latin typeface="メイリオ" panose="020B0604030504040204" pitchFamily="50" charset="-128"/>
                  <a:ea typeface="メイリオ" panose="020B0604030504040204" pitchFamily="50" charset="-128"/>
                </a:rPr>
                <a:t>自分の考えを</a:t>
              </a:r>
              <a:endParaRPr kumimoji="1" lang="en-US" altLang="ja-JP" sz="1400" dirty="0">
                <a:latin typeface="メイリオ" panose="020B0604030504040204" pitchFamily="50" charset="-128"/>
                <a:ea typeface="メイリオ" panose="020B0604030504040204" pitchFamily="50" charset="-128"/>
              </a:endParaRPr>
            </a:p>
          </p:txBody>
        </p:sp>
      </p:grpSp>
      <p:grpSp>
        <p:nvGrpSpPr>
          <p:cNvPr id="1153" name="グループ化 1152">
            <a:extLst>
              <a:ext uri="{FF2B5EF4-FFF2-40B4-BE49-F238E27FC236}">
                <a16:creationId xmlns:a16="http://schemas.microsoft.com/office/drawing/2014/main" id="{11F3C7EF-C895-B5AC-25B3-675B00E59B41}"/>
              </a:ext>
            </a:extLst>
          </p:cNvPr>
          <p:cNvGrpSpPr/>
          <p:nvPr/>
        </p:nvGrpSpPr>
        <p:grpSpPr>
          <a:xfrm>
            <a:off x="16902" y="4554759"/>
            <a:ext cx="4232373" cy="596580"/>
            <a:chOff x="-35247" y="4625324"/>
            <a:chExt cx="4232373" cy="596580"/>
          </a:xfrm>
        </p:grpSpPr>
        <p:sp>
          <p:nvSpPr>
            <p:cNvPr id="36" name="四角形: 角を丸くする 35">
              <a:extLst>
                <a:ext uri="{FF2B5EF4-FFF2-40B4-BE49-F238E27FC236}">
                  <a16:creationId xmlns:a16="http://schemas.microsoft.com/office/drawing/2014/main" id="{FD64922F-FF45-ECB1-6344-B8C72F17EE2D}"/>
                </a:ext>
              </a:extLst>
            </p:cNvPr>
            <p:cNvSpPr/>
            <p:nvPr/>
          </p:nvSpPr>
          <p:spPr>
            <a:xfrm>
              <a:off x="538438" y="4625324"/>
              <a:ext cx="2328876" cy="318187"/>
            </a:xfrm>
            <a:prstGeom prst="roundRect">
              <a:avLst>
                <a:gd name="adj" fmla="val 22598"/>
              </a:avLst>
            </a:prstGeom>
            <a:solidFill>
              <a:srgbClr val="EBF1DE"/>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842383F7-121F-3274-97A1-1FC1727FDC2B}"/>
                </a:ext>
              </a:extLst>
            </p:cNvPr>
            <p:cNvSpPr txBox="1"/>
            <p:nvPr/>
          </p:nvSpPr>
          <p:spPr>
            <a:xfrm>
              <a:off x="562222" y="4665286"/>
              <a:ext cx="3634904" cy="297517"/>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どう考えたらいいんだろう。</a:t>
              </a:r>
              <a:endParaRPr kumimoji="1" lang="ja-JP" altLang="en-US" sz="1200" dirty="0">
                <a:latin typeface="メイリオ" panose="020B0604030504040204" pitchFamily="50" charset="-128"/>
                <a:ea typeface="メイリオ" panose="020B0604030504040204" pitchFamily="50" charset="-128"/>
              </a:endParaRPr>
            </a:p>
          </p:txBody>
        </p:sp>
        <p:grpSp>
          <p:nvGrpSpPr>
            <p:cNvPr id="35" name="グループ化 34">
              <a:extLst>
                <a:ext uri="{FF2B5EF4-FFF2-40B4-BE49-F238E27FC236}">
                  <a16:creationId xmlns:a16="http://schemas.microsoft.com/office/drawing/2014/main" id="{DFFC42EB-492C-7C6E-35F0-69017DED869E}"/>
                </a:ext>
              </a:extLst>
            </p:cNvPr>
            <p:cNvGrpSpPr/>
            <p:nvPr/>
          </p:nvGrpSpPr>
          <p:grpSpPr>
            <a:xfrm>
              <a:off x="409638" y="4868363"/>
              <a:ext cx="195695" cy="153811"/>
              <a:chOff x="395266" y="6500846"/>
              <a:chExt cx="195695" cy="153811"/>
            </a:xfrm>
          </p:grpSpPr>
          <p:sp>
            <p:nvSpPr>
              <p:cNvPr id="56" name="楕円 55">
                <a:extLst>
                  <a:ext uri="{FF2B5EF4-FFF2-40B4-BE49-F238E27FC236}">
                    <a16:creationId xmlns:a16="http://schemas.microsoft.com/office/drawing/2014/main" id="{69BA9BE9-66C0-7778-E8E1-F2088FA93438}"/>
                  </a:ext>
                </a:extLst>
              </p:cNvPr>
              <p:cNvSpPr/>
              <p:nvPr/>
            </p:nvSpPr>
            <p:spPr>
              <a:xfrm>
                <a:off x="471841" y="6500846"/>
                <a:ext cx="119120" cy="98459"/>
              </a:xfrm>
              <a:prstGeom prst="ellipse">
                <a:avLst/>
              </a:prstGeom>
              <a:solidFill>
                <a:srgbClr val="EBF1DE"/>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楕円 56">
                <a:extLst>
                  <a:ext uri="{FF2B5EF4-FFF2-40B4-BE49-F238E27FC236}">
                    <a16:creationId xmlns:a16="http://schemas.microsoft.com/office/drawing/2014/main" id="{D24F25A6-1BC2-5C58-9B34-CDBFB3DD1431}"/>
                  </a:ext>
                </a:extLst>
              </p:cNvPr>
              <p:cNvSpPr/>
              <p:nvPr/>
            </p:nvSpPr>
            <p:spPr>
              <a:xfrm>
                <a:off x="395266" y="6599305"/>
                <a:ext cx="63624" cy="55352"/>
              </a:xfrm>
              <a:prstGeom prst="ellipse">
                <a:avLst/>
              </a:prstGeom>
              <a:solidFill>
                <a:srgbClr val="EBF1DE"/>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52" name="Picture 6">
              <a:extLst>
                <a:ext uri="{FF2B5EF4-FFF2-40B4-BE49-F238E27FC236}">
                  <a16:creationId xmlns:a16="http://schemas.microsoft.com/office/drawing/2014/main" id="{72437667-A8F3-FD65-3418-6175C5F1CD9F}"/>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2381" y="4640790"/>
              <a:ext cx="387550" cy="386870"/>
            </a:xfrm>
            <a:prstGeom prst="rect">
              <a:avLst/>
            </a:prstGeom>
            <a:noFill/>
            <a:extLst>
              <a:ext uri="{909E8E84-426E-40DD-AFC4-6F175D3DCCD1}">
                <a14:hiddenFill xmlns:a14="http://schemas.microsoft.com/office/drawing/2010/main">
                  <a:solidFill>
                    <a:srgbClr val="FFFFFF"/>
                  </a:solidFill>
                </a14:hiddenFill>
              </a:ext>
            </a:extLst>
          </p:spPr>
        </p:pic>
        <p:sp>
          <p:nvSpPr>
            <p:cNvPr id="1152" name="テキスト ボックス 1151">
              <a:extLst>
                <a:ext uri="{FF2B5EF4-FFF2-40B4-BE49-F238E27FC236}">
                  <a16:creationId xmlns:a16="http://schemas.microsoft.com/office/drawing/2014/main" id="{A53127AC-D8BA-6ADD-3707-B7E294FB2515}"/>
                </a:ext>
              </a:extLst>
            </p:cNvPr>
            <p:cNvSpPr txBox="1"/>
            <p:nvPr/>
          </p:nvSpPr>
          <p:spPr>
            <a:xfrm>
              <a:off x="-35247" y="4950035"/>
              <a:ext cx="780535"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Ａさん</a:t>
              </a:r>
              <a:endParaRPr lang="en-US" altLang="ja-JP" sz="1100" dirty="0">
                <a:solidFill>
                  <a:srgbClr val="002060"/>
                </a:solidFill>
                <a:latin typeface="メイリオ" panose="020B0604030504040204" pitchFamily="50" charset="-128"/>
                <a:ea typeface="メイリオ" panose="020B0604030504040204" pitchFamily="50" charset="-128"/>
              </a:endParaRPr>
            </a:p>
          </p:txBody>
        </p:sp>
      </p:grpSp>
      <p:grpSp>
        <p:nvGrpSpPr>
          <p:cNvPr id="1171" name="グループ化 1170">
            <a:extLst>
              <a:ext uri="{FF2B5EF4-FFF2-40B4-BE49-F238E27FC236}">
                <a16:creationId xmlns:a16="http://schemas.microsoft.com/office/drawing/2014/main" id="{A0562981-8D6B-1F57-8E4D-B1944EE636AF}"/>
              </a:ext>
            </a:extLst>
          </p:cNvPr>
          <p:cNvGrpSpPr/>
          <p:nvPr/>
        </p:nvGrpSpPr>
        <p:grpSpPr>
          <a:xfrm>
            <a:off x="5033050" y="5126857"/>
            <a:ext cx="3627141" cy="305266"/>
            <a:chOff x="4924031" y="5795648"/>
            <a:chExt cx="3917518" cy="305266"/>
          </a:xfrm>
        </p:grpSpPr>
        <p:sp>
          <p:nvSpPr>
            <p:cNvPr id="1166" name="四角形: 角を丸くする 1165">
              <a:extLst>
                <a:ext uri="{FF2B5EF4-FFF2-40B4-BE49-F238E27FC236}">
                  <a16:creationId xmlns:a16="http://schemas.microsoft.com/office/drawing/2014/main" id="{4F3F6B58-7585-D7E3-2F9B-6143E3EBD9AA}"/>
                </a:ext>
              </a:extLst>
            </p:cNvPr>
            <p:cNvSpPr/>
            <p:nvPr/>
          </p:nvSpPr>
          <p:spPr>
            <a:xfrm>
              <a:off x="5082699" y="5795649"/>
              <a:ext cx="3305725" cy="285742"/>
            </a:xfrm>
            <a:prstGeom prst="roundRect">
              <a:avLst>
                <a:gd name="adj" fmla="val 22598"/>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5" name="テキスト ボックス 1024">
              <a:extLst>
                <a:ext uri="{FF2B5EF4-FFF2-40B4-BE49-F238E27FC236}">
                  <a16:creationId xmlns:a16="http://schemas.microsoft.com/office/drawing/2014/main" id="{BB4B2532-3AC2-3B02-2A3E-0160D5C232D2}"/>
                </a:ext>
              </a:extLst>
            </p:cNvPr>
            <p:cNvSpPr txBox="1"/>
            <p:nvPr/>
          </p:nvSpPr>
          <p:spPr>
            <a:xfrm>
              <a:off x="5108469" y="5795648"/>
              <a:ext cx="3733080" cy="297517"/>
            </a:xfrm>
            <a:prstGeom prst="rect">
              <a:avLst/>
            </a:prstGeom>
            <a:noFill/>
          </p:spPr>
          <p:txBody>
            <a:bodyPr wrap="square" rtlCol="0">
              <a:spAutoFit/>
            </a:bodyPr>
            <a:lstStyle/>
            <a:p>
              <a:pPr>
                <a:lnSpc>
                  <a:spcPts val="1600"/>
                </a:lnSpc>
              </a:pPr>
              <a:r>
                <a:rPr kumimoji="1" lang="en-US" altLang="ja-JP" sz="1200" dirty="0">
                  <a:latin typeface="メイリオ" panose="020B0604030504040204" pitchFamily="50" charset="-128"/>
                  <a:ea typeface="メイリオ" panose="020B0604030504040204" pitchFamily="50" charset="-128"/>
                </a:rPr>
                <a:t>A</a:t>
              </a:r>
              <a:r>
                <a:rPr kumimoji="1" lang="ja-JP" altLang="en-US" sz="1200" dirty="0">
                  <a:latin typeface="メイリオ" panose="020B0604030504040204" pitchFamily="50" charset="-128"/>
                  <a:ea typeface="メイリオ" panose="020B0604030504040204" pitchFamily="50" charset="-128"/>
                </a:rPr>
                <a:t>さんも考え方がつかめてきたみたいだな。</a:t>
              </a:r>
            </a:p>
          </p:txBody>
        </p:sp>
        <p:sp>
          <p:nvSpPr>
            <p:cNvPr id="1167" name="楕円 1166">
              <a:extLst>
                <a:ext uri="{FF2B5EF4-FFF2-40B4-BE49-F238E27FC236}">
                  <a16:creationId xmlns:a16="http://schemas.microsoft.com/office/drawing/2014/main" id="{6B676867-37B1-E41E-3459-53D5E1730300}"/>
                </a:ext>
              </a:extLst>
            </p:cNvPr>
            <p:cNvSpPr/>
            <p:nvPr/>
          </p:nvSpPr>
          <p:spPr>
            <a:xfrm>
              <a:off x="4924031" y="6045562"/>
              <a:ext cx="63624" cy="55352"/>
            </a:xfrm>
            <a:prstGeom prst="ellipse">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8" name="楕円 1167">
              <a:extLst>
                <a:ext uri="{FF2B5EF4-FFF2-40B4-BE49-F238E27FC236}">
                  <a16:creationId xmlns:a16="http://schemas.microsoft.com/office/drawing/2014/main" id="{5784F1C6-F46B-7939-03C5-4772254C34E4}"/>
                </a:ext>
              </a:extLst>
            </p:cNvPr>
            <p:cNvSpPr/>
            <p:nvPr/>
          </p:nvSpPr>
          <p:spPr>
            <a:xfrm>
              <a:off x="4987655" y="5967194"/>
              <a:ext cx="119120" cy="98459"/>
            </a:xfrm>
            <a:prstGeom prst="ellipse">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 name="グループ化 32">
            <a:extLst>
              <a:ext uri="{FF2B5EF4-FFF2-40B4-BE49-F238E27FC236}">
                <a16:creationId xmlns:a16="http://schemas.microsoft.com/office/drawing/2014/main" id="{F8A0385E-2213-AE39-EE80-FBC22360088A}"/>
              </a:ext>
            </a:extLst>
          </p:cNvPr>
          <p:cNvGrpSpPr/>
          <p:nvPr/>
        </p:nvGrpSpPr>
        <p:grpSpPr>
          <a:xfrm>
            <a:off x="4615560" y="3726391"/>
            <a:ext cx="4441108" cy="707886"/>
            <a:chOff x="4574452" y="2559911"/>
            <a:chExt cx="4441108" cy="707886"/>
          </a:xfrm>
        </p:grpSpPr>
        <p:pic>
          <p:nvPicPr>
            <p:cNvPr id="37" name="Picture 10">
              <a:extLst>
                <a:ext uri="{FF2B5EF4-FFF2-40B4-BE49-F238E27FC236}">
                  <a16:creationId xmlns:a16="http://schemas.microsoft.com/office/drawing/2014/main" id="{90D9660D-7840-053D-B83D-6D0FEC31F2AD}"/>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574452" y="2646108"/>
              <a:ext cx="419788" cy="419788"/>
            </a:xfrm>
            <a:prstGeom prst="rect">
              <a:avLst/>
            </a:prstGeom>
            <a:noFill/>
            <a:extLst>
              <a:ext uri="{909E8E84-426E-40DD-AFC4-6F175D3DCCD1}">
                <a14:hiddenFill xmlns:a14="http://schemas.microsoft.com/office/drawing/2010/main">
                  <a:solidFill>
                    <a:srgbClr val="FFFFFF"/>
                  </a:solidFill>
                </a14:hiddenFill>
              </a:ext>
            </a:extLst>
          </p:spPr>
        </p:pic>
        <p:sp>
          <p:nvSpPr>
            <p:cNvPr id="50" name="吹き出し: 角を丸めた四角形 49">
              <a:extLst>
                <a:ext uri="{FF2B5EF4-FFF2-40B4-BE49-F238E27FC236}">
                  <a16:creationId xmlns:a16="http://schemas.microsoft.com/office/drawing/2014/main" id="{FBF07084-3029-9018-AFC3-99208B9FC7CD}"/>
                </a:ext>
              </a:extLst>
            </p:cNvPr>
            <p:cNvSpPr/>
            <p:nvPr/>
          </p:nvSpPr>
          <p:spPr>
            <a:xfrm>
              <a:off x="5172920" y="2563815"/>
              <a:ext cx="3833238" cy="646052"/>
            </a:xfrm>
            <a:prstGeom prst="wedgeRoundRectCallout">
              <a:avLst>
                <a:gd name="adj1" fmla="val -53136"/>
                <a:gd name="adj2" fmla="val -11681"/>
                <a:gd name="adj3" fmla="val 16667"/>
              </a:avLst>
            </a:prstGeom>
            <a:solidFill>
              <a:srgbClr val="DBEEF4"/>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58" name="テキスト ボックス 57">
              <a:extLst>
                <a:ext uri="{FF2B5EF4-FFF2-40B4-BE49-F238E27FC236}">
                  <a16:creationId xmlns:a16="http://schemas.microsoft.com/office/drawing/2014/main" id="{EBC2E86D-634D-D74B-0090-56C32170EF9C}"/>
                </a:ext>
              </a:extLst>
            </p:cNvPr>
            <p:cNvSpPr txBox="1"/>
            <p:nvPr/>
          </p:nvSpPr>
          <p:spPr>
            <a:xfrm>
              <a:off x="5172920" y="2559911"/>
              <a:ext cx="3842640" cy="707886"/>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先生は、「えん天下では、はだを出しすぎないように着る物をくふうすることができ」ること</a:t>
              </a:r>
              <a:r>
                <a:rPr lang="ja-JP" altLang="en-US" sz="1200" dirty="0">
                  <a:latin typeface="メイリオ" panose="020B0604030504040204" pitchFamily="50" charset="-128"/>
                  <a:ea typeface="メイリオ" panose="020B0604030504040204" pitchFamily="50" charset="-128"/>
                </a:rPr>
                <a:t>が</a:t>
              </a:r>
              <a:r>
                <a:rPr kumimoji="1" lang="ja-JP" altLang="en-US" sz="1200" dirty="0">
                  <a:latin typeface="メイリオ" panose="020B0604030504040204" pitchFamily="50" charset="-128"/>
                  <a:ea typeface="メイリオ" panose="020B0604030504040204" pitchFamily="50" charset="-128"/>
                </a:rPr>
                <a:t>言いたいんだよね。着る物のくふうじゃない４は例にならないよ。</a:t>
              </a:r>
            </a:p>
          </p:txBody>
        </p:sp>
      </p:grpSp>
      <p:grpSp>
        <p:nvGrpSpPr>
          <p:cNvPr id="61" name="グループ化 60">
            <a:extLst>
              <a:ext uri="{FF2B5EF4-FFF2-40B4-BE49-F238E27FC236}">
                <a16:creationId xmlns:a16="http://schemas.microsoft.com/office/drawing/2014/main" id="{742F98FD-7D44-C0A1-F000-8E5E74A21F82}"/>
              </a:ext>
            </a:extLst>
          </p:cNvPr>
          <p:cNvGrpSpPr/>
          <p:nvPr/>
        </p:nvGrpSpPr>
        <p:grpSpPr>
          <a:xfrm>
            <a:off x="4507960" y="4401665"/>
            <a:ext cx="4539306" cy="747629"/>
            <a:chOff x="7971" y="4064761"/>
            <a:chExt cx="4539306" cy="747629"/>
          </a:xfrm>
        </p:grpSpPr>
        <p:grpSp>
          <p:nvGrpSpPr>
            <p:cNvPr id="62" name="グループ化 61">
              <a:extLst>
                <a:ext uri="{FF2B5EF4-FFF2-40B4-BE49-F238E27FC236}">
                  <a16:creationId xmlns:a16="http://schemas.microsoft.com/office/drawing/2014/main" id="{08A42E81-DA16-5F89-C3F4-C3AE3D3D9F35}"/>
                </a:ext>
              </a:extLst>
            </p:cNvPr>
            <p:cNvGrpSpPr/>
            <p:nvPr/>
          </p:nvGrpSpPr>
          <p:grpSpPr>
            <a:xfrm>
              <a:off x="145118" y="4064761"/>
              <a:ext cx="4402159" cy="747629"/>
              <a:chOff x="4637873" y="2004586"/>
              <a:chExt cx="4402159" cy="747629"/>
            </a:xfrm>
          </p:grpSpPr>
          <p:sp>
            <p:nvSpPr>
              <p:cNvPr id="1031" name="吹き出し: 角を丸めた四角形 1030">
                <a:extLst>
                  <a:ext uri="{FF2B5EF4-FFF2-40B4-BE49-F238E27FC236}">
                    <a16:creationId xmlns:a16="http://schemas.microsoft.com/office/drawing/2014/main" id="{F17BD057-5254-81EC-7F2F-810C7147986B}"/>
                  </a:ext>
                </a:extLst>
              </p:cNvPr>
              <p:cNvSpPr/>
              <p:nvPr/>
            </p:nvSpPr>
            <p:spPr>
              <a:xfrm>
                <a:off x="5190912" y="2041884"/>
                <a:ext cx="3849120" cy="646052"/>
              </a:xfrm>
              <a:prstGeom prst="wedgeRoundRectCallout">
                <a:avLst>
                  <a:gd name="adj1" fmla="val -53042"/>
                  <a:gd name="adj2" fmla="val 8193"/>
                  <a:gd name="adj3" fmla="val 16667"/>
                </a:avLst>
              </a:prstGeom>
              <a:solidFill>
                <a:schemeClr val="accent3">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pic>
            <p:nvPicPr>
              <p:cNvPr id="1040" name="Picture 6">
                <a:extLst>
                  <a:ext uri="{FF2B5EF4-FFF2-40B4-BE49-F238E27FC236}">
                    <a16:creationId xmlns:a16="http://schemas.microsoft.com/office/drawing/2014/main" id="{001A3407-5372-3733-02E0-941AA291F810}"/>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37873" y="2004586"/>
                <a:ext cx="390613" cy="389927"/>
              </a:xfrm>
              <a:prstGeom prst="rect">
                <a:avLst/>
              </a:prstGeom>
              <a:noFill/>
              <a:extLst>
                <a:ext uri="{909E8E84-426E-40DD-AFC4-6F175D3DCCD1}">
                  <a14:hiddenFill xmlns:a14="http://schemas.microsoft.com/office/drawing/2010/main">
                    <a:solidFill>
                      <a:srgbClr val="FFFFFF"/>
                    </a:solidFill>
                  </a14:hiddenFill>
                </a:ext>
              </a:extLst>
            </p:spPr>
          </p:pic>
          <p:sp>
            <p:nvSpPr>
              <p:cNvPr id="1042" name="テキスト ボックス 1041">
                <a:extLst>
                  <a:ext uri="{FF2B5EF4-FFF2-40B4-BE49-F238E27FC236}">
                    <a16:creationId xmlns:a16="http://schemas.microsoft.com/office/drawing/2014/main" id="{3E2BDABC-6D49-3412-EF38-23752719DEC5}"/>
                  </a:ext>
                </a:extLst>
              </p:cNvPr>
              <p:cNvSpPr txBox="1"/>
              <p:nvPr/>
            </p:nvSpPr>
            <p:spPr>
              <a:xfrm>
                <a:off x="5197392" y="2044329"/>
                <a:ext cx="3842640" cy="707886"/>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意味段落２は「どうして長そでの服を着るのか」だから「そでのないシャツを着る」のは、着る物のくふうでも、ここには合わないね。</a:t>
                </a:r>
                <a:endParaRPr lang="en-US" altLang="ja-JP" sz="1200" dirty="0">
                  <a:latin typeface="メイリオ" panose="020B0604030504040204" pitchFamily="50" charset="-128"/>
                  <a:ea typeface="メイリオ" panose="020B0604030504040204" pitchFamily="50" charset="-128"/>
                </a:endParaRPr>
              </a:p>
            </p:txBody>
          </p:sp>
        </p:grpSp>
        <p:sp>
          <p:nvSpPr>
            <p:cNvPr id="1024" name="テキスト ボックス 1023">
              <a:extLst>
                <a:ext uri="{FF2B5EF4-FFF2-40B4-BE49-F238E27FC236}">
                  <a16:creationId xmlns:a16="http://schemas.microsoft.com/office/drawing/2014/main" id="{0EA90F27-3A4F-26EB-B61F-F87F92401B0A}"/>
                </a:ext>
              </a:extLst>
            </p:cNvPr>
            <p:cNvSpPr txBox="1"/>
            <p:nvPr/>
          </p:nvSpPr>
          <p:spPr>
            <a:xfrm>
              <a:off x="7971" y="4442752"/>
              <a:ext cx="780535"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Ａさん</a:t>
              </a:r>
              <a:endParaRPr lang="en-US" altLang="ja-JP" sz="1100" dirty="0">
                <a:solidFill>
                  <a:srgbClr val="002060"/>
                </a:solidFill>
                <a:latin typeface="メイリオ" panose="020B0604030504040204" pitchFamily="50" charset="-128"/>
                <a:ea typeface="メイリオ" panose="020B0604030504040204" pitchFamily="50" charset="-128"/>
              </a:endParaRPr>
            </a:p>
          </p:txBody>
        </p:sp>
      </p:grpSp>
      <p:pic>
        <p:nvPicPr>
          <p:cNvPr id="1047" name="Picture 12">
            <a:extLst>
              <a:ext uri="{FF2B5EF4-FFF2-40B4-BE49-F238E27FC236}">
                <a16:creationId xmlns:a16="http://schemas.microsoft.com/office/drawing/2014/main" id="{ABFCEB30-AD56-AEA7-5730-91AEFB62D3C7}"/>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610046" y="5659600"/>
            <a:ext cx="436329" cy="437095"/>
          </a:xfrm>
          <a:prstGeom prst="rect">
            <a:avLst/>
          </a:prstGeom>
          <a:noFill/>
          <a:extLst>
            <a:ext uri="{909E8E84-426E-40DD-AFC4-6F175D3DCCD1}">
              <a14:hiddenFill xmlns:a14="http://schemas.microsoft.com/office/drawing/2010/main">
                <a:solidFill>
                  <a:srgbClr val="FFFFFF"/>
                </a:solidFill>
              </a14:hiddenFill>
            </a:ext>
          </a:extLst>
        </p:spPr>
      </p:pic>
      <p:grpSp>
        <p:nvGrpSpPr>
          <p:cNvPr id="1048" name="グループ化 1047">
            <a:extLst>
              <a:ext uri="{FF2B5EF4-FFF2-40B4-BE49-F238E27FC236}">
                <a16:creationId xmlns:a16="http://schemas.microsoft.com/office/drawing/2014/main" id="{10DC895C-0243-0EAA-4DDF-D9ED7B9D4089}"/>
              </a:ext>
            </a:extLst>
          </p:cNvPr>
          <p:cNvGrpSpPr/>
          <p:nvPr/>
        </p:nvGrpSpPr>
        <p:grpSpPr>
          <a:xfrm>
            <a:off x="5179957" y="5454002"/>
            <a:ext cx="3842640" cy="913070"/>
            <a:chOff x="5172920" y="2559911"/>
            <a:chExt cx="3842640" cy="913070"/>
          </a:xfrm>
        </p:grpSpPr>
        <p:sp>
          <p:nvSpPr>
            <p:cNvPr id="1052" name="吹き出し: 角を丸めた四角形 1051">
              <a:extLst>
                <a:ext uri="{FF2B5EF4-FFF2-40B4-BE49-F238E27FC236}">
                  <a16:creationId xmlns:a16="http://schemas.microsoft.com/office/drawing/2014/main" id="{423E2C12-49AB-BA15-8133-8390F44A5213}"/>
                </a:ext>
              </a:extLst>
            </p:cNvPr>
            <p:cNvSpPr/>
            <p:nvPr/>
          </p:nvSpPr>
          <p:spPr>
            <a:xfrm>
              <a:off x="5172920" y="2563815"/>
              <a:ext cx="3842640" cy="857630"/>
            </a:xfrm>
            <a:prstGeom prst="wedgeRoundRectCallout">
              <a:avLst>
                <a:gd name="adj1" fmla="val -53136"/>
                <a:gd name="adj2" fmla="val -11681"/>
                <a:gd name="adj3" fmla="val 16667"/>
              </a:avLst>
            </a:prstGeom>
            <a:solidFill>
              <a:srgbClr val="DBEEF4"/>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1053" name="テキスト ボックス 1052">
              <a:extLst>
                <a:ext uri="{FF2B5EF4-FFF2-40B4-BE49-F238E27FC236}">
                  <a16:creationId xmlns:a16="http://schemas.microsoft.com/office/drawing/2014/main" id="{E0A448AE-3E0A-CFE1-52BA-225726FD2A49}"/>
                </a:ext>
              </a:extLst>
            </p:cNvPr>
            <p:cNvSpPr txBox="1"/>
            <p:nvPr/>
          </p:nvSpPr>
          <p:spPr>
            <a:xfrm>
              <a:off x="5172920" y="2559911"/>
              <a:ext cx="3842640" cy="913070"/>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先生が引用している、２冊の本に書いてあることを踏まえると、やはり、１の、シャツをはおるくふうが、「どうして暑い日に長そでの服を着るのか」の意味段落にも、先生の言いたいことにも合っているね。</a:t>
              </a:r>
            </a:p>
          </p:txBody>
        </p:sp>
      </p:grpSp>
      <p:grpSp>
        <p:nvGrpSpPr>
          <p:cNvPr id="1054" name="グループ化 1053">
            <a:extLst>
              <a:ext uri="{FF2B5EF4-FFF2-40B4-BE49-F238E27FC236}">
                <a16:creationId xmlns:a16="http://schemas.microsoft.com/office/drawing/2014/main" id="{35B2701A-86C3-2000-6072-7AC755A82930}"/>
              </a:ext>
            </a:extLst>
          </p:cNvPr>
          <p:cNvGrpSpPr/>
          <p:nvPr/>
        </p:nvGrpSpPr>
        <p:grpSpPr>
          <a:xfrm>
            <a:off x="4648005" y="6355298"/>
            <a:ext cx="4432157" cy="502702"/>
            <a:chOff x="53622" y="4950464"/>
            <a:chExt cx="4432157" cy="502702"/>
          </a:xfrm>
        </p:grpSpPr>
        <p:pic>
          <p:nvPicPr>
            <p:cNvPr id="1055" name="Picture 14">
              <a:extLst>
                <a:ext uri="{FF2B5EF4-FFF2-40B4-BE49-F238E27FC236}">
                  <a16:creationId xmlns:a16="http://schemas.microsoft.com/office/drawing/2014/main" id="{206D71EB-E999-6F53-8EBB-FB8E144319A3}"/>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3622" y="4950464"/>
              <a:ext cx="411261" cy="411261"/>
            </a:xfrm>
            <a:prstGeom prst="rect">
              <a:avLst/>
            </a:prstGeom>
            <a:noFill/>
            <a:extLst>
              <a:ext uri="{909E8E84-426E-40DD-AFC4-6F175D3DCCD1}">
                <a14:hiddenFill xmlns:a14="http://schemas.microsoft.com/office/drawing/2010/main">
                  <a:solidFill>
                    <a:srgbClr val="FFFFFF"/>
                  </a:solidFill>
                </a14:hiddenFill>
              </a:ext>
            </a:extLst>
          </p:spPr>
        </p:pic>
        <p:sp>
          <p:nvSpPr>
            <p:cNvPr id="1057" name="吹き出し: 角を丸めた四角形 1056">
              <a:extLst>
                <a:ext uri="{FF2B5EF4-FFF2-40B4-BE49-F238E27FC236}">
                  <a16:creationId xmlns:a16="http://schemas.microsoft.com/office/drawing/2014/main" id="{356DD523-2635-FAFD-20C1-A3B519FB38FC}"/>
                </a:ext>
              </a:extLst>
            </p:cNvPr>
            <p:cNvSpPr/>
            <p:nvPr/>
          </p:nvSpPr>
          <p:spPr>
            <a:xfrm>
              <a:off x="544267" y="4964764"/>
              <a:ext cx="3843762" cy="455329"/>
            </a:xfrm>
            <a:prstGeom prst="wedgeRoundRectCallout">
              <a:avLst>
                <a:gd name="adj1" fmla="val -52783"/>
                <a:gd name="adj2" fmla="val -12393"/>
                <a:gd name="adj3" fmla="val 16667"/>
              </a:avLst>
            </a:prstGeom>
            <a:solidFill>
              <a:srgbClr val="DBEEF4"/>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1058" name="テキスト ボックス 1057">
              <a:extLst>
                <a:ext uri="{FF2B5EF4-FFF2-40B4-BE49-F238E27FC236}">
                  <a16:creationId xmlns:a16="http://schemas.microsoft.com/office/drawing/2014/main" id="{515F7A9F-A62D-E853-F4B7-47361FCF08BD}"/>
                </a:ext>
              </a:extLst>
            </p:cNvPr>
            <p:cNvSpPr txBox="1"/>
            <p:nvPr/>
          </p:nvSpPr>
          <p:spPr>
            <a:xfrm>
              <a:off x="601368" y="4950464"/>
              <a:ext cx="3884411" cy="502702"/>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３の「えり元を開けて着る」も、着方のことになるので、この意味段落２には合わないよ。</a:t>
              </a:r>
            </a:p>
          </p:txBody>
        </p:sp>
      </p:grpSp>
      <p:grpSp>
        <p:nvGrpSpPr>
          <p:cNvPr id="12" name="グループ化 11">
            <a:extLst>
              <a:ext uri="{FF2B5EF4-FFF2-40B4-BE49-F238E27FC236}">
                <a16:creationId xmlns:a16="http://schemas.microsoft.com/office/drawing/2014/main" id="{F2F7C12E-CDB9-781F-8274-4173F3095C7F}"/>
              </a:ext>
            </a:extLst>
          </p:cNvPr>
          <p:cNvGrpSpPr/>
          <p:nvPr/>
        </p:nvGrpSpPr>
        <p:grpSpPr>
          <a:xfrm>
            <a:off x="630823" y="3339505"/>
            <a:ext cx="3877137" cy="304919"/>
            <a:chOff x="254117" y="3346999"/>
            <a:chExt cx="3877137" cy="304919"/>
          </a:xfrm>
        </p:grpSpPr>
        <p:grpSp>
          <p:nvGrpSpPr>
            <p:cNvPr id="1138" name="グループ化 1137">
              <a:extLst>
                <a:ext uri="{FF2B5EF4-FFF2-40B4-BE49-F238E27FC236}">
                  <a16:creationId xmlns:a16="http://schemas.microsoft.com/office/drawing/2014/main" id="{46A9DD78-9614-2E57-FD24-EDBD64D09684}"/>
                </a:ext>
              </a:extLst>
            </p:cNvPr>
            <p:cNvGrpSpPr/>
            <p:nvPr/>
          </p:nvGrpSpPr>
          <p:grpSpPr>
            <a:xfrm>
              <a:off x="254117" y="3346999"/>
              <a:ext cx="3765845" cy="304919"/>
              <a:chOff x="354340" y="3320457"/>
              <a:chExt cx="3765845" cy="304919"/>
            </a:xfrm>
          </p:grpSpPr>
          <p:grpSp>
            <p:nvGrpSpPr>
              <p:cNvPr id="1097" name="グループ化 1096">
                <a:extLst>
                  <a:ext uri="{FF2B5EF4-FFF2-40B4-BE49-F238E27FC236}">
                    <a16:creationId xmlns:a16="http://schemas.microsoft.com/office/drawing/2014/main" id="{9D39B1F9-7504-EC6D-1B6E-1DBB3FDBC810}"/>
                  </a:ext>
                </a:extLst>
              </p:cNvPr>
              <p:cNvGrpSpPr/>
              <p:nvPr/>
            </p:nvGrpSpPr>
            <p:grpSpPr>
              <a:xfrm>
                <a:off x="2124208" y="3323005"/>
                <a:ext cx="1995977" cy="302371"/>
                <a:chOff x="-3224760" y="932100"/>
                <a:chExt cx="1995977" cy="302371"/>
              </a:xfrm>
            </p:grpSpPr>
            <p:grpSp>
              <p:nvGrpSpPr>
                <p:cNvPr id="1075" name="グループ化 1074">
                  <a:extLst>
                    <a:ext uri="{FF2B5EF4-FFF2-40B4-BE49-F238E27FC236}">
                      <a16:creationId xmlns:a16="http://schemas.microsoft.com/office/drawing/2014/main" id="{0216A389-8B00-2E62-56E5-3250BCF2824D}"/>
                    </a:ext>
                  </a:extLst>
                </p:cNvPr>
                <p:cNvGrpSpPr/>
                <p:nvPr/>
              </p:nvGrpSpPr>
              <p:grpSpPr>
                <a:xfrm>
                  <a:off x="-3224760" y="932100"/>
                  <a:ext cx="677293" cy="298447"/>
                  <a:chOff x="-3224760" y="932100"/>
                  <a:chExt cx="677293" cy="298447"/>
                </a:xfrm>
              </p:grpSpPr>
              <p:grpSp>
                <p:nvGrpSpPr>
                  <p:cNvPr id="1071" name="グループ化 1070">
                    <a:extLst>
                      <a:ext uri="{FF2B5EF4-FFF2-40B4-BE49-F238E27FC236}">
                        <a16:creationId xmlns:a16="http://schemas.microsoft.com/office/drawing/2014/main" id="{3E892666-5B1A-31BE-BEC2-8970040B29A2}"/>
                      </a:ext>
                    </a:extLst>
                  </p:cNvPr>
                  <p:cNvGrpSpPr/>
                  <p:nvPr/>
                </p:nvGrpSpPr>
                <p:grpSpPr>
                  <a:xfrm>
                    <a:off x="-3224760" y="932100"/>
                    <a:ext cx="459646" cy="298447"/>
                    <a:chOff x="-3224760" y="932100"/>
                    <a:chExt cx="459646" cy="298447"/>
                  </a:xfrm>
                </p:grpSpPr>
                <p:sp>
                  <p:nvSpPr>
                    <p:cNvPr id="1069" name="テキスト ボックス 1068">
                      <a:extLst>
                        <a:ext uri="{FF2B5EF4-FFF2-40B4-BE49-F238E27FC236}">
                          <a16:creationId xmlns:a16="http://schemas.microsoft.com/office/drawing/2014/main" id="{94D5DC1C-BF8C-4240-76A0-5C27D47472D9}"/>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70" name="テキスト ボックス 1069">
                      <a:extLst>
                        <a:ext uri="{FF2B5EF4-FFF2-40B4-BE49-F238E27FC236}">
                          <a16:creationId xmlns:a16="http://schemas.microsoft.com/office/drawing/2014/main" id="{F24C82DA-E096-A541-0EBB-F928E789F5C2}"/>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072" name="グループ化 1071">
                    <a:extLst>
                      <a:ext uri="{FF2B5EF4-FFF2-40B4-BE49-F238E27FC236}">
                        <a16:creationId xmlns:a16="http://schemas.microsoft.com/office/drawing/2014/main" id="{52D86A42-9AEB-F070-2FA8-B8287B33FD4E}"/>
                      </a:ext>
                    </a:extLst>
                  </p:cNvPr>
                  <p:cNvGrpSpPr/>
                  <p:nvPr/>
                </p:nvGrpSpPr>
                <p:grpSpPr>
                  <a:xfrm>
                    <a:off x="-3008728" y="932100"/>
                    <a:ext cx="461261" cy="297517"/>
                    <a:chOff x="-3242185" y="929233"/>
                    <a:chExt cx="461261" cy="297517"/>
                  </a:xfrm>
                </p:grpSpPr>
                <p:sp>
                  <p:nvSpPr>
                    <p:cNvPr id="1073" name="テキスト ボックス 1072">
                      <a:extLst>
                        <a:ext uri="{FF2B5EF4-FFF2-40B4-BE49-F238E27FC236}">
                          <a16:creationId xmlns:a16="http://schemas.microsoft.com/office/drawing/2014/main" id="{48BAF52A-FAB2-5B17-26D1-7BC4598F37AA}"/>
                        </a:ext>
                      </a:extLst>
                    </p:cNvPr>
                    <p:cNvSpPr txBox="1"/>
                    <p:nvPr/>
                  </p:nvSpPr>
                  <p:spPr>
                    <a:xfrm>
                      <a:off x="-324218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74" name="テキスト ボックス 1073">
                      <a:extLst>
                        <a:ext uri="{FF2B5EF4-FFF2-40B4-BE49-F238E27FC236}">
                          <a16:creationId xmlns:a16="http://schemas.microsoft.com/office/drawing/2014/main" id="{6BC54B89-B2AE-1C32-D9C1-846088ACE8E1}"/>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076" name="グループ化 1075">
                  <a:extLst>
                    <a:ext uri="{FF2B5EF4-FFF2-40B4-BE49-F238E27FC236}">
                      <a16:creationId xmlns:a16="http://schemas.microsoft.com/office/drawing/2014/main" id="{802387BD-B30D-F8BF-C34A-3943C2022B25}"/>
                    </a:ext>
                  </a:extLst>
                </p:cNvPr>
                <p:cNvGrpSpPr/>
                <p:nvPr/>
              </p:nvGrpSpPr>
              <p:grpSpPr>
                <a:xfrm>
                  <a:off x="-2785987" y="933144"/>
                  <a:ext cx="677293" cy="300397"/>
                  <a:chOff x="-3224760" y="929220"/>
                  <a:chExt cx="677293" cy="300397"/>
                </a:xfrm>
              </p:grpSpPr>
              <p:grpSp>
                <p:nvGrpSpPr>
                  <p:cNvPr id="1077" name="グループ化 1076">
                    <a:extLst>
                      <a:ext uri="{FF2B5EF4-FFF2-40B4-BE49-F238E27FC236}">
                        <a16:creationId xmlns:a16="http://schemas.microsoft.com/office/drawing/2014/main" id="{F9AA86AE-A920-5CD1-82C2-EEC7BC642806}"/>
                      </a:ext>
                    </a:extLst>
                  </p:cNvPr>
                  <p:cNvGrpSpPr/>
                  <p:nvPr/>
                </p:nvGrpSpPr>
                <p:grpSpPr>
                  <a:xfrm>
                    <a:off x="-3224760" y="929220"/>
                    <a:ext cx="459646" cy="300397"/>
                    <a:chOff x="-3224760" y="929220"/>
                    <a:chExt cx="459646" cy="300397"/>
                  </a:xfrm>
                </p:grpSpPr>
                <p:sp>
                  <p:nvSpPr>
                    <p:cNvPr id="1081" name="テキスト ボックス 1080">
                      <a:extLst>
                        <a:ext uri="{FF2B5EF4-FFF2-40B4-BE49-F238E27FC236}">
                          <a16:creationId xmlns:a16="http://schemas.microsoft.com/office/drawing/2014/main" id="{FABBB1C1-9DCC-7B83-3EDF-C2CBD4572116}"/>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82" name="テキスト ボックス 1081">
                      <a:extLst>
                        <a:ext uri="{FF2B5EF4-FFF2-40B4-BE49-F238E27FC236}">
                          <a16:creationId xmlns:a16="http://schemas.microsoft.com/office/drawing/2014/main" id="{429F60DB-45A0-0356-D639-808E90C38909}"/>
                        </a:ext>
                      </a:extLst>
                    </p:cNvPr>
                    <p:cNvSpPr txBox="1"/>
                    <p:nvPr/>
                  </p:nvSpPr>
                  <p:spPr>
                    <a:xfrm>
                      <a:off x="-3224760" y="92922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078" name="グループ化 1077">
                    <a:extLst>
                      <a:ext uri="{FF2B5EF4-FFF2-40B4-BE49-F238E27FC236}">
                        <a16:creationId xmlns:a16="http://schemas.microsoft.com/office/drawing/2014/main" id="{5B0223F7-3B4D-8B33-977A-779262493A15}"/>
                      </a:ext>
                    </a:extLst>
                  </p:cNvPr>
                  <p:cNvGrpSpPr/>
                  <p:nvPr/>
                </p:nvGrpSpPr>
                <p:grpSpPr>
                  <a:xfrm>
                    <a:off x="-3004918" y="932100"/>
                    <a:ext cx="457451" cy="297517"/>
                    <a:chOff x="-3238375" y="929233"/>
                    <a:chExt cx="457451" cy="297517"/>
                  </a:xfrm>
                </p:grpSpPr>
                <p:sp>
                  <p:nvSpPr>
                    <p:cNvPr id="1079" name="テキスト ボックス 1078">
                      <a:extLst>
                        <a:ext uri="{FF2B5EF4-FFF2-40B4-BE49-F238E27FC236}">
                          <a16:creationId xmlns:a16="http://schemas.microsoft.com/office/drawing/2014/main" id="{8412EE85-6515-6164-E52B-08B3DC0F4D7C}"/>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80" name="テキスト ボックス 1079">
                      <a:extLst>
                        <a:ext uri="{FF2B5EF4-FFF2-40B4-BE49-F238E27FC236}">
                          <a16:creationId xmlns:a16="http://schemas.microsoft.com/office/drawing/2014/main" id="{3ABCC24E-0ED1-C400-B23C-8C0937746B96}"/>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083" name="グループ化 1082">
                  <a:extLst>
                    <a:ext uri="{FF2B5EF4-FFF2-40B4-BE49-F238E27FC236}">
                      <a16:creationId xmlns:a16="http://schemas.microsoft.com/office/drawing/2014/main" id="{154E1592-65A9-E6AB-1EF4-1CC6E7DCBF72}"/>
                    </a:ext>
                  </a:extLst>
                </p:cNvPr>
                <p:cNvGrpSpPr/>
                <p:nvPr/>
              </p:nvGrpSpPr>
              <p:grpSpPr>
                <a:xfrm>
                  <a:off x="-2344849" y="932100"/>
                  <a:ext cx="677293" cy="298447"/>
                  <a:chOff x="-3224760" y="932100"/>
                  <a:chExt cx="677293" cy="298447"/>
                </a:xfrm>
              </p:grpSpPr>
              <p:grpSp>
                <p:nvGrpSpPr>
                  <p:cNvPr id="1084" name="グループ化 1083">
                    <a:extLst>
                      <a:ext uri="{FF2B5EF4-FFF2-40B4-BE49-F238E27FC236}">
                        <a16:creationId xmlns:a16="http://schemas.microsoft.com/office/drawing/2014/main" id="{A2DB5EFE-8C4A-B69A-81B3-4770D9443DD4}"/>
                      </a:ext>
                    </a:extLst>
                  </p:cNvPr>
                  <p:cNvGrpSpPr/>
                  <p:nvPr/>
                </p:nvGrpSpPr>
                <p:grpSpPr>
                  <a:xfrm>
                    <a:off x="-3224760" y="932100"/>
                    <a:ext cx="459646" cy="298447"/>
                    <a:chOff x="-3224760" y="932100"/>
                    <a:chExt cx="459646" cy="298447"/>
                  </a:xfrm>
                </p:grpSpPr>
                <p:sp>
                  <p:nvSpPr>
                    <p:cNvPr id="1088" name="テキスト ボックス 1087">
                      <a:extLst>
                        <a:ext uri="{FF2B5EF4-FFF2-40B4-BE49-F238E27FC236}">
                          <a16:creationId xmlns:a16="http://schemas.microsoft.com/office/drawing/2014/main" id="{3D5F01E2-0E7C-4AA8-B05E-83D877DFDDE3}"/>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89" name="テキスト ボックス 1088">
                      <a:extLst>
                        <a:ext uri="{FF2B5EF4-FFF2-40B4-BE49-F238E27FC236}">
                          <a16:creationId xmlns:a16="http://schemas.microsoft.com/office/drawing/2014/main" id="{1E04A951-B9FD-7A86-9932-4277A8A79148}"/>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085" name="グループ化 1084">
                    <a:extLst>
                      <a:ext uri="{FF2B5EF4-FFF2-40B4-BE49-F238E27FC236}">
                        <a16:creationId xmlns:a16="http://schemas.microsoft.com/office/drawing/2014/main" id="{731A537C-35DA-A889-D7D9-161B4A1DDB24}"/>
                      </a:ext>
                    </a:extLst>
                  </p:cNvPr>
                  <p:cNvGrpSpPr/>
                  <p:nvPr/>
                </p:nvGrpSpPr>
                <p:grpSpPr>
                  <a:xfrm>
                    <a:off x="-3004918" y="932100"/>
                    <a:ext cx="457451" cy="297517"/>
                    <a:chOff x="-3238375" y="929233"/>
                    <a:chExt cx="457451" cy="297517"/>
                  </a:xfrm>
                </p:grpSpPr>
                <p:sp>
                  <p:nvSpPr>
                    <p:cNvPr id="1086" name="テキスト ボックス 1085">
                      <a:extLst>
                        <a:ext uri="{FF2B5EF4-FFF2-40B4-BE49-F238E27FC236}">
                          <a16:creationId xmlns:a16="http://schemas.microsoft.com/office/drawing/2014/main" id="{794335BA-7486-E9A0-467A-2F14FC57BCE0}"/>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87" name="テキスト ボックス 1086">
                      <a:extLst>
                        <a:ext uri="{FF2B5EF4-FFF2-40B4-BE49-F238E27FC236}">
                          <a16:creationId xmlns:a16="http://schemas.microsoft.com/office/drawing/2014/main" id="{F5799F67-A666-722B-9635-E0CCD0D53360}"/>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090" name="グループ化 1089">
                  <a:extLst>
                    <a:ext uri="{FF2B5EF4-FFF2-40B4-BE49-F238E27FC236}">
                      <a16:creationId xmlns:a16="http://schemas.microsoft.com/office/drawing/2014/main" id="{09CB940B-A0AA-D56E-2437-E583A5C0C17A}"/>
                    </a:ext>
                  </a:extLst>
                </p:cNvPr>
                <p:cNvGrpSpPr/>
                <p:nvPr/>
              </p:nvGrpSpPr>
              <p:grpSpPr>
                <a:xfrm>
                  <a:off x="-1906076" y="936024"/>
                  <a:ext cx="677293" cy="298447"/>
                  <a:chOff x="-3224760" y="932100"/>
                  <a:chExt cx="677293" cy="298447"/>
                </a:xfrm>
              </p:grpSpPr>
              <p:grpSp>
                <p:nvGrpSpPr>
                  <p:cNvPr id="1091" name="グループ化 1090">
                    <a:extLst>
                      <a:ext uri="{FF2B5EF4-FFF2-40B4-BE49-F238E27FC236}">
                        <a16:creationId xmlns:a16="http://schemas.microsoft.com/office/drawing/2014/main" id="{C689F44B-566E-5234-0B75-9B9DEE56485B}"/>
                      </a:ext>
                    </a:extLst>
                  </p:cNvPr>
                  <p:cNvGrpSpPr/>
                  <p:nvPr/>
                </p:nvGrpSpPr>
                <p:grpSpPr>
                  <a:xfrm>
                    <a:off x="-3224760" y="932100"/>
                    <a:ext cx="459646" cy="298447"/>
                    <a:chOff x="-3224760" y="932100"/>
                    <a:chExt cx="459646" cy="298447"/>
                  </a:xfrm>
                </p:grpSpPr>
                <p:sp>
                  <p:nvSpPr>
                    <p:cNvPr id="1095" name="テキスト ボックス 1094">
                      <a:extLst>
                        <a:ext uri="{FF2B5EF4-FFF2-40B4-BE49-F238E27FC236}">
                          <a16:creationId xmlns:a16="http://schemas.microsoft.com/office/drawing/2014/main" id="{FE7FCE6C-3117-8918-1E19-1C63E622506E}"/>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96" name="テキスト ボックス 1095">
                      <a:extLst>
                        <a:ext uri="{FF2B5EF4-FFF2-40B4-BE49-F238E27FC236}">
                          <a16:creationId xmlns:a16="http://schemas.microsoft.com/office/drawing/2014/main" id="{A5D43515-C05D-37CE-2A0F-2BD994CDA474}"/>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092" name="グループ化 1091">
                    <a:extLst>
                      <a:ext uri="{FF2B5EF4-FFF2-40B4-BE49-F238E27FC236}">
                        <a16:creationId xmlns:a16="http://schemas.microsoft.com/office/drawing/2014/main" id="{564A77B7-8ADA-6FCC-117F-899B6335010A}"/>
                      </a:ext>
                    </a:extLst>
                  </p:cNvPr>
                  <p:cNvGrpSpPr/>
                  <p:nvPr/>
                </p:nvGrpSpPr>
                <p:grpSpPr>
                  <a:xfrm>
                    <a:off x="-3004918" y="932100"/>
                    <a:ext cx="457451" cy="297517"/>
                    <a:chOff x="-3238375" y="929233"/>
                    <a:chExt cx="457451" cy="297517"/>
                  </a:xfrm>
                </p:grpSpPr>
                <p:sp>
                  <p:nvSpPr>
                    <p:cNvPr id="1093" name="テキスト ボックス 1092">
                      <a:extLst>
                        <a:ext uri="{FF2B5EF4-FFF2-40B4-BE49-F238E27FC236}">
                          <a16:creationId xmlns:a16="http://schemas.microsoft.com/office/drawing/2014/main" id="{77B36063-B3C4-EBE9-FC73-0E679B118E2C}"/>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94" name="テキスト ボックス 1093">
                      <a:extLst>
                        <a:ext uri="{FF2B5EF4-FFF2-40B4-BE49-F238E27FC236}">
                          <a16:creationId xmlns:a16="http://schemas.microsoft.com/office/drawing/2014/main" id="{C02C5E3C-D650-3AC9-EBAE-8278CF57DEE4}"/>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grpSp>
            <p:nvGrpSpPr>
              <p:cNvPr id="1098" name="グループ化 1097">
                <a:extLst>
                  <a:ext uri="{FF2B5EF4-FFF2-40B4-BE49-F238E27FC236}">
                    <a16:creationId xmlns:a16="http://schemas.microsoft.com/office/drawing/2014/main" id="{4251817A-5788-4698-745F-9DDCC9F74FA1}"/>
                  </a:ext>
                </a:extLst>
              </p:cNvPr>
              <p:cNvGrpSpPr/>
              <p:nvPr/>
            </p:nvGrpSpPr>
            <p:grpSpPr>
              <a:xfrm>
                <a:off x="354340" y="3320457"/>
                <a:ext cx="2005269" cy="304207"/>
                <a:chOff x="-3224760" y="929334"/>
                <a:chExt cx="2005269" cy="304207"/>
              </a:xfrm>
            </p:grpSpPr>
            <p:grpSp>
              <p:nvGrpSpPr>
                <p:cNvPr id="1099" name="グループ化 1098">
                  <a:extLst>
                    <a:ext uri="{FF2B5EF4-FFF2-40B4-BE49-F238E27FC236}">
                      <a16:creationId xmlns:a16="http://schemas.microsoft.com/office/drawing/2014/main" id="{5068A599-C83A-D119-F926-05715C6A70DB}"/>
                    </a:ext>
                  </a:extLst>
                </p:cNvPr>
                <p:cNvGrpSpPr/>
                <p:nvPr/>
              </p:nvGrpSpPr>
              <p:grpSpPr>
                <a:xfrm>
                  <a:off x="-3224760" y="932100"/>
                  <a:ext cx="677293" cy="298447"/>
                  <a:chOff x="-3224760" y="932100"/>
                  <a:chExt cx="677293" cy="298447"/>
                </a:xfrm>
              </p:grpSpPr>
              <p:grpSp>
                <p:nvGrpSpPr>
                  <p:cNvPr id="1121" name="グループ化 1120">
                    <a:extLst>
                      <a:ext uri="{FF2B5EF4-FFF2-40B4-BE49-F238E27FC236}">
                        <a16:creationId xmlns:a16="http://schemas.microsoft.com/office/drawing/2014/main" id="{94CF4C3E-4376-ABF0-382D-6F65966DB284}"/>
                      </a:ext>
                    </a:extLst>
                  </p:cNvPr>
                  <p:cNvGrpSpPr/>
                  <p:nvPr/>
                </p:nvGrpSpPr>
                <p:grpSpPr>
                  <a:xfrm>
                    <a:off x="-3224760" y="932100"/>
                    <a:ext cx="459646" cy="298447"/>
                    <a:chOff x="-3224760" y="932100"/>
                    <a:chExt cx="459646" cy="298447"/>
                  </a:xfrm>
                </p:grpSpPr>
                <p:sp>
                  <p:nvSpPr>
                    <p:cNvPr id="1125" name="テキスト ボックス 1124">
                      <a:extLst>
                        <a:ext uri="{FF2B5EF4-FFF2-40B4-BE49-F238E27FC236}">
                          <a16:creationId xmlns:a16="http://schemas.microsoft.com/office/drawing/2014/main" id="{3A2B9617-A110-4CDB-95D1-51AB9158CB61}"/>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126" name="テキスト ボックス 1125">
                      <a:extLst>
                        <a:ext uri="{FF2B5EF4-FFF2-40B4-BE49-F238E27FC236}">
                          <a16:creationId xmlns:a16="http://schemas.microsoft.com/office/drawing/2014/main" id="{3E0B02B8-CD20-FA56-B1DC-B5576665C360}"/>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122" name="グループ化 1121">
                    <a:extLst>
                      <a:ext uri="{FF2B5EF4-FFF2-40B4-BE49-F238E27FC236}">
                        <a16:creationId xmlns:a16="http://schemas.microsoft.com/office/drawing/2014/main" id="{D6061D0A-DCC2-A024-3B73-A93826153768}"/>
                      </a:ext>
                    </a:extLst>
                  </p:cNvPr>
                  <p:cNvGrpSpPr/>
                  <p:nvPr/>
                </p:nvGrpSpPr>
                <p:grpSpPr>
                  <a:xfrm>
                    <a:off x="-3004918" y="932100"/>
                    <a:ext cx="457451" cy="297517"/>
                    <a:chOff x="-3238375" y="929233"/>
                    <a:chExt cx="457451" cy="297517"/>
                  </a:xfrm>
                </p:grpSpPr>
                <p:sp>
                  <p:nvSpPr>
                    <p:cNvPr id="1123" name="テキスト ボックス 1122">
                      <a:extLst>
                        <a:ext uri="{FF2B5EF4-FFF2-40B4-BE49-F238E27FC236}">
                          <a16:creationId xmlns:a16="http://schemas.microsoft.com/office/drawing/2014/main" id="{272AFE4B-58A2-3B25-98F7-CA667D4C2BF7}"/>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124" name="テキスト ボックス 1123">
                      <a:extLst>
                        <a:ext uri="{FF2B5EF4-FFF2-40B4-BE49-F238E27FC236}">
                          <a16:creationId xmlns:a16="http://schemas.microsoft.com/office/drawing/2014/main" id="{AED6BE67-07C2-43C8-D0F5-DC6CB2F9F6E1}"/>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100" name="グループ化 1099">
                  <a:extLst>
                    <a:ext uri="{FF2B5EF4-FFF2-40B4-BE49-F238E27FC236}">
                      <a16:creationId xmlns:a16="http://schemas.microsoft.com/office/drawing/2014/main" id="{E4FB99F0-875B-199D-1E24-EDC343370E7D}"/>
                    </a:ext>
                  </a:extLst>
                </p:cNvPr>
                <p:cNvGrpSpPr/>
                <p:nvPr/>
              </p:nvGrpSpPr>
              <p:grpSpPr>
                <a:xfrm>
                  <a:off x="-2785987" y="929842"/>
                  <a:ext cx="677293" cy="303699"/>
                  <a:chOff x="-3224760" y="925918"/>
                  <a:chExt cx="677293" cy="303699"/>
                </a:xfrm>
              </p:grpSpPr>
              <p:grpSp>
                <p:nvGrpSpPr>
                  <p:cNvPr id="1115" name="グループ化 1114">
                    <a:extLst>
                      <a:ext uri="{FF2B5EF4-FFF2-40B4-BE49-F238E27FC236}">
                        <a16:creationId xmlns:a16="http://schemas.microsoft.com/office/drawing/2014/main" id="{49952725-A12D-A4B5-384E-F6C73554B8F7}"/>
                      </a:ext>
                    </a:extLst>
                  </p:cNvPr>
                  <p:cNvGrpSpPr/>
                  <p:nvPr/>
                </p:nvGrpSpPr>
                <p:grpSpPr>
                  <a:xfrm>
                    <a:off x="-3224760" y="925918"/>
                    <a:ext cx="459646" cy="303699"/>
                    <a:chOff x="-3224760" y="925918"/>
                    <a:chExt cx="459646" cy="303699"/>
                  </a:xfrm>
                </p:grpSpPr>
                <p:sp>
                  <p:nvSpPr>
                    <p:cNvPr id="1119" name="テキスト ボックス 1118">
                      <a:extLst>
                        <a:ext uri="{FF2B5EF4-FFF2-40B4-BE49-F238E27FC236}">
                          <a16:creationId xmlns:a16="http://schemas.microsoft.com/office/drawing/2014/main" id="{FEB64B09-BACA-D899-5B09-8CF0E1205D0A}"/>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120" name="テキスト ボックス 1119">
                      <a:extLst>
                        <a:ext uri="{FF2B5EF4-FFF2-40B4-BE49-F238E27FC236}">
                          <a16:creationId xmlns:a16="http://schemas.microsoft.com/office/drawing/2014/main" id="{B61AE187-8B65-1EE3-921D-E51776EE2B6C}"/>
                        </a:ext>
                      </a:extLst>
                    </p:cNvPr>
                    <p:cNvSpPr txBox="1"/>
                    <p:nvPr/>
                  </p:nvSpPr>
                  <p:spPr>
                    <a:xfrm>
                      <a:off x="-3224760" y="925918"/>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116" name="グループ化 1115">
                    <a:extLst>
                      <a:ext uri="{FF2B5EF4-FFF2-40B4-BE49-F238E27FC236}">
                        <a16:creationId xmlns:a16="http://schemas.microsoft.com/office/drawing/2014/main" id="{DC5EB40C-79A2-F33E-0567-F94DAAE32F7E}"/>
                      </a:ext>
                    </a:extLst>
                  </p:cNvPr>
                  <p:cNvGrpSpPr/>
                  <p:nvPr/>
                </p:nvGrpSpPr>
                <p:grpSpPr>
                  <a:xfrm>
                    <a:off x="-3004918" y="932100"/>
                    <a:ext cx="457451" cy="297517"/>
                    <a:chOff x="-3238375" y="929233"/>
                    <a:chExt cx="457451" cy="297517"/>
                  </a:xfrm>
                </p:grpSpPr>
                <p:sp>
                  <p:nvSpPr>
                    <p:cNvPr id="1117" name="テキスト ボックス 1116">
                      <a:extLst>
                        <a:ext uri="{FF2B5EF4-FFF2-40B4-BE49-F238E27FC236}">
                          <a16:creationId xmlns:a16="http://schemas.microsoft.com/office/drawing/2014/main" id="{5015E1BD-0B57-65A5-CE0B-BC3FBE4DA11D}"/>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118" name="テキスト ボックス 1117">
                      <a:extLst>
                        <a:ext uri="{FF2B5EF4-FFF2-40B4-BE49-F238E27FC236}">
                          <a16:creationId xmlns:a16="http://schemas.microsoft.com/office/drawing/2014/main" id="{584E892C-CDF3-02E4-D7DF-AB4353C3917A}"/>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101" name="グループ化 1100">
                  <a:extLst>
                    <a:ext uri="{FF2B5EF4-FFF2-40B4-BE49-F238E27FC236}">
                      <a16:creationId xmlns:a16="http://schemas.microsoft.com/office/drawing/2014/main" id="{6AAB99DF-84FF-75F4-9C72-C5CF7394B187}"/>
                    </a:ext>
                  </a:extLst>
                </p:cNvPr>
                <p:cNvGrpSpPr/>
                <p:nvPr/>
              </p:nvGrpSpPr>
              <p:grpSpPr>
                <a:xfrm>
                  <a:off x="-2344849" y="932100"/>
                  <a:ext cx="677293" cy="298447"/>
                  <a:chOff x="-3224760" y="932100"/>
                  <a:chExt cx="677293" cy="298447"/>
                </a:xfrm>
              </p:grpSpPr>
              <p:grpSp>
                <p:nvGrpSpPr>
                  <p:cNvPr id="1109" name="グループ化 1108">
                    <a:extLst>
                      <a:ext uri="{FF2B5EF4-FFF2-40B4-BE49-F238E27FC236}">
                        <a16:creationId xmlns:a16="http://schemas.microsoft.com/office/drawing/2014/main" id="{72567062-EA8B-BF1D-04AB-09FB64F3D618}"/>
                      </a:ext>
                    </a:extLst>
                  </p:cNvPr>
                  <p:cNvGrpSpPr/>
                  <p:nvPr/>
                </p:nvGrpSpPr>
                <p:grpSpPr>
                  <a:xfrm>
                    <a:off x="-3224760" y="932100"/>
                    <a:ext cx="459646" cy="298447"/>
                    <a:chOff x="-3224760" y="932100"/>
                    <a:chExt cx="459646" cy="298447"/>
                  </a:xfrm>
                </p:grpSpPr>
                <p:sp>
                  <p:nvSpPr>
                    <p:cNvPr id="1113" name="テキスト ボックス 1112">
                      <a:extLst>
                        <a:ext uri="{FF2B5EF4-FFF2-40B4-BE49-F238E27FC236}">
                          <a16:creationId xmlns:a16="http://schemas.microsoft.com/office/drawing/2014/main" id="{2A39551F-FBEF-1C80-14EA-01D9A5ABB6E2}"/>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114" name="テキスト ボックス 1113">
                      <a:extLst>
                        <a:ext uri="{FF2B5EF4-FFF2-40B4-BE49-F238E27FC236}">
                          <a16:creationId xmlns:a16="http://schemas.microsoft.com/office/drawing/2014/main" id="{39FF0FDC-436F-EE75-C37A-7AB7974CF439}"/>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110" name="グループ化 1109">
                    <a:extLst>
                      <a:ext uri="{FF2B5EF4-FFF2-40B4-BE49-F238E27FC236}">
                        <a16:creationId xmlns:a16="http://schemas.microsoft.com/office/drawing/2014/main" id="{99787D67-4CD8-4121-A83C-D57EF0669970}"/>
                      </a:ext>
                    </a:extLst>
                  </p:cNvPr>
                  <p:cNvGrpSpPr/>
                  <p:nvPr/>
                </p:nvGrpSpPr>
                <p:grpSpPr>
                  <a:xfrm>
                    <a:off x="-3004918" y="932100"/>
                    <a:ext cx="457451" cy="297517"/>
                    <a:chOff x="-3238375" y="929233"/>
                    <a:chExt cx="457451" cy="297517"/>
                  </a:xfrm>
                </p:grpSpPr>
                <p:sp>
                  <p:nvSpPr>
                    <p:cNvPr id="1111" name="テキスト ボックス 1110">
                      <a:extLst>
                        <a:ext uri="{FF2B5EF4-FFF2-40B4-BE49-F238E27FC236}">
                          <a16:creationId xmlns:a16="http://schemas.microsoft.com/office/drawing/2014/main" id="{B653219A-DB2C-1A08-EDEC-069BAF1C4E8F}"/>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112" name="テキスト ボックス 1111">
                      <a:extLst>
                        <a:ext uri="{FF2B5EF4-FFF2-40B4-BE49-F238E27FC236}">
                          <a16:creationId xmlns:a16="http://schemas.microsoft.com/office/drawing/2014/main" id="{12AB9BE8-8C8A-004F-A8A7-15F502204DF5}"/>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102" name="グループ化 1101">
                  <a:extLst>
                    <a:ext uri="{FF2B5EF4-FFF2-40B4-BE49-F238E27FC236}">
                      <a16:creationId xmlns:a16="http://schemas.microsoft.com/office/drawing/2014/main" id="{7902202C-D896-0F36-98C0-3C456BA12876}"/>
                    </a:ext>
                  </a:extLst>
                </p:cNvPr>
                <p:cNvGrpSpPr/>
                <p:nvPr/>
              </p:nvGrpSpPr>
              <p:grpSpPr>
                <a:xfrm>
                  <a:off x="-1906076" y="929334"/>
                  <a:ext cx="686585" cy="304207"/>
                  <a:chOff x="-3224760" y="925410"/>
                  <a:chExt cx="686585" cy="304207"/>
                </a:xfrm>
              </p:grpSpPr>
              <p:grpSp>
                <p:nvGrpSpPr>
                  <p:cNvPr id="1103" name="グループ化 1102">
                    <a:extLst>
                      <a:ext uri="{FF2B5EF4-FFF2-40B4-BE49-F238E27FC236}">
                        <a16:creationId xmlns:a16="http://schemas.microsoft.com/office/drawing/2014/main" id="{9CFE9E02-E9D0-7ECC-149C-EA30161E6806}"/>
                      </a:ext>
                    </a:extLst>
                  </p:cNvPr>
                  <p:cNvGrpSpPr/>
                  <p:nvPr/>
                </p:nvGrpSpPr>
                <p:grpSpPr>
                  <a:xfrm>
                    <a:off x="-3224760" y="925410"/>
                    <a:ext cx="459646" cy="304207"/>
                    <a:chOff x="-3224760" y="925410"/>
                    <a:chExt cx="459646" cy="304207"/>
                  </a:xfrm>
                </p:grpSpPr>
                <p:sp>
                  <p:nvSpPr>
                    <p:cNvPr id="1107" name="テキスト ボックス 1106">
                      <a:extLst>
                        <a:ext uri="{FF2B5EF4-FFF2-40B4-BE49-F238E27FC236}">
                          <a16:creationId xmlns:a16="http://schemas.microsoft.com/office/drawing/2014/main" id="{220F076B-823A-D28E-D955-0D84E0ECFCA4}"/>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108" name="テキスト ボックス 1107">
                      <a:extLst>
                        <a:ext uri="{FF2B5EF4-FFF2-40B4-BE49-F238E27FC236}">
                          <a16:creationId xmlns:a16="http://schemas.microsoft.com/office/drawing/2014/main" id="{0007CC53-CB18-59EC-3492-05C0B0DD7996}"/>
                        </a:ext>
                      </a:extLst>
                    </p:cNvPr>
                    <p:cNvSpPr txBox="1"/>
                    <p:nvPr/>
                  </p:nvSpPr>
                  <p:spPr>
                    <a:xfrm>
                      <a:off x="-3224760" y="92541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104" name="グループ化 1103">
                    <a:extLst>
                      <a:ext uri="{FF2B5EF4-FFF2-40B4-BE49-F238E27FC236}">
                        <a16:creationId xmlns:a16="http://schemas.microsoft.com/office/drawing/2014/main" id="{F51128D0-8671-BD4C-E9DA-45B4CADEF965}"/>
                      </a:ext>
                    </a:extLst>
                  </p:cNvPr>
                  <p:cNvGrpSpPr/>
                  <p:nvPr/>
                </p:nvGrpSpPr>
                <p:grpSpPr>
                  <a:xfrm>
                    <a:off x="-3004918" y="925792"/>
                    <a:ext cx="466743" cy="303825"/>
                    <a:chOff x="-3238375" y="922925"/>
                    <a:chExt cx="466743" cy="303825"/>
                  </a:xfrm>
                </p:grpSpPr>
                <p:sp>
                  <p:nvSpPr>
                    <p:cNvPr id="1105" name="テキスト ボックス 1104">
                      <a:extLst>
                        <a:ext uri="{FF2B5EF4-FFF2-40B4-BE49-F238E27FC236}">
                          <a16:creationId xmlns:a16="http://schemas.microsoft.com/office/drawing/2014/main" id="{4B4E9D19-95F4-3992-B6EA-48B479CC768A}"/>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106" name="テキスト ボックス 1105">
                      <a:extLst>
                        <a:ext uri="{FF2B5EF4-FFF2-40B4-BE49-F238E27FC236}">
                          <a16:creationId xmlns:a16="http://schemas.microsoft.com/office/drawing/2014/main" id="{3947E3D1-A1BA-5F77-DEF1-5EEE6CD79328}"/>
                        </a:ext>
                      </a:extLst>
                    </p:cNvPr>
                    <p:cNvSpPr txBox="1"/>
                    <p:nvPr/>
                  </p:nvSpPr>
                  <p:spPr>
                    <a:xfrm>
                      <a:off x="-3121312" y="922925"/>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grpSp>
        <p:sp>
          <p:nvSpPr>
            <p:cNvPr id="11" name="テキスト ボックス 10">
              <a:extLst>
                <a:ext uri="{FF2B5EF4-FFF2-40B4-BE49-F238E27FC236}">
                  <a16:creationId xmlns:a16="http://schemas.microsoft.com/office/drawing/2014/main" id="{17FA359D-D127-5D7E-3FFC-F9B07FC40208}"/>
                </a:ext>
              </a:extLst>
            </p:cNvPr>
            <p:cNvSpPr txBox="1"/>
            <p:nvPr/>
          </p:nvSpPr>
          <p:spPr>
            <a:xfrm>
              <a:off x="3781574" y="3354316"/>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spTree>
    <p:extLst>
      <p:ext uri="{BB962C8B-B14F-4D97-AF65-F5344CB8AC3E}">
        <p14:creationId xmlns:p14="http://schemas.microsoft.com/office/powerpoint/2010/main" val="1804275756"/>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FD8AC-63A2-E179-3D6B-1FDB73312896}"/>
            </a:ext>
          </a:extLst>
        </p:cNvPr>
        <p:cNvGrpSpPr/>
        <p:nvPr/>
      </p:nvGrpSpPr>
      <p:grpSpPr>
        <a:xfrm>
          <a:off x="0" y="0"/>
          <a:ext cx="0" cy="0"/>
          <a:chOff x="0" y="0"/>
          <a:chExt cx="0" cy="0"/>
        </a:xfrm>
      </p:grpSpPr>
      <p:grpSp>
        <p:nvGrpSpPr>
          <p:cNvPr id="37" name="グループ化 36">
            <a:extLst>
              <a:ext uri="{FF2B5EF4-FFF2-40B4-BE49-F238E27FC236}">
                <a16:creationId xmlns:a16="http://schemas.microsoft.com/office/drawing/2014/main" id="{0653C963-9B81-0730-5C70-88E52ADFCCC5}"/>
              </a:ext>
            </a:extLst>
          </p:cNvPr>
          <p:cNvGrpSpPr/>
          <p:nvPr/>
        </p:nvGrpSpPr>
        <p:grpSpPr>
          <a:xfrm>
            <a:off x="4572000" y="3696950"/>
            <a:ext cx="451368" cy="593890"/>
            <a:chOff x="4572000" y="3581125"/>
            <a:chExt cx="490261" cy="684021"/>
          </a:xfrm>
        </p:grpSpPr>
        <p:pic>
          <p:nvPicPr>
            <p:cNvPr id="1062" name="Picture 6">
              <a:extLst>
                <a:ext uri="{FF2B5EF4-FFF2-40B4-BE49-F238E27FC236}">
                  <a16:creationId xmlns:a16="http://schemas.microsoft.com/office/drawing/2014/main" id="{77104519-87BB-D72F-D44F-A92CFADD2F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1886" y="3581125"/>
              <a:ext cx="450375" cy="449585"/>
            </a:xfrm>
            <a:prstGeom prst="rect">
              <a:avLst/>
            </a:prstGeom>
            <a:noFill/>
            <a:extLst>
              <a:ext uri="{909E8E84-426E-40DD-AFC4-6F175D3DCCD1}">
                <a14:hiddenFill xmlns:a14="http://schemas.microsoft.com/office/drawing/2010/main">
                  <a:solidFill>
                    <a:srgbClr val="FFFFFF"/>
                  </a:solidFill>
                </a14:hiddenFill>
              </a:ext>
            </a:extLst>
          </p:spPr>
        </p:pic>
        <p:pic>
          <p:nvPicPr>
            <p:cNvPr id="1067" name="Picture 10" descr="後ろから見たノートパソコンのイラスト">
              <a:extLst>
                <a:ext uri="{FF2B5EF4-FFF2-40B4-BE49-F238E27FC236}">
                  <a16:creationId xmlns:a16="http://schemas.microsoft.com/office/drawing/2014/main" id="{08D2264A-7A5D-3691-0558-4A07321A512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3956629"/>
              <a:ext cx="488738" cy="308517"/>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吹き出し: 角を丸めた四角形 47">
            <a:extLst>
              <a:ext uri="{FF2B5EF4-FFF2-40B4-BE49-F238E27FC236}">
                <a16:creationId xmlns:a16="http://schemas.microsoft.com/office/drawing/2014/main" id="{1E65B438-E498-A106-D0D0-E9F9326FF074}"/>
              </a:ext>
            </a:extLst>
          </p:cNvPr>
          <p:cNvSpPr/>
          <p:nvPr/>
        </p:nvSpPr>
        <p:spPr>
          <a:xfrm>
            <a:off x="4588557" y="4372662"/>
            <a:ext cx="4460901" cy="1663075"/>
          </a:xfrm>
          <a:prstGeom prst="wedgeRoundRectCallout">
            <a:avLst>
              <a:gd name="adj1" fmla="val -44387"/>
              <a:gd name="adj2" fmla="val -59018"/>
              <a:gd name="adj3" fmla="val 16667"/>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en-US" altLang="ja-JP" sz="1200" dirty="0">
              <a:latin typeface="メイリオ" panose="020B0604030504040204" pitchFamily="50" charset="-128"/>
              <a:ea typeface="メイリオ" panose="020B0604030504040204" pitchFamily="50" charset="-128"/>
            </a:endParaRPr>
          </a:p>
        </p:txBody>
      </p:sp>
      <p:sp>
        <p:nvSpPr>
          <p:cNvPr id="1065" name="四角形: 角を丸くする 1064">
            <a:extLst>
              <a:ext uri="{FF2B5EF4-FFF2-40B4-BE49-F238E27FC236}">
                <a16:creationId xmlns:a16="http://schemas.microsoft.com/office/drawing/2014/main" id="{42EF4AD2-3A37-B722-7887-DFB6E316B502}"/>
              </a:ext>
            </a:extLst>
          </p:cNvPr>
          <p:cNvSpPr/>
          <p:nvPr/>
        </p:nvSpPr>
        <p:spPr>
          <a:xfrm>
            <a:off x="4816045" y="6136917"/>
            <a:ext cx="4034907" cy="660671"/>
          </a:xfrm>
          <a:prstGeom prst="roundRect">
            <a:avLst>
              <a:gd name="adj" fmla="val 22598"/>
            </a:avLst>
          </a:prstGeom>
          <a:solidFill>
            <a:srgbClr val="EBF1DE"/>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5" name="吹き出し: 角を丸めた四角形 1054">
            <a:extLst>
              <a:ext uri="{FF2B5EF4-FFF2-40B4-BE49-F238E27FC236}">
                <a16:creationId xmlns:a16="http://schemas.microsoft.com/office/drawing/2014/main" id="{E1D690C8-379F-5572-29D9-67FFEF790D33}"/>
              </a:ext>
            </a:extLst>
          </p:cNvPr>
          <p:cNvSpPr/>
          <p:nvPr/>
        </p:nvSpPr>
        <p:spPr>
          <a:xfrm>
            <a:off x="570576" y="2089170"/>
            <a:ext cx="3857819" cy="876302"/>
          </a:xfrm>
          <a:prstGeom prst="wedgeRoundRectCallout">
            <a:avLst>
              <a:gd name="adj1" fmla="val -54952"/>
              <a:gd name="adj2" fmla="val -24684"/>
              <a:gd name="adj3" fmla="val 16667"/>
            </a:avLst>
          </a:prstGeom>
          <a:solidFill>
            <a:srgbClr val="FFEBFF"/>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en-US" altLang="ja-JP" sz="1200" dirty="0">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326CA108-8B1B-EEF7-766D-0B1D13A45093}"/>
              </a:ext>
            </a:extLst>
          </p:cNvPr>
          <p:cNvSpPr/>
          <p:nvPr/>
        </p:nvSpPr>
        <p:spPr>
          <a:xfrm>
            <a:off x="115095" y="631548"/>
            <a:ext cx="8907266" cy="1366268"/>
          </a:xfrm>
          <a:prstGeom prst="roundRect">
            <a:avLst>
              <a:gd name="adj" fmla="val 9081"/>
            </a:avLst>
          </a:prstGeom>
          <a:solidFill>
            <a:schemeClr val="accent5">
              <a:lumMod val="20000"/>
              <a:lumOff val="80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3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pPr>
              <a:lnSpc>
                <a:spcPts val="3100"/>
              </a:lnSpc>
            </a:pPr>
            <a:endParaRPr lang="en-US" altLang="ja-JP" sz="1800" b="1" u="sng" dirty="0">
              <a:solidFill>
                <a:srgbClr val="002060"/>
              </a:solidFill>
              <a:latin typeface="メイリオ" panose="020B0604030504040204" pitchFamily="50" charset="-128"/>
              <a:ea typeface="メイリオ" panose="020B0604030504040204" pitchFamily="50" charset="-128"/>
            </a:endParaRPr>
          </a:p>
          <a:p>
            <a:r>
              <a:rPr lang="ja-JP" altLang="en-US" sz="1800" b="1" dirty="0">
                <a:solidFill>
                  <a:srgbClr val="002060"/>
                </a:solidFill>
                <a:latin typeface="メイリオ" panose="020B0604030504040204" pitchFamily="50" charset="-128"/>
                <a:ea typeface="メイリオ" panose="020B0604030504040204" pitchFamily="50" charset="-128"/>
              </a:rPr>
              <a:t>　</a:t>
            </a:r>
            <a:endParaRPr kumimoji="1" lang="ja-JP" altLang="en-US" b="1" dirty="0"/>
          </a:p>
        </p:txBody>
      </p:sp>
      <p:sp>
        <p:nvSpPr>
          <p:cNvPr id="2" name="四角形: 角を丸くする 1">
            <a:extLst>
              <a:ext uri="{FF2B5EF4-FFF2-40B4-BE49-F238E27FC236}">
                <a16:creationId xmlns:a16="http://schemas.microsoft.com/office/drawing/2014/main" id="{3B54A337-519A-7684-F512-A57C44CCB0F6}"/>
              </a:ext>
            </a:extLst>
          </p:cNvPr>
          <p:cNvSpPr/>
          <p:nvPr/>
        </p:nvSpPr>
        <p:spPr>
          <a:xfrm>
            <a:off x="121639" y="639622"/>
            <a:ext cx="3775611" cy="398802"/>
          </a:xfrm>
          <a:prstGeom prst="roundRect">
            <a:avLst>
              <a:gd name="adj" fmla="val 25472"/>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solidFill>
                  <a:schemeClr val="bg1"/>
                </a:solidFill>
                <a:latin typeface="メイリオ" panose="020B0604030504040204" pitchFamily="50" charset="-128"/>
                <a:ea typeface="メイリオ" panose="020B0604030504040204" pitchFamily="50" charset="-128"/>
              </a:rPr>
              <a:t>こんな授業を！授業改善のヒント</a:t>
            </a:r>
          </a:p>
        </p:txBody>
      </p:sp>
      <p:sp>
        <p:nvSpPr>
          <p:cNvPr id="9" name="四角形: 角を丸くする 8">
            <a:extLst>
              <a:ext uri="{FF2B5EF4-FFF2-40B4-BE49-F238E27FC236}">
                <a16:creationId xmlns:a16="http://schemas.microsoft.com/office/drawing/2014/main" id="{ED949D2F-9368-A74D-AB8A-AAB0C74F1DAC}"/>
              </a:ext>
            </a:extLst>
          </p:cNvPr>
          <p:cNvSpPr/>
          <p:nvPr/>
        </p:nvSpPr>
        <p:spPr>
          <a:xfrm>
            <a:off x="7592896" y="744165"/>
            <a:ext cx="1359052" cy="1171890"/>
          </a:xfrm>
          <a:prstGeom prst="roundRect">
            <a:avLst>
              <a:gd name="adj" fmla="val 15223"/>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tIns="0" bIns="0" rtlCol="0" anchor="b"/>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algn="ctr"/>
            <a:endParaRPr kumimoji="1" lang="ja-JP" altLang="en-US" sz="1200" b="1" dirty="0">
              <a:solidFill>
                <a:schemeClr val="tx1"/>
              </a:solidFill>
            </a:endParaRPr>
          </a:p>
        </p:txBody>
      </p:sp>
      <p:pic>
        <p:nvPicPr>
          <p:cNvPr id="21" name="図 20">
            <a:extLst>
              <a:ext uri="{FF2B5EF4-FFF2-40B4-BE49-F238E27FC236}">
                <a16:creationId xmlns:a16="http://schemas.microsoft.com/office/drawing/2014/main" id="{B96C8888-516B-FAD9-9813-54DBF46F92BC}"/>
              </a:ext>
            </a:extLst>
          </p:cNvPr>
          <p:cNvPicPr>
            <a:picLocks noChangeAspect="1"/>
          </p:cNvPicPr>
          <p:nvPr/>
        </p:nvPicPr>
        <p:blipFill>
          <a:blip r:embed="rId5"/>
          <a:stretch>
            <a:fillRect/>
          </a:stretch>
        </p:blipFill>
        <p:spPr>
          <a:xfrm>
            <a:off x="7702862" y="786114"/>
            <a:ext cx="1164437" cy="731583"/>
          </a:xfrm>
          <a:prstGeom prst="rect">
            <a:avLst/>
          </a:prstGeom>
        </p:spPr>
      </p:pic>
      <p:sp>
        <p:nvSpPr>
          <p:cNvPr id="58" name="テキスト ボックス 57">
            <a:extLst>
              <a:ext uri="{FF2B5EF4-FFF2-40B4-BE49-F238E27FC236}">
                <a16:creationId xmlns:a16="http://schemas.microsoft.com/office/drawing/2014/main" id="{48EA7DF3-0AF7-8632-BE99-CC7B63045362}"/>
              </a:ext>
            </a:extLst>
          </p:cNvPr>
          <p:cNvSpPr txBox="1"/>
          <p:nvPr/>
        </p:nvSpPr>
        <p:spPr>
          <a:xfrm>
            <a:off x="280311" y="4335418"/>
            <a:ext cx="4140007" cy="297517"/>
          </a:xfrm>
          <a:prstGeom prst="rect">
            <a:avLst/>
          </a:prstGeom>
          <a:noFill/>
        </p:spPr>
        <p:txBody>
          <a:bodyPr wrap="square" rtlCol="0">
            <a:spAutoFit/>
          </a:bodyPr>
          <a:lstStyle/>
          <a:p>
            <a:pPr algn="ctr">
              <a:lnSpc>
                <a:spcPts val="1600"/>
              </a:lnSpc>
            </a:pPr>
            <a:r>
              <a:rPr kumimoji="1"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～考えと事例との関係を明確にして記述する活動～</a:t>
            </a:r>
            <a:endParaRPr kumimoji="1" lang="en-US" altLang="ja-JP" sz="1800" b="1" dirty="0">
              <a:solidFill>
                <a:schemeClr val="tx2">
                  <a:lumMod val="60000"/>
                  <a:lumOff val="40000"/>
                </a:schemeClr>
              </a:solidFill>
              <a:latin typeface="メイリオ" panose="020B0604030504040204" pitchFamily="50" charset="-128"/>
              <a:ea typeface="メイリオ" panose="020B0604030504040204" pitchFamily="50" charset="-128"/>
            </a:endParaRPr>
          </a:p>
        </p:txBody>
      </p:sp>
      <p:cxnSp>
        <p:nvCxnSpPr>
          <p:cNvPr id="60" name="直線コネクタ 59">
            <a:extLst>
              <a:ext uri="{FF2B5EF4-FFF2-40B4-BE49-F238E27FC236}">
                <a16:creationId xmlns:a16="http://schemas.microsoft.com/office/drawing/2014/main" id="{850520CC-53C1-6ED7-AB6F-9925AB813C81}"/>
              </a:ext>
            </a:extLst>
          </p:cNvPr>
          <p:cNvCxnSpPr/>
          <p:nvPr/>
        </p:nvCxnSpPr>
        <p:spPr>
          <a:xfrm>
            <a:off x="4486075" y="2187473"/>
            <a:ext cx="0" cy="4569962"/>
          </a:xfrm>
          <a:prstGeom prst="line">
            <a:avLst/>
          </a:prstGeom>
        </p:spPr>
        <p:style>
          <a:lnRef idx="1">
            <a:schemeClr val="accent1"/>
          </a:lnRef>
          <a:fillRef idx="0">
            <a:schemeClr val="accent1"/>
          </a:fillRef>
          <a:effectRef idx="0">
            <a:schemeClr val="accent1"/>
          </a:effectRef>
          <a:fontRef idx="minor">
            <a:schemeClr val="tx1"/>
          </a:fontRef>
        </p:style>
      </p:cxnSp>
      <p:sp>
        <p:nvSpPr>
          <p:cNvPr id="1039" name="テキスト ボックス 1038">
            <a:extLst>
              <a:ext uri="{FF2B5EF4-FFF2-40B4-BE49-F238E27FC236}">
                <a16:creationId xmlns:a16="http://schemas.microsoft.com/office/drawing/2014/main" id="{22C80FDC-0F34-75E6-B607-19CF584DC93C}"/>
              </a:ext>
            </a:extLst>
          </p:cNvPr>
          <p:cNvSpPr txBox="1"/>
          <p:nvPr/>
        </p:nvSpPr>
        <p:spPr>
          <a:xfrm>
            <a:off x="6416437" y="3453452"/>
            <a:ext cx="1440160" cy="297517"/>
          </a:xfrm>
          <a:prstGeom prst="rect">
            <a:avLst/>
          </a:prstGeom>
          <a:noFill/>
        </p:spPr>
        <p:txBody>
          <a:bodyPr wrap="square" rtlCol="0">
            <a:spAutoFit/>
          </a:bodyPr>
          <a:lstStyle/>
          <a:p>
            <a:pPr>
              <a:lnSpc>
                <a:spcPts val="1600"/>
              </a:lnSpc>
            </a:pPr>
            <a:r>
              <a:rPr kumimoji="1" lang="ja-JP" altLang="en-US" sz="1200" b="1" dirty="0">
                <a:solidFill>
                  <a:schemeClr val="tx2">
                    <a:lumMod val="60000"/>
                    <a:lumOff val="40000"/>
                  </a:schemeClr>
                </a:solidFill>
                <a:latin typeface="メイリオ" panose="020B0604030504040204" pitchFamily="50" charset="-128"/>
                <a:ea typeface="メイリオ" panose="020B0604030504040204" pitchFamily="50" charset="-128"/>
              </a:rPr>
              <a:t>～修正～</a:t>
            </a:r>
            <a:endParaRPr kumimoji="1" lang="en-US" altLang="ja-JP" sz="1800" b="1" dirty="0">
              <a:solidFill>
                <a:schemeClr val="tx2">
                  <a:lumMod val="60000"/>
                  <a:lumOff val="40000"/>
                </a:schemeClr>
              </a:solidFill>
              <a:latin typeface="メイリオ" panose="020B0604030504040204" pitchFamily="50" charset="-128"/>
              <a:ea typeface="メイリオ" panose="020B0604030504040204" pitchFamily="50" charset="-128"/>
            </a:endParaRPr>
          </a:p>
        </p:txBody>
      </p:sp>
      <p:sp>
        <p:nvSpPr>
          <p:cNvPr id="1040" name="楕円 1039">
            <a:extLst>
              <a:ext uri="{FF2B5EF4-FFF2-40B4-BE49-F238E27FC236}">
                <a16:creationId xmlns:a16="http://schemas.microsoft.com/office/drawing/2014/main" id="{C882AEF1-3CA7-1636-9CA9-F4FEB31DA730}"/>
              </a:ext>
            </a:extLst>
          </p:cNvPr>
          <p:cNvSpPr/>
          <p:nvPr/>
        </p:nvSpPr>
        <p:spPr>
          <a:xfrm>
            <a:off x="4709680" y="6146018"/>
            <a:ext cx="161331" cy="137063"/>
          </a:xfrm>
          <a:prstGeom prst="ellipse">
            <a:avLst/>
          </a:prstGeom>
          <a:solidFill>
            <a:srgbClr val="EBF1DE"/>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タイトル 1">
            <a:extLst>
              <a:ext uri="{FF2B5EF4-FFF2-40B4-BE49-F238E27FC236}">
                <a16:creationId xmlns:a16="http://schemas.microsoft.com/office/drawing/2014/main" id="{3BE17042-C948-C222-92FB-F021A6971973}"/>
              </a:ext>
            </a:extLst>
          </p:cNvPr>
          <p:cNvSpPr txBox="1">
            <a:spLocks/>
          </p:cNvSpPr>
          <p:nvPr/>
        </p:nvSpPr>
        <p:spPr>
          <a:xfrm>
            <a:off x="-8906" y="-7584"/>
            <a:ext cx="9151579" cy="569695"/>
          </a:xfrm>
          <a:prstGeom prst="rect">
            <a:avLst/>
          </a:prstGeom>
          <a:solidFill>
            <a:srgbClr val="005800"/>
          </a:solidFill>
        </p:spPr>
        <p:txBody>
          <a:bodyPr vert="horz" wrap="square" lIns="91440" tIns="144000" rIns="91440" bIns="45720" rtlCol="0" anchor="ct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700" b="1" spc="-10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国語 ２ 二　第３学年及び第４学年</a:t>
            </a:r>
            <a:r>
              <a:rPr lang="en-US" altLang="ja-JP" sz="1700" b="1" spc="-10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700" b="1" spc="-10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知識及び技能</a:t>
            </a:r>
            <a:r>
              <a:rPr lang="en-US" altLang="ja-JP" sz="1700" b="1" spc="-33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700" b="1" spc="-33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700" b="1" spc="-100" dirty="0">
                <a:solidFill>
                  <a:srgbClr val="FFFFFF"/>
                </a:solidFill>
                <a:latin typeface="メイリオ" panose="020B0604030504040204" pitchFamily="50" charset="-128"/>
                <a:ea typeface="メイリオ" panose="020B0604030504040204" pitchFamily="50" charset="-128"/>
                <a:cs typeface="メイリオ" panose="020B0604030504040204" pitchFamily="50" charset="-128"/>
              </a:rPr>
              <a:t>２）ア（情報と情報との関係）授業展開例</a:t>
            </a:r>
            <a:endParaRPr lang="ja-JP" altLang="en-US" sz="1700" b="1" spc="-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正方形/長方形 4">
            <a:extLst>
              <a:ext uri="{FF2B5EF4-FFF2-40B4-BE49-F238E27FC236}">
                <a16:creationId xmlns:a16="http://schemas.microsoft.com/office/drawing/2014/main" id="{4A1188B0-A38C-B2CA-72D2-2B724E343AE1}"/>
              </a:ext>
            </a:extLst>
          </p:cNvPr>
          <p:cNvSpPr/>
          <p:nvPr/>
        </p:nvSpPr>
        <p:spPr>
          <a:xfrm>
            <a:off x="614780" y="170038"/>
            <a:ext cx="247369" cy="26539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50" name="Picture 2">
            <a:extLst>
              <a:ext uri="{FF2B5EF4-FFF2-40B4-BE49-F238E27FC236}">
                <a16:creationId xmlns:a16="http://schemas.microsoft.com/office/drawing/2014/main" id="{0430A5BC-20F9-D5F6-F88F-A273DA745F9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a:fillRect/>
          </a:stretch>
        </p:blipFill>
        <p:spPr bwMode="auto">
          <a:xfrm>
            <a:off x="78471" y="6115960"/>
            <a:ext cx="423391" cy="439255"/>
          </a:xfrm>
          <a:prstGeom prst="rect">
            <a:avLst/>
          </a:prstGeom>
          <a:noFill/>
          <a:extLst>
            <a:ext uri="{909E8E84-426E-40DD-AFC4-6F175D3DCCD1}">
              <a14:hiddenFill xmlns:a14="http://schemas.microsoft.com/office/drawing/2010/main">
                <a:solidFill>
                  <a:srgbClr val="FFFFFF"/>
                </a:solidFill>
              </a14:hiddenFill>
            </a:ext>
          </a:extLst>
        </p:spPr>
      </p:pic>
      <p:pic>
        <p:nvPicPr>
          <p:cNvPr id="1053" name="Picture 4" descr="スーツを着た女性のイラスト（笑顔）">
            <a:extLst>
              <a:ext uri="{FF2B5EF4-FFF2-40B4-BE49-F238E27FC236}">
                <a16:creationId xmlns:a16="http://schemas.microsoft.com/office/drawing/2014/main" id="{19F9B38D-1A56-2458-E114-69C72BA518D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a:stretch>
            <a:fillRect/>
          </a:stretch>
        </p:blipFill>
        <p:spPr bwMode="auto">
          <a:xfrm>
            <a:off x="98369" y="2332808"/>
            <a:ext cx="433771" cy="449585"/>
          </a:xfrm>
          <a:prstGeom prst="rect">
            <a:avLst/>
          </a:prstGeom>
          <a:noFill/>
          <a:extLst>
            <a:ext uri="{909E8E84-426E-40DD-AFC4-6F175D3DCCD1}">
              <a14:hiddenFill xmlns:a14="http://schemas.microsoft.com/office/drawing/2010/main">
                <a:solidFill>
                  <a:srgbClr val="FFFFFF"/>
                </a:solidFill>
              </a14:hiddenFill>
            </a:ext>
          </a:extLst>
        </p:spPr>
      </p:pic>
      <p:sp>
        <p:nvSpPr>
          <p:cNvPr id="1054" name="テキスト ボックス 1053">
            <a:extLst>
              <a:ext uri="{FF2B5EF4-FFF2-40B4-BE49-F238E27FC236}">
                <a16:creationId xmlns:a16="http://schemas.microsoft.com/office/drawing/2014/main" id="{8E0AC769-50DA-4F7B-9246-8B27F441824A}"/>
              </a:ext>
            </a:extLst>
          </p:cNvPr>
          <p:cNvSpPr txBox="1"/>
          <p:nvPr/>
        </p:nvSpPr>
        <p:spPr>
          <a:xfrm>
            <a:off x="593158" y="2113744"/>
            <a:ext cx="3930744" cy="913070"/>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みんなありがとう。先生の文章の例が決まりそうです。</a:t>
            </a:r>
            <a:endParaRPr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ところでＢさん、</a:t>
            </a:r>
            <a:r>
              <a:rPr lang="ja-JP" altLang="en-US" sz="1200" b="1" dirty="0">
                <a:latin typeface="メイリオ" panose="020B0604030504040204" pitchFamily="50" charset="-128"/>
                <a:ea typeface="メイリオ" panose="020B0604030504040204" pitchFamily="50" charset="-128"/>
              </a:rPr>
              <a:t>文書作成ソフト</a:t>
            </a:r>
            <a:r>
              <a:rPr lang="ja-JP" altLang="en-US" sz="1200" dirty="0">
                <a:latin typeface="メイリオ" panose="020B0604030504040204" pitchFamily="50" charset="-128"/>
                <a:ea typeface="メイリオ" panose="020B0604030504040204" pitchFamily="50" charset="-128"/>
              </a:rPr>
              <a:t>の校閲機能で見てみると、前の時間に事例を一つ消していましたね。どうして？</a:t>
            </a:r>
            <a:endParaRPr lang="en-US" altLang="ja-JP" sz="1200" dirty="0">
              <a:latin typeface="メイリオ" panose="020B0604030504040204" pitchFamily="50" charset="-128"/>
              <a:ea typeface="メイリオ" panose="020B0604030504040204" pitchFamily="50" charset="-128"/>
            </a:endParaRPr>
          </a:p>
        </p:txBody>
      </p:sp>
      <p:sp>
        <p:nvSpPr>
          <p:cNvPr id="1056" name="テキスト ボックス 1055">
            <a:extLst>
              <a:ext uri="{FF2B5EF4-FFF2-40B4-BE49-F238E27FC236}">
                <a16:creationId xmlns:a16="http://schemas.microsoft.com/office/drawing/2014/main" id="{734B4F66-79A5-02E0-EC2A-62F98DFB21D1}"/>
              </a:ext>
            </a:extLst>
          </p:cNvPr>
          <p:cNvSpPr txBox="1"/>
          <p:nvPr/>
        </p:nvSpPr>
        <p:spPr>
          <a:xfrm>
            <a:off x="7618852" y="1510150"/>
            <a:ext cx="1359052" cy="271869"/>
          </a:xfrm>
          <a:prstGeom prst="rect">
            <a:avLst/>
          </a:prstGeom>
          <a:noFill/>
        </p:spPr>
        <p:txBody>
          <a:bodyPr wrap="square" rtlCol="0">
            <a:spAutoFit/>
          </a:bodyPr>
          <a:lstStyle/>
          <a:p>
            <a:pPr algn="ctr">
              <a:lnSpc>
                <a:spcPts val="1400"/>
              </a:lnSpc>
            </a:pPr>
            <a:r>
              <a:rPr lang="ja-JP" altLang="en-US" sz="1200" b="1" dirty="0">
                <a:latin typeface="メイリオ" panose="020B0604030504040204" pitchFamily="50" charset="-128"/>
                <a:ea typeface="メイリオ" panose="020B0604030504040204" pitchFamily="50" charset="-128"/>
              </a:rPr>
              <a:t>文書作成ソフト</a:t>
            </a:r>
            <a:endParaRPr lang="en-US" altLang="ja-JP" sz="1200" b="1" dirty="0">
              <a:latin typeface="メイリオ" panose="020B0604030504040204" pitchFamily="50" charset="-128"/>
              <a:ea typeface="メイリオ" panose="020B0604030504040204" pitchFamily="50" charset="-128"/>
            </a:endParaRPr>
          </a:p>
        </p:txBody>
      </p:sp>
      <p:pic>
        <p:nvPicPr>
          <p:cNvPr id="1057" name="Picture 6">
            <a:extLst>
              <a:ext uri="{FF2B5EF4-FFF2-40B4-BE49-F238E27FC236}">
                <a16:creationId xmlns:a16="http://schemas.microsoft.com/office/drawing/2014/main" id="{40B68ED5-AA13-DB61-CD5E-1E5E7DFDC1D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363" y="3005545"/>
            <a:ext cx="422712" cy="423455"/>
          </a:xfrm>
          <a:prstGeom prst="rect">
            <a:avLst/>
          </a:prstGeom>
          <a:noFill/>
          <a:extLst>
            <a:ext uri="{909E8E84-426E-40DD-AFC4-6F175D3DCCD1}">
              <a14:hiddenFill xmlns:a14="http://schemas.microsoft.com/office/drawing/2010/main">
                <a:solidFill>
                  <a:srgbClr val="FFFFFF"/>
                </a:solidFill>
              </a14:hiddenFill>
            </a:ext>
          </a:extLst>
        </p:spPr>
      </p:pic>
      <p:pic>
        <p:nvPicPr>
          <p:cNvPr id="1059" name="Picture 8">
            <a:extLst>
              <a:ext uri="{FF2B5EF4-FFF2-40B4-BE49-F238E27FC236}">
                <a16:creationId xmlns:a16="http://schemas.microsoft.com/office/drawing/2014/main" id="{AFBAC72F-EEB3-ADAF-42D3-D40CF02E5ECD}"/>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a:stretch>
            <a:fillRect/>
          </a:stretch>
        </p:blipFill>
        <p:spPr bwMode="auto">
          <a:xfrm>
            <a:off x="93974" y="3719355"/>
            <a:ext cx="378838" cy="443443"/>
          </a:xfrm>
          <a:prstGeom prst="rect">
            <a:avLst/>
          </a:prstGeom>
          <a:noFill/>
          <a:extLst>
            <a:ext uri="{909E8E84-426E-40DD-AFC4-6F175D3DCCD1}">
              <a14:hiddenFill xmlns:a14="http://schemas.microsoft.com/office/drawing/2010/main">
                <a:solidFill>
                  <a:srgbClr val="FFFFFF"/>
                </a:solidFill>
              </a14:hiddenFill>
            </a:ext>
          </a:extLst>
        </p:spPr>
      </p:pic>
      <p:sp>
        <p:nvSpPr>
          <p:cNvPr id="1060" name="吹き出し: 角を丸めた四角形 1059">
            <a:extLst>
              <a:ext uri="{FF2B5EF4-FFF2-40B4-BE49-F238E27FC236}">
                <a16:creationId xmlns:a16="http://schemas.microsoft.com/office/drawing/2014/main" id="{4474F011-1E62-336C-17B3-43CD63717015}"/>
              </a:ext>
            </a:extLst>
          </p:cNvPr>
          <p:cNvSpPr/>
          <p:nvPr/>
        </p:nvSpPr>
        <p:spPr>
          <a:xfrm>
            <a:off x="561183" y="3541635"/>
            <a:ext cx="3857818" cy="637583"/>
          </a:xfrm>
          <a:prstGeom prst="wedgeRoundRectCallout">
            <a:avLst>
              <a:gd name="adj1" fmla="val -52976"/>
              <a:gd name="adj2" fmla="val -21274"/>
              <a:gd name="adj3" fmla="val 16667"/>
            </a:avLst>
          </a:prstGeom>
          <a:solidFill>
            <a:srgbClr val="FFFFCC"/>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en-US" altLang="ja-JP" sz="1200" dirty="0">
              <a:latin typeface="メイリオ" panose="020B0604030504040204" pitchFamily="50" charset="-128"/>
              <a:ea typeface="メイリオ" panose="020B0604030504040204" pitchFamily="50" charset="-128"/>
            </a:endParaRPr>
          </a:p>
        </p:txBody>
      </p:sp>
      <p:sp>
        <p:nvSpPr>
          <p:cNvPr id="1061" name="テキスト ボックス 1060">
            <a:extLst>
              <a:ext uri="{FF2B5EF4-FFF2-40B4-BE49-F238E27FC236}">
                <a16:creationId xmlns:a16="http://schemas.microsoft.com/office/drawing/2014/main" id="{422A343F-9156-1402-6A61-A8D15EC947EB}"/>
              </a:ext>
            </a:extLst>
          </p:cNvPr>
          <p:cNvSpPr txBox="1"/>
          <p:nvPr/>
        </p:nvSpPr>
        <p:spPr>
          <a:xfrm>
            <a:off x="548158" y="3516804"/>
            <a:ext cx="3930744" cy="707886"/>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Ｂさんの気付きがここまでのまとめになりそうですね。じゃあ、自分の文章の考えと事例の関係について改めて確認してみましょう。</a:t>
            </a:r>
            <a:endParaRPr lang="en-US" altLang="ja-JP" sz="1200" dirty="0">
              <a:latin typeface="メイリオ" panose="020B0604030504040204" pitchFamily="50" charset="-128"/>
              <a:ea typeface="メイリオ" panose="020B0604030504040204" pitchFamily="50" charset="-128"/>
            </a:endParaRPr>
          </a:p>
        </p:txBody>
      </p:sp>
      <p:sp>
        <p:nvSpPr>
          <p:cNvPr id="1064" name="テキスト ボックス 1063">
            <a:extLst>
              <a:ext uri="{FF2B5EF4-FFF2-40B4-BE49-F238E27FC236}">
                <a16:creationId xmlns:a16="http://schemas.microsoft.com/office/drawing/2014/main" id="{5E69A400-152F-86B4-206E-5D47D32C07B5}"/>
              </a:ext>
            </a:extLst>
          </p:cNvPr>
          <p:cNvSpPr txBox="1"/>
          <p:nvPr/>
        </p:nvSpPr>
        <p:spPr>
          <a:xfrm>
            <a:off x="4871011" y="6108062"/>
            <a:ext cx="4034912" cy="707886"/>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　　</a:t>
            </a:r>
            <a:r>
              <a:rPr kumimoji="1" lang="ja-JP" altLang="en-US" sz="1200" b="1" dirty="0">
                <a:latin typeface="メイリオ" panose="020B0604030504040204" pitchFamily="50" charset="-128"/>
                <a:ea typeface="メイリオ" panose="020B0604030504040204" pitchFamily="50" charset="-128"/>
              </a:rPr>
              <a:t>文書作成ソフト</a:t>
            </a:r>
            <a:r>
              <a:rPr kumimoji="1" lang="ja-JP" altLang="en-US" sz="1200" dirty="0">
                <a:latin typeface="メイリオ" panose="020B0604030504040204" pitchFamily="50" charset="-128"/>
                <a:ea typeface="メイリオ" panose="020B0604030504040204" pitchFamily="50" charset="-128"/>
              </a:rPr>
              <a:t>の校閲機能を使うと、消すだけじゃなく、もとに戻すこともできて便利だな。自分の考えの支えとなる事例となるように、じっくり考えられたぞ。</a:t>
            </a:r>
          </a:p>
        </p:txBody>
      </p:sp>
      <p:pic>
        <p:nvPicPr>
          <p:cNvPr id="1066" name="図 1065">
            <a:extLst>
              <a:ext uri="{FF2B5EF4-FFF2-40B4-BE49-F238E27FC236}">
                <a16:creationId xmlns:a16="http://schemas.microsoft.com/office/drawing/2014/main" id="{6A604C5B-BC01-C266-C308-B0FD9E2D01D9}"/>
              </a:ext>
            </a:extLst>
          </p:cNvPr>
          <p:cNvPicPr>
            <a:picLocks noChangeAspect="1"/>
          </p:cNvPicPr>
          <p:nvPr/>
        </p:nvPicPr>
        <p:blipFill>
          <a:blip r:embed="rId5"/>
          <a:srcRect b="33373"/>
          <a:stretch>
            <a:fillRect/>
          </a:stretch>
        </p:blipFill>
        <p:spPr>
          <a:xfrm>
            <a:off x="4721080" y="6020657"/>
            <a:ext cx="737025" cy="308516"/>
          </a:xfrm>
          <a:prstGeom prst="rect">
            <a:avLst/>
          </a:prstGeom>
        </p:spPr>
      </p:pic>
      <p:sp>
        <p:nvSpPr>
          <p:cNvPr id="1102" name="吹き出し: 角を丸めた四角形 1101">
            <a:extLst>
              <a:ext uri="{FF2B5EF4-FFF2-40B4-BE49-F238E27FC236}">
                <a16:creationId xmlns:a16="http://schemas.microsoft.com/office/drawing/2014/main" id="{213ED29A-4903-BD52-C0B2-DF40405ADD31}"/>
              </a:ext>
            </a:extLst>
          </p:cNvPr>
          <p:cNvSpPr/>
          <p:nvPr/>
        </p:nvSpPr>
        <p:spPr>
          <a:xfrm>
            <a:off x="567093" y="2997763"/>
            <a:ext cx="3857819" cy="502702"/>
          </a:xfrm>
          <a:prstGeom prst="wedgeRoundRectCallout">
            <a:avLst>
              <a:gd name="adj1" fmla="val -52977"/>
              <a:gd name="adj2" fmla="val -16054"/>
              <a:gd name="adj3" fmla="val 16667"/>
            </a:avLst>
          </a:prstGeom>
          <a:solidFill>
            <a:srgbClr val="FFEBFF"/>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en-US" altLang="ja-JP" sz="1200" dirty="0">
              <a:latin typeface="メイリオ" panose="020B0604030504040204" pitchFamily="50" charset="-128"/>
              <a:ea typeface="メイリオ" panose="020B0604030504040204" pitchFamily="50" charset="-128"/>
            </a:endParaRPr>
          </a:p>
        </p:txBody>
      </p:sp>
      <p:sp>
        <p:nvSpPr>
          <p:cNvPr id="50" name="テキスト ボックス 49">
            <a:extLst>
              <a:ext uri="{FF2B5EF4-FFF2-40B4-BE49-F238E27FC236}">
                <a16:creationId xmlns:a16="http://schemas.microsoft.com/office/drawing/2014/main" id="{911B0C0B-3C65-4177-DC66-0FB84C3DE222}"/>
              </a:ext>
            </a:extLst>
          </p:cNvPr>
          <p:cNvSpPr txBox="1"/>
          <p:nvPr/>
        </p:nvSpPr>
        <p:spPr>
          <a:xfrm>
            <a:off x="627742" y="3022426"/>
            <a:ext cx="3952390" cy="502702"/>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読んだ人に</a:t>
            </a:r>
            <a:r>
              <a:rPr kumimoji="1" lang="ja-JP" altLang="en-US"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自分の考えを</a:t>
            </a:r>
            <a:r>
              <a:rPr kumimoji="1" lang="ja-JP" altLang="en-US" sz="1200" dirty="0">
                <a:latin typeface="メイリオ" panose="020B0604030504040204" pitchFamily="50" charset="-128"/>
                <a:ea typeface="メイリオ" panose="020B0604030504040204" pitchFamily="50" charset="-128"/>
              </a:rPr>
              <a:t>納得してもらえる事例になっていないから、変えたほうがいいなと思って。</a:t>
            </a:r>
          </a:p>
        </p:txBody>
      </p:sp>
      <p:sp>
        <p:nvSpPr>
          <p:cNvPr id="1104" name="テキスト ボックス 1103">
            <a:extLst>
              <a:ext uri="{FF2B5EF4-FFF2-40B4-BE49-F238E27FC236}">
                <a16:creationId xmlns:a16="http://schemas.microsoft.com/office/drawing/2014/main" id="{F19EFF07-EABF-8686-8711-4486CD62B61E}"/>
              </a:ext>
            </a:extLst>
          </p:cNvPr>
          <p:cNvSpPr txBox="1"/>
          <p:nvPr/>
        </p:nvSpPr>
        <p:spPr>
          <a:xfrm>
            <a:off x="4612260" y="4416240"/>
            <a:ext cx="4491896" cy="1554272"/>
          </a:xfrm>
          <a:prstGeom prst="rect">
            <a:avLst/>
          </a:prstGeom>
          <a:noFill/>
        </p:spPr>
        <p:txBody>
          <a:bodyPr wrap="square" rtlCol="0">
            <a:spAutoFit/>
          </a:bodyPr>
          <a:lstStyle/>
          <a:p>
            <a:r>
              <a:rPr lang="en-US" altLang="ja-JP" sz="1250" dirty="0">
                <a:latin typeface="メイリオ" panose="020B0604030504040204" pitchFamily="50" charset="-128"/>
                <a:ea typeface="メイリオ" panose="020B0604030504040204" pitchFamily="50" charset="-128"/>
              </a:rPr>
              <a:t>【</a:t>
            </a:r>
            <a:r>
              <a:rPr lang="ja-JP" altLang="en-US" sz="1250" dirty="0">
                <a:latin typeface="メイリオ" panose="020B0604030504040204" pitchFamily="50" charset="-128"/>
                <a:ea typeface="メイリオ" panose="020B0604030504040204" pitchFamily="50" charset="-128"/>
              </a:rPr>
              <a:t>修正したＡさんの文章の一部</a:t>
            </a:r>
            <a:r>
              <a:rPr lang="en-US" altLang="ja-JP" sz="1250" dirty="0">
                <a:latin typeface="メイリオ" panose="020B0604030504040204" pitchFamily="50" charset="-128"/>
                <a:ea typeface="メイリオ" panose="020B0604030504040204" pitchFamily="50" charset="-128"/>
              </a:rPr>
              <a:t>】</a:t>
            </a:r>
          </a:p>
          <a:p>
            <a:pPr>
              <a:lnSpc>
                <a:spcPts val="900"/>
              </a:lnSpc>
            </a:pPr>
            <a:endParaRPr lang="en-US" altLang="ja-JP" sz="1250" dirty="0">
              <a:latin typeface="メイリオ" panose="020B0604030504040204" pitchFamily="50" charset="-128"/>
              <a:ea typeface="メイリオ" panose="020B0604030504040204" pitchFamily="50" charset="-128"/>
            </a:endParaRPr>
          </a:p>
          <a:p>
            <a:r>
              <a:rPr lang="en-US" altLang="ja-JP" sz="1250" b="1" dirty="0">
                <a:latin typeface="ＭＳ 明朝" panose="02020609040205080304" pitchFamily="17" charset="-128"/>
                <a:ea typeface="ＭＳ 明朝" panose="02020609040205080304" pitchFamily="17" charset="-128"/>
              </a:rPr>
              <a:t>…</a:t>
            </a:r>
            <a:r>
              <a:rPr lang="ja-JP" altLang="en-US" sz="1250" b="1" dirty="0">
                <a:latin typeface="ＭＳ 明朝" panose="02020609040205080304" pitchFamily="17" charset="-128"/>
                <a:ea typeface="ＭＳ 明朝" panose="02020609040205080304" pitchFamily="17" charset="-128"/>
              </a:rPr>
              <a:t>温度が下がります。」と書かれている。暑さ対策のためにも、「打ち水」をすることで、</a:t>
            </a:r>
            <a:r>
              <a:rPr lang="ja-JP" altLang="en-US" sz="1250" b="1" strike="sngStrike" dirty="0">
                <a:solidFill>
                  <a:schemeClr val="accent2"/>
                </a:solidFill>
                <a:latin typeface="ＭＳ 明朝" panose="02020609040205080304" pitchFamily="17" charset="-128"/>
                <a:ea typeface="ＭＳ 明朝" panose="02020609040205080304" pitchFamily="17" charset="-128"/>
              </a:rPr>
              <a:t>すずしくなりそうだ。</a:t>
            </a:r>
            <a:r>
              <a:rPr lang="ja-JP" altLang="en-US" sz="1250" b="1" dirty="0">
                <a:latin typeface="ＭＳ 明朝" panose="02020609040205080304" pitchFamily="17" charset="-128"/>
                <a:ea typeface="ＭＳ 明朝" panose="02020609040205080304" pitchFamily="17" charset="-128"/>
              </a:rPr>
              <a:t>すずしさを感じることができそうだ。</a:t>
            </a:r>
            <a:r>
              <a:rPr lang="ja-JP" altLang="en-US" sz="1250" b="1" dirty="0">
                <a:solidFill>
                  <a:srgbClr val="0070C0"/>
                </a:solidFill>
                <a:latin typeface="ＭＳ 明朝" panose="02020609040205080304" pitchFamily="17" charset="-128"/>
                <a:ea typeface="ＭＳ 明朝" panose="02020609040205080304" pitchFamily="17" charset="-128"/>
              </a:rPr>
              <a:t>特に効果を感じるためには、</a:t>
            </a:r>
            <a:r>
              <a:rPr lang="ja-JP" altLang="en-US" sz="1250" b="1" dirty="0">
                <a:latin typeface="ＭＳ 明朝" panose="02020609040205080304" pitchFamily="17" charset="-128"/>
                <a:ea typeface="ＭＳ 明朝" panose="02020609040205080304" pitchFamily="17" charset="-128"/>
              </a:rPr>
              <a:t>例えば、</a:t>
            </a:r>
            <a:r>
              <a:rPr lang="ja-JP" altLang="en-US" sz="1250" b="1" strike="sngStrike" dirty="0">
                <a:solidFill>
                  <a:schemeClr val="accent2"/>
                </a:solidFill>
                <a:latin typeface="ＭＳ 明朝" panose="02020609040205080304" pitchFamily="17" charset="-128"/>
                <a:ea typeface="ＭＳ 明朝" panose="02020609040205080304" pitchFamily="17" charset="-128"/>
              </a:rPr>
              <a:t>水はむだ使いしないように、前の日のおふろの残り湯を使うくふうが考えられる。他にも、</a:t>
            </a:r>
            <a:r>
              <a:rPr lang="ja-JP" altLang="en-US" sz="1250" b="1" dirty="0">
                <a:solidFill>
                  <a:schemeClr val="accent2"/>
                </a:solidFill>
                <a:latin typeface="ＭＳ 明朝" panose="02020609040205080304" pitchFamily="17" charset="-128"/>
                <a:ea typeface="ＭＳ 明朝" panose="02020609040205080304" pitchFamily="17" charset="-128"/>
              </a:rPr>
              <a:t>気温が低くなってくる夕方に打ち水をするくふうが考えられる。すると、打ち水</a:t>
            </a:r>
            <a:endParaRPr kumimoji="1" lang="en-US" altLang="ja-JP" sz="1250" b="1" dirty="0">
              <a:solidFill>
                <a:schemeClr val="accent2"/>
              </a:solidFill>
              <a:latin typeface="ＭＳ 明朝" panose="02020609040205080304" pitchFamily="17" charset="-128"/>
              <a:ea typeface="ＭＳ 明朝" panose="02020609040205080304" pitchFamily="17" charset="-128"/>
            </a:endParaRPr>
          </a:p>
        </p:txBody>
      </p:sp>
      <p:sp>
        <p:nvSpPr>
          <p:cNvPr id="3" name="楕円 2">
            <a:extLst>
              <a:ext uri="{FF2B5EF4-FFF2-40B4-BE49-F238E27FC236}">
                <a16:creationId xmlns:a16="http://schemas.microsoft.com/office/drawing/2014/main" id="{2F1B4580-5C76-949F-7D21-B94462DC9EE4}"/>
              </a:ext>
            </a:extLst>
          </p:cNvPr>
          <p:cNvSpPr/>
          <p:nvPr/>
        </p:nvSpPr>
        <p:spPr>
          <a:xfrm>
            <a:off x="4656398" y="6041618"/>
            <a:ext cx="120141" cy="92638"/>
          </a:xfrm>
          <a:prstGeom prst="ellipse">
            <a:avLst/>
          </a:prstGeom>
          <a:solidFill>
            <a:srgbClr val="EBF1DE"/>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四角形: 角を丸くする 5">
            <a:extLst>
              <a:ext uri="{FF2B5EF4-FFF2-40B4-BE49-F238E27FC236}">
                <a16:creationId xmlns:a16="http://schemas.microsoft.com/office/drawing/2014/main" id="{D9AEA4BC-1FBE-D719-83FC-BBA600954A9A}"/>
              </a:ext>
            </a:extLst>
          </p:cNvPr>
          <p:cNvSpPr/>
          <p:nvPr/>
        </p:nvSpPr>
        <p:spPr>
          <a:xfrm>
            <a:off x="5227691" y="3703391"/>
            <a:ext cx="3876970" cy="627420"/>
          </a:xfrm>
          <a:prstGeom prst="roundRect">
            <a:avLst>
              <a:gd name="adj" fmla="val 22598"/>
            </a:avLst>
          </a:prstGeom>
          <a:solidFill>
            <a:srgbClr val="EBF1DE"/>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C44DE48-FF90-524B-BEEB-E0185BD93203}"/>
              </a:ext>
            </a:extLst>
          </p:cNvPr>
          <p:cNvSpPr txBox="1"/>
          <p:nvPr/>
        </p:nvSpPr>
        <p:spPr>
          <a:xfrm>
            <a:off x="5279965" y="3685646"/>
            <a:ext cx="3887297" cy="707886"/>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この部分は、「打ち水の効果」だから、読み手に</a:t>
            </a:r>
            <a:endParaRPr lang="en-US" altLang="ja-JP" sz="1200" dirty="0">
              <a:latin typeface="メイリオ" panose="020B0604030504040204" pitchFamily="50" charset="-128"/>
              <a:ea typeface="メイリオ" panose="020B0604030504040204" pitchFamily="50" charset="-128"/>
            </a:endParaRPr>
          </a:p>
          <a:p>
            <a:pPr>
              <a:lnSpc>
                <a:spcPts val="1600"/>
              </a:lnSpc>
            </a:pPr>
            <a:r>
              <a:rPr lang="ja-JP" altLang="en-US" sz="1200" dirty="0">
                <a:latin typeface="メイリオ" panose="020B0604030504040204" pitchFamily="50" charset="-128"/>
                <a:ea typeface="メイリオ" panose="020B0604030504040204" pitchFamily="50" charset="-128"/>
              </a:rPr>
              <a:t>「こんなにすずしくなるのなら、打ち水をしてみようかな」と思ってもらえる例にしよう。</a:t>
            </a:r>
            <a:endParaRPr kumimoji="1" lang="ja-JP" altLang="en-US" sz="1200" dirty="0">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30783945-44A8-C22F-F9B8-1A6E75906749}"/>
              </a:ext>
            </a:extLst>
          </p:cNvPr>
          <p:cNvSpPr txBox="1"/>
          <p:nvPr/>
        </p:nvSpPr>
        <p:spPr>
          <a:xfrm>
            <a:off x="-12338" y="3444346"/>
            <a:ext cx="780535" cy="271869"/>
          </a:xfrm>
          <a:prstGeom prst="rect">
            <a:avLst/>
          </a:prstGeom>
          <a:noFill/>
        </p:spPr>
        <p:txBody>
          <a:bodyPr wrap="square" rtlCol="0">
            <a:spAutoFit/>
          </a:bodyPr>
          <a:lstStyle/>
          <a:p>
            <a:pPr algn="just">
              <a:lnSpc>
                <a:spcPts val="1400"/>
              </a:lnSpc>
            </a:pPr>
            <a:r>
              <a:rPr lang="ja-JP" altLang="en-US" sz="1100" dirty="0">
                <a:solidFill>
                  <a:srgbClr val="002060"/>
                </a:solidFill>
                <a:latin typeface="メイリオ" panose="020B0604030504040204" pitchFamily="50" charset="-128"/>
                <a:ea typeface="メイリオ" panose="020B0604030504040204" pitchFamily="50" charset="-128"/>
              </a:rPr>
              <a:t>Ｂさん</a:t>
            </a:r>
            <a:endParaRPr lang="en-US" altLang="ja-JP" sz="1100" dirty="0">
              <a:solidFill>
                <a:srgbClr val="002060"/>
              </a:solidFill>
              <a:latin typeface="メイリオ" panose="020B0604030504040204" pitchFamily="50" charset="-128"/>
              <a:ea typeface="メイリオ" panose="020B0604030504040204" pitchFamily="50" charset="-128"/>
            </a:endParaRPr>
          </a:p>
        </p:txBody>
      </p:sp>
      <p:sp>
        <p:nvSpPr>
          <p:cNvPr id="13" name="楕円 12">
            <a:extLst>
              <a:ext uri="{FF2B5EF4-FFF2-40B4-BE49-F238E27FC236}">
                <a16:creationId xmlns:a16="http://schemas.microsoft.com/office/drawing/2014/main" id="{758D89F0-2BC1-D4AA-93DC-1EFD33F64114}"/>
              </a:ext>
            </a:extLst>
          </p:cNvPr>
          <p:cNvSpPr/>
          <p:nvPr/>
        </p:nvSpPr>
        <p:spPr>
          <a:xfrm>
            <a:off x="5113646" y="3895933"/>
            <a:ext cx="161331" cy="137063"/>
          </a:xfrm>
          <a:prstGeom prst="ellipse">
            <a:avLst/>
          </a:prstGeom>
          <a:solidFill>
            <a:srgbClr val="EBF1DE"/>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43766626-65DA-522F-A8D3-33073F6E0E8B}"/>
              </a:ext>
            </a:extLst>
          </p:cNvPr>
          <p:cNvSpPr/>
          <p:nvPr/>
        </p:nvSpPr>
        <p:spPr>
          <a:xfrm>
            <a:off x="4999487" y="4014610"/>
            <a:ext cx="108403" cy="68765"/>
          </a:xfrm>
          <a:prstGeom prst="ellipse">
            <a:avLst/>
          </a:prstGeom>
          <a:solidFill>
            <a:srgbClr val="EBF1DE"/>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47" name="グループ化 1046">
            <a:extLst>
              <a:ext uri="{FF2B5EF4-FFF2-40B4-BE49-F238E27FC236}">
                <a16:creationId xmlns:a16="http://schemas.microsoft.com/office/drawing/2014/main" id="{0808EADE-E3DC-8E67-488B-D7D72BFDCC1E}"/>
              </a:ext>
            </a:extLst>
          </p:cNvPr>
          <p:cNvGrpSpPr/>
          <p:nvPr/>
        </p:nvGrpSpPr>
        <p:grpSpPr>
          <a:xfrm>
            <a:off x="70885" y="4470399"/>
            <a:ext cx="488738" cy="601330"/>
            <a:chOff x="4572000" y="3663816"/>
            <a:chExt cx="488738" cy="601330"/>
          </a:xfrm>
        </p:grpSpPr>
        <p:pic>
          <p:nvPicPr>
            <p:cNvPr id="1048" name="Picture 6">
              <a:extLst>
                <a:ext uri="{FF2B5EF4-FFF2-40B4-BE49-F238E27FC236}">
                  <a16:creationId xmlns:a16="http://schemas.microsoft.com/office/drawing/2014/main" id="{4A51C270-64A4-C225-2AC6-F0588E70A71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40413" y="3663816"/>
              <a:ext cx="367539" cy="366894"/>
            </a:xfrm>
            <a:prstGeom prst="rect">
              <a:avLst/>
            </a:prstGeom>
            <a:noFill/>
            <a:extLst>
              <a:ext uri="{909E8E84-426E-40DD-AFC4-6F175D3DCCD1}">
                <a14:hiddenFill xmlns:a14="http://schemas.microsoft.com/office/drawing/2010/main">
                  <a:solidFill>
                    <a:srgbClr val="FFFFFF"/>
                  </a:solidFill>
                </a14:hiddenFill>
              </a:ext>
            </a:extLst>
          </p:spPr>
        </p:pic>
        <p:pic>
          <p:nvPicPr>
            <p:cNvPr id="1077" name="Picture 10" descr="後ろから見たノートパソコンのイラスト">
              <a:extLst>
                <a:ext uri="{FF2B5EF4-FFF2-40B4-BE49-F238E27FC236}">
                  <a16:creationId xmlns:a16="http://schemas.microsoft.com/office/drawing/2014/main" id="{C5D7078F-32DF-033E-2A2E-5EEF15477F3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72000" y="3956629"/>
              <a:ext cx="488738" cy="308517"/>
            </a:xfrm>
            <a:prstGeom prst="rect">
              <a:avLst/>
            </a:prstGeom>
            <a:noFill/>
            <a:extLst>
              <a:ext uri="{909E8E84-426E-40DD-AFC4-6F175D3DCCD1}">
                <a14:hiddenFill xmlns:a14="http://schemas.microsoft.com/office/drawing/2010/main">
                  <a:solidFill>
                    <a:srgbClr val="FFFFFF"/>
                  </a:solidFill>
                </a14:hiddenFill>
              </a:ext>
            </a:extLst>
          </p:spPr>
        </p:pic>
      </p:grpSp>
      <p:sp>
        <p:nvSpPr>
          <p:cNvPr id="1230" name="吹き出し: 角を丸めた四角形 1229">
            <a:extLst>
              <a:ext uri="{FF2B5EF4-FFF2-40B4-BE49-F238E27FC236}">
                <a16:creationId xmlns:a16="http://schemas.microsoft.com/office/drawing/2014/main" id="{93E9B0E4-1721-731E-EA6B-3DD97173421C}"/>
              </a:ext>
            </a:extLst>
          </p:cNvPr>
          <p:cNvSpPr/>
          <p:nvPr/>
        </p:nvSpPr>
        <p:spPr>
          <a:xfrm>
            <a:off x="557616" y="4652677"/>
            <a:ext cx="3865711" cy="1242714"/>
          </a:xfrm>
          <a:prstGeom prst="wedgeRoundRectCallout">
            <a:avLst>
              <a:gd name="adj1" fmla="val -53419"/>
              <a:gd name="adj2" fmla="val -36200"/>
              <a:gd name="adj3" fmla="val 16667"/>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en-US" altLang="ja-JP" sz="1200" dirty="0">
              <a:latin typeface="メイリオ" panose="020B0604030504040204" pitchFamily="50" charset="-128"/>
              <a:ea typeface="メイリオ" panose="020B0604030504040204" pitchFamily="50" charset="-128"/>
            </a:endParaRPr>
          </a:p>
        </p:txBody>
      </p:sp>
      <p:sp>
        <p:nvSpPr>
          <p:cNvPr id="1231" name="テキスト ボックス 1230">
            <a:extLst>
              <a:ext uri="{FF2B5EF4-FFF2-40B4-BE49-F238E27FC236}">
                <a16:creationId xmlns:a16="http://schemas.microsoft.com/office/drawing/2014/main" id="{D7E14F66-6FE4-146A-ABF8-CD89C1D49091}"/>
              </a:ext>
            </a:extLst>
          </p:cNvPr>
          <p:cNvSpPr txBox="1"/>
          <p:nvPr/>
        </p:nvSpPr>
        <p:spPr>
          <a:xfrm>
            <a:off x="586772" y="4659865"/>
            <a:ext cx="3896160" cy="1169551"/>
          </a:xfrm>
          <a:prstGeom prst="rect">
            <a:avLst/>
          </a:prstGeom>
          <a:noFill/>
        </p:spPr>
        <p:txBody>
          <a:bodyPr wrap="square" rtlCol="0">
            <a:spAutoFit/>
          </a:bodyPr>
          <a:lstStyle/>
          <a:p>
            <a:r>
              <a:rPr lang="en-US" altLang="ja-JP" sz="1250" dirty="0">
                <a:latin typeface="メイリオ" panose="020B0604030504040204" pitchFamily="50" charset="-128"/>
                <a:ea typeface="メイリオ" panose="020B0604030504040204" pitchFamily="50" charset="-128"/>
              </a:rPr>
              <a:t>【</a:t>
            </a:r>
            <a:r>
              <a:rPr lang="ja-JP" altLang="en-US" sz="1250" dirty="0">
                <a:latin typeface="メイリオ" panose="020B0604030504040204" pitchFamily="50" charset="-128"/>
                <a:ea typeface="メイリオ" panose="020B0604030504040204" pitchFamily="50" charset="-128"/>
              </a:rPr>
              <a:t>Ａさんの文章の一部</a:t>
            </a:r>
            <a:r>
              <a:rPr lang="en-US" altLang="ja-JP" sz="1250" dirty="0">
                <a:latin typeface="メイリオ" panose="020B0604030504040204" pitchFamily="50" charset="-128"/>
                <a:ea typeface="メイリオ" panose="020B0604030504040204" pitchFamily="50" charset="-128"/>
              </a:rPr>
              <a:t>】</a:t>
            </a:r>
          </a:p>
          <a:p>
            <a:pPr>
              <a:lnSpc>
                <a:spcPts val="900"/>
              </a:lnSpc>
            </a:pPr>
            <a:endParaRPr lang="en-US" altLang="ja-JP" sz="1250" b="1" dirty="0">
              <a:latin typeface="ＭＳ 明朝" panose="02020609040205080304" pitchFamily="17" charset="-128"/>
              <a:ea typeface="ＭＳ 明朝" panose="02020609040205080304" pitchFamily="17" charset="-128"/>
            </a:endParaRPr>
          </a:p>
          <a:p>
            <a:r>
              <a:rPr lang="en-US" altLang="ja-JP" sz="1250" b="1" dirty="0">
                <a:latin typeface="ＭＳ 明朝" panose="02020609040205080304" pitchFamily="17" charset="-128"/>
                <a:ea typeface="ＭＳ 明朝" panose="02020609040205080304" pitchFamily="17" charset="-128"/>
              </a:rPr>
              <a:t>…</a:t>
            </a:r>
            <a:r>
              <a:rPr lang="ja-JP" altLang="en-US" sz="1250" b="1" dirty="0">
                <a:latin typeface="ＭＳ 明朝" panose="02020609040205080304" pitchFamily="17" charset="-128"/>
                <a:ea typeface="ＭＳ 明朝" panose="02020609040205080304" pitchFamily="17" charset="-128"/>
              </a:rPr>
              <a:t>温度が下がります。」と書かれている。暑さ対策のためにも、「打ち水」をすることで、すずしくなりそうだ。例えば、水はむだ使いしないように、前の日のおふろの残り湯を使うくふうが考えられる。</a:t>
            </a:r>
            <a:endParaRPr kumimoji="1" lang="en-US" altLang="ja-JP" sz="1250" b="1" dirty="0">
              <a:solidFill>
                <a:schemeClr val="accent2"/>
              </a:solidFill>
              <a:latin typeface="ＭＳ 明朝" panose="02020609040205080304" pitchFamily="17" charset="-128"/>
              <a:ea typeface="ＭＳ 明朝" panose="02020609040205080304" pitchFamily="17" charset="-128"/>
            </a:endParaRPr>
          </a:p>
        </p:txBody>
      </p:sp>
      <p:grpSp>
        <p:nvGrpSpPr>
          <p:cNvPr id="1350" name="グループ化 1349">
            <a:extLst>
              <a:ext uri="{FF2B5EF4-FFF2-40B4-BE49-F238E27FC236}">
                <a16:creationId xmlns:a16="http://schemas.microsoft.com/office/drawing/2014/main" id="{B076C30D-B6F8-F9E4-496B-4ED213EB0042}"/>
              </a:ext>
            </a:extLst>
          </p:cNvPr>
          <p:cNvGrpSpPr/>
          <p:nvPr/>
        </p:nvGrpSpPr>
        <p:grpSpPr>
          <a:xfrm>
            <a:off x="508871" y="5935559"/>
            <a:ext cx="3884995" cy="707886"/>
            <a:chOff x="4924031" y="5779980"/>
            <a:chExt cx="3481676" cy="360215"/>
          </a:xfrm>
        </p:grpSpPr>
        <p:sp>
          <p:nvSpPr>
            <p:cNvPr id="1351" name="四角形: 角を丸くする 1350">
              <a:extLst>
                <a:ext uri="{FF2B5EF4-FFF2-40B4-BE49-F238E27FC236}">
                  <a16:creationId xmlns:a16="http://schemas.microsoft.com/office/drawing/2014/main" id="{52385942-E1A3-94D5-C79A-8033F30B585A}"/>
                </a:ext>
              </a:extLst>
            </p:cNvPr>
            <p:cNvSpPr/>
            <p:nvPr/>
          </p:nvSpPr>
          <p:spPr>
            <a:xfrm>
              <a:off x="5082699" y="5795648"/>
              <a:ext cx="3305725" cy="318187"/>
            </a:xfrm>
            <a:prstGeom prst="roundRect">
              <a:avLst>
                <a:gd name="adj" fmla="val 22598"/>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52" name="テキスト ボックス 1351">
              <a:extLst>
                <a:ext uri="{FF2B5EF4-FFF2-40B4-BE49-F238E27FC236}">
                  <a16:creationId xmlns:a16="http://schemas.microsoft.com/office/drawing/2014/main" id="{3138EDD2-A96F-C6DF-BFC1-C639320FB6FB}"/>
                </a:ext>
              </a:extLst>
            </p:cNvPr>
            <p:cNvSpPr txBox="1"/>
            <p:nvPr/>
          </p:nvSpPr>
          <p:spPr>
            <a:xfrm>
              <a:off x="5099982" y="5779980"/>
              <a:ext cx="3305725" cy="360215"/>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おや、Ａさん、自分の文章を書かせてみると、やっぱり考えと事例が合っていない</a:t>
              </a:r>
              <a:r>
                <a:rPr kumimoji="1" lang="en-US" altLang="ja-JP" sz="1200" dirty="0">
                  <a:latin typeface="メイリオ" panose="020B0604030504040204" pitchFamily="50" charset="-128"/>
                  <a:ea typeface="メイリオ" panose="020B0604030504040204" pitchFamily="50" charset="-128"/>
                </a:rPr>
                <a:t>…</a:t>
              </a:r>
              <a:r>
                <a:rPr kumimoji="1" lang="ja-JP" altLang="en-US" sz="1200" dirty="0">
                  <a:latin typeface="メイリオ" panose="020B0604030504040204" pitchFamily="50" charset="-128"/>
                  <a:ea typeface="メイリオ" panose="020B0604030504040204" pitchFamily="50" charset="-128"/>
                </a:rPr>
                <a:t>。交流のときに、もう一度この視点を強調しよう。</a:t>
              </a:r>
            </a:p>
          </p:txBody>
        </p:sp>
        <p:sp>
          <p:nvSpPr>
            <p:cNvPr id="1353" name="楕円 1352">
              <a:extLst>
                <a:ext uri="{FF2B5EF4-FFF2-40B4-BE49-F238E27FC236}">
                  <a16:creationId xmlns:a16="http://schemas.microsoft.com/office/drawing/2014/main" id="{7CD1223B-03CF-F323-B620-B3CE085D74A6}"/>
                </a:ext>
              </a:extLst>
            </p:cNvPr>
            <p:cNvSpPr/>
            <p:nvPr/>
          </p:nvSpPr>
          <p:spPr>
            <a:xfrm>
              <a:off x="4924031" y="6045562"/>
              <a:ext cx="103380" cy="40936"/>
            </a:xfrm>
            <a:prstGeom prst="ellipse">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54" name="楕円 1353">
              <a:extLst>
                <a:ext uri="{FF2B5EF4-FFF2-40B4-BE49-F238E27FC236}">
                  <a16:creationId xmlns:a16="http://schemas.microsoft.com/office/drawing/2014/main" id="{31146253-78C4-B390-5C42-EE2A22B467FF}"/>
                </a:ext>
              </a:extLst>
            </p:cNvPr>
            <p:cNvSpPr/>
            <p:nvPr/>
          </p:nvSpPr>
          <p:spPr>
            <a:xfrm>
              <a:off x="4987655" y="5967194"/>
              <a:ext cx="137086" cy="64664"/>
            </a:xfrm>
            <a:prstGeom prst="ellipse">
              <a:avLst/>
            </a:prstGeom>
            <a:solidFill>
              <a:srgbClr val="FFFFCC"/>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355" name="Picture 2">
            <a:extLst>
              <a:ext uri="{FF2B5EF4-FFF2-40B4-BE49-F238E27FC236}">
                <a16:creationId xmlns:a16="http://schemas.microsoft.com/office/drawing/2014/main" id="{A2B8B1F6-9A87-1A70-D2E6-43CE3263CB9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600229" y="2123387"/>
            <a:ext cx="431632" cy="431632"/>
          </a:xfrm>
          <a:prstGeom prst="rect">
            <a:avLst/>
          </a:prstGeom>
          <a:noFill/>
          <a:extLst>
            <a:ext uri="{909E8E84-426E-40DD-AFC4-6F175D3DCCD1}">
              <a14:hiddenFill xmlns:a14="http://schemas.microsoft.com/office/drawing/2010/main">
                <a:solidFill>
                  <a:srgbClr val="FFFFFF"/>
                </a:solidFill>
              </a14:hiddenFill>
            </a:ext>
          </a:extLst>
        </p:spPr>
      </p:pic>
      <p:grpSp>
        <p:nvGrpSpPr>
          <p:cNvPr id="1356" name="グループ化 1355">
            <a:extLst>
              <a:ext uri="{FF2B5EF4-FFF2-40B4-BE49-F238E27FC236}">
                <a16:creationId xmlns:a16="http://schemas.microsoft.com/office/drawing/2014/main" id="{AB6DFC18-7DA0-A368-7127-C0F93E454B60}"/>
              </a:ext>
            </a:extLst>
          </p:cNvPr>
          <p:cNvGrpSpPr/>
          <p:nvPr/>
        </p:nvGrpSpPr>
        <p:grpSpPr>
          <a:xfrm>
            <a:off x="5158626" y="2052402"/>
            <a:ext cx="3920097" cy="913070"/>
            <a:chOff x="544267" y="4954956"/>
            <a:chExt cx="3920097" cy="913070"/>
          </a:xfrm>
        </p:grpSpPr>
        <p:sp>
          <p:nvSpPr>
            <p:cNvPr id="1358" name="吹き出し: 角を丸めた四角形 1357">
              <a:extLst>
                <a:ext uri="{FF2B5EF4-FFF2-40B4-BE49-F238E27FC236}">
                  <a16:creationId xmlns:a16="http://schemas.microsoft.com/office/drawing/2014/main" id="{117D0228-8EE3-1B5B-8890-0BA6AC4B4850}"/>
                </a:ext>
              </a:extLst>
            </p:cNvPr>
            <p:cNvSpPr/>
            <p:nvPr/>
          </p:nvSpPr>
          <p:spPr>
            <a:xfrm>
              <a:off x="544267" y="4964764"/>
              <a:ext cx="3843762" cy="812373"/>
            </a:xfrm>
            <a:prstGeom prst="wedgeRoundRectCallout">
              <a:avLst>
                <a:gd name="adj1" fmla="val -52783"/>
                <a:gd name="adj2" fmla="val -12393"/>
                <a:gd name="adj3" fmla="val 16667"/>
              </a:avLst>
            </a:prstGeom>
            <a:solidFill>
              <a:srgbClr val="DBEEF4"/>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1359" name="テキスト ボックス 1358">
              <a:extLst>
                <a:ext uri="{FF2B5EF4-FFF2-40B4-BE49-F238E27FC236}">
                  <a16:creationId xmlns:a16="http://schemas.microsoft.com/office/drawing/2014/main" id="{4EBEC149-4981-DAF5-1D4A-909C89C70528}"/>
                </a:ext>
              </a:extLst>
            </p:cNvPr>
            <p:cNvSpPr txBox="1"/>
            <p:nvPr/>
          </p:nvSpPr>
          <p:spPr>
            <a:xfrm>
              <a:off x="579953" y="4954956"/>
              <a:ext cx="3884411" cy="913070"/>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Ａさんは、打ち水をしたらすずしくなるよ、と言いたいんだよね。だったら、例えばこんな打ち水のしかたをするとすずしくなります、みたいなことを入れたらいいんじゃないかな。</a:t>
              </a:r>
            </a:p>
          </p:txBody>
        </p:sp>
      </p:grpSp>
      <p:pic>
        <p:nvPicPr>
          <p:cNvPr id="1360" name="Picture 4">
            <a:extLst>
              <a:ext uri="{FF2B5EF4-FFF2-40B4-BE49-F238E27FC236}">
                <a16:creationId xmlns:a16="http://schemas.microsoft.com/office/drawing/2014/main" id="{D128B2BF-E84D-E3D1-BA85-1E3B01677DC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559426" y="3000438"/>
            <a:ext cx="369758" cy="369109"/>
          </a:xfrm>
          <a:prstGeom prst="rect">
            <a:avLst/>
          </a:prstGeom>
          <a:noFill/>
          <a:extLst>
            <a:ext uri="{909E8E84-426E-40DD-AFC4-6F175D3DCCD1}">
              <a14:hiddenFill xmlns:a14="http://schemas.microsoft.com/office/drawing/2010/main">
                <a:solidFill>
                  <a:srgbClr val="FFFFFF"/>
                </a:solidFill>
              </a14:hiddenFill>
            </a:ext>
          </a:extLst>
        </p:spPr>
      </p:pic>
      <p:sp>
        <p:nvSpPr>
          <p:cNvPr id="1361" name="吹き出し: 角を丸めた四角形 1360">
            <a:extLst>
              <a:ext uri="{FF2B5EF4-FFF2-40B4-BE49-F238E27FC236}">
                <a16:creationId xmlns:a16="http://schemas.microsoft.com/office/drawing/2014/main" id="{BA4F1F37-84DF-F909-FD0C-7B6999987AED}"/>
              </a:ext>
            </a:extLst>
          </p:cNvPr>
          <p:cNvSpPr/>
          <p:nvPr/>
        </p:nvSpPr>
        <p:spPr>
          <a:xfrm>
            <a:off x="4581916" y="2928998"/>
            <a:ext cx="3849120" cy="442114"/>
          </a:xfrm>
          <a:prstGeom prst="wedgeRoundRectCallout">
            <a:avLst>
              <a:gd name="adj1" fmla="val 53428"/>
              <a:gd name="adj2" fmla="val 15714"/>
              <a:gd name="adj3" fmla="val 16667"/>
            </a:avLst>
          </a:prstGeom>
          <a:solidFill>
            <a:schemeClr val="accent3">
              <a:lumMod val="20000"/>
              <a:lumOff val="80000"/>
            </a:schemeClr>
          </a:solidFill>
          <a:ln w="952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ts val="1600"/>
              </a:lnSpc>
            </a:pPr>
            <a:endParaRPr kumimoji="1" lang="ja-JP" altLang="en-US" sz="1200" dirty="0">
              <a:latin typeface="メイリオ" panose="020B0604030504040204" pitchFamily="50" charset="-128"/>
              <a:ea typeface="メイリオ" panose="020B0604030504040204" pitchFamily="50" charset="-128"/>
            </a:endParaRPr>
          </a:p>
        </p:txBody>
      </p:sp>
      <p:sp>
        <p:nvSpPr>
          <p:cNvPr id="40" name="テキスト ボックス 39">
            <a:extLst>
              <a:ext uri="{FF2B5EF4-FFF2-40B4-BE49-F238E27FC236}">
                <a16:creationId xmlns:a16="http://schemas.microsoft.com/office/drawing/2014/main" id="{14117086-863A-7934-306E-25F8BBDE933E}"/>
              </a:ext>
            </a:extLst>
          </p:cNvPr>
          <p:cNvSpPr txBox="1"/>
          <p:nvPr/>
        </p:nvSpPr>
        <p:spPr>
          <a:xfrm>
            <a:off x="4595581" y="2918321"/>
            <a:ext cx="3842640" cy="502702"/>
          </a:xfrm>
          <a:prstGeom prst="rect">
            <a:avLst/>
          </a:prstGeom>
          <a:noFill/>
        </p:spPr>
        <p:txBody>
          <a:bodyPr wrap="square" rtlCol="0">
            <a:spAutoFit/>
          </a:bodyPr>
          <a:lstStyle/>
          <a:p>
            <a:pPr>
              <a:lnSpc>
                <a:spcPts val="1600"/>
              </a:lnSpc>
            </a:pPr>
            <a:r>
              <a:rPr lang="ja-JP" altLang="en-US" sz="1200" dirty="0">
                <a:latin typeface="メイリオ" panose="020B0604030504040204" pitchFamily="50" charset="-128"/>
                <a:ea typeface="メイリオ" panose="020B0604030504040204" pitchFamily="50" charset="-128"/>
              </a:rPr>
              <a:t>書いているうちに、考えと事例の関係を確かめるのを忘れてしまっていたな。直してみるね。ありがとう。</a:t>
            </a:r>
            <a:endParaRPr kumimoji="1" lang="ja-JP" altLang="en-US" sz="1200" dirty="0">
              <a:latin typeface="メイリオ" panose="020B0604030504040204" pitchFamily="50" charset="-128"/>
              <a:ea typeface="メイリオ" panose="020B0604030504040204" pitchFamily="50" charset="-128"/>
            </a:endParaRPr>
          </a:p>
        </p:txBody>
      </p:sp>
      <p:sp>
        <p:nvSpPr>
          <p:cNvPr id="1362" name="テキスト ボックス 1361">
            <a:extLst>
              <a:ext uri="{FF2B5EF4-FFF2-40B4-BE49-F238E27FC236}">
                <a16:creationId xmlns:a16="http://schemas.microsoft.com/office/drawing/2014/main" id="{DF606671-BB05-F627-4306-D482F525724F}"/>
              </a:ext>
            </a:extLst>
          </p:cNvPr>
          <p:cNvSpPr txBox="1"/>
          <p:nvPr/>
        </p:nvSpPr>
        <p:spPr>
          <a:xfrm>
            <a:off x="121639" y="1088246"/>
            <a:ext cx="7400847" cy="938719"/>
          </a:xfrm>
          <a:prstGeom prst="rect">
            <a:avLst/>
          </a:prstGeom>
          <a:noFill/>
        </p:spPr>
        <p:txBody>
          <a:bodyPr wrap="square" rtlCol="0">
            <a:spAutoFit/>
          </a:bodyPr>
          <a:lstStyle/>
          <a:p>
            <a:pPr algn="just">
              <a:lnSpc>
                <a:spcPts val="2200"/>
              </a:lnSpc>
            </a:pPr>
            <a:r>
              <a:rPr lang="ja-JP" altLang="en-US" sz="1400" b="1" dirty="0">
                <a:latin typeface="メイリオ" panose="020B0604030504040204" pitchFamily="50" charset="-128"/>
                <a:ea typeface="メイリオ" panose="020B0604030504040204" pitchFamily="50" charset="-128"/>
              </a:rPr>
              <a:t>　 </a:t>
            </a:r>
            <a:r>
              <a:rPr lang="ja-JP" altLang="en-US" b="1" dirty="0">
                <a:solidFill>
                  <a:srgbClr val="002060"/>
                </a:solidFill>
                <a:latin typeface="メイリオ" panose="020B0604030504040204" pitchFamily="50" charset="-128"/>
                <a:ea typeface="メイリオ" panose="020B0604030504040204" pitchFamily="50" charset="-128"/>
              </a:rPr>
              <a:t>既習の「情報と情報との関係」に関連した学習を想起させながら、事例の役割を確認した上で、自分の考えを支える事例になっているかどうかを吟味させましょう。</a:t>
            </a:r>
            <a:endParaRPr lang="en-US" altLang="ja-JP" b="1" dirty="0">
              <a:solidFill>
                <a:srgbClr val="002060"/>
              </a:solidFill>
              <a:latin typeface="メイリオ" panose="020B0604030504040204" pitchFamily="50" charset="-128"/>
              <a:ea typeface="メイリオ" panose="020B0604030504040204" pitchFamily="50" charset="-128"/>
            </a:endParaRPr>
          </a:p>
        </p:txBody>
      </p:sp>
      <p:grpSp>
        <p:nvGrpSpPr>
          <p:cNvPr id="10" name="グループ化 9">
            <a:extLst>
              <a:ext uri="{FF2B5EF4-FFF2-40B4-BE49-F238E27FC236}">
                <a16:creationId xmlns:a16="http://schemas.microsoft.com/office/drawing/2014/main" id="{D76F437F-2037-96DA-2527-D4434BA8C22E}"/>
              </a:ext>
            </a:extLst>
          </p:cNvPr>
          <p:cNvGrpSpPr/>
          <p:nvPr/>
        </p:nvGrpSpPr>
        <p:grpSpPr>
          <a:xfrm>
            <a:off x="569172" y="4817594"/>
            <a:ext cx="3877137" cy="304919"/>
            <a:chOff x="254117" y="3346999"/>
            <a:chExt cx="3877137" cy="304919"/>
          </a:xfrm>
        </p:grpSpPr>
        <p:grpSp>
          <p:nvGrpSpPr>
            <p:cNvPr id="11" name="グループ化 10">
              <a:extLst>
                <a:ext uri="{FF2B5EF4-FFF2-40B4-BE49-F238E27FC236}">
                  <a16:creationId xmlns:a16="http://schemas.microsoft.com/office/drawing/2014/main" id="{0A2EB1C9-FCB8-8EE2-56DC-7B7FE9EC3235}"/>
                </a:ext>
              </a:extLst>
            </p:cNvPr>
            <p:cNvGrpSpPr/>
            <p:nvPr/>
          </p:nvGrpSpPr>
          <p:grpSpPr>
            <a:xfrm>
              <a:off x="254117" y="3346999"/>
              <a:ext cx="3765845" cy="304919"/>
              <a:chOff x="354340" y="3320457"/>
              <a:chExt cx="3765845" cy="304919"/>
            </a:xfrm>
          </p:grpSpPr>
          <p:grpSp>
            <p:nvGrpSpPr>
              <p:cNvPr id="15" name="グループ化 14">
                <a:extLst>
                  <a:ext uri="{FF2B5EF4-FFF2-40B4-BE49-F238E27FC236}">
                    <a16:creationId xmlns:a16="http://schemas.microsoft.com/office/drawing/2014/main" id="{DFEBA2B3-3363-5336-9314-A9B37D6565BF}"/>
                  </a:ext>
                </a:extLst>
              </p:cNvPr>
              <p:cNvGrpSpPr/>
              <p:nvPr/>
            </p:nvGrpSpPr>
            <p:grpSpPr>
              <a:xfrm>
                <a:off x="2124208" y="3323005"/>
                <a:ext cx="1995977" cy="302371"/>
                <a:chOff x="-3224760" y="932100"/>
                <a:chExt cx="1995977" cy="302371"/>
              </a:xfrm>
            </p:grpSpPr>
            <p:grpSp>
              <p:nvGrpSpPr>
                <p:cNvPr id="1365" name="グループ化 1364">
                  <a:extLst>
                    <a:ext uri="{FF2B5EF4-FFF2-40B4-BE49-F238E27FC236}">
                      <a16:creationId xmlns:a16="http://schemas.microsoft.com/office/drawing/2014/main" id="{409E457D-C2F2-D8BC-1B61-A0FD661B2949}"/>
                    </a:ext>
                  </a:extLst>
                </p:cNvPr>
                <p:cNvGrpSpPr/>
                <p:nvPr/>
              </p:nvGrpSpPr>
              <p:grpSpPr>
                <a:xfrm>
                  <a:off x="-3224760" y="932100"/>
                  <a:ext cx="677293" cy="298447"/>
                  <a:chOff x="-3224760" y="932100"/>
                  <a:chExt cx="677293" cy="298447"/>
                </a:xfrm>
              </p:grpSpPr>
              <p:grpSp>
                <p:nvGrpSpPr>
                  <p:cNvPr id="1387" name="グループ化 1386">
                    <a:extLst>
                      <a:ext uri="{FF2B5EF4-FFF2-40B4-BE49-F238E27FC236}">
                        <a16:creationId xmlns:a16="http://schemas.microsoft.com/office/drawing/2014/main" id="{2E41CD58-FAE6-C1D0-49D0-665DEF87DAFB}"/>
                      </a:ext>
                    </a:extLst>
                  </p:cNvPr>
                  <p:cNvGrpSpPr/>
                  <p:nvPr/>
                </p:nvGrpSpPr>
                <p:grpSpPr>
                  <a:xfrm>
                    <a:off x="-3224760" y="932100"/>
                    <a:ext cx="459646" cy="298447"/>
                    <a:chOff x="-3224760" y="932100"/>
                    <a:chExt cx="459646" cy="298447"/>
                  </a:xfrm>
                </p:grpSpPr>
                <p:sp>
                  <p:nvSpPr>
                    <p:cNvPr id="1391" name="テキスト ボックス 1390">
                      <a:extLst>
                        <a:ext uri="{FF2B5EF4-FFF2-40B4-BE49-F238E27FC236}">
                          <a16:creationId xmlns:a16="http://schemas.microsoft.com/office/drawing/2014/main" id="{0CDBC9B4-08F6-E658-9EDB-788E04EA38DD}"/>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92" name="テキスト ボックス 1391">
                      <a:extLst>
                        <a:ext uri="{FF2B5EF4-FFF2-40B4-BE49-F238E27FC236}">
                          <a16:creationId xmlns:a16="http://schemas.microsoft.com/office/drawing/2014/main" id="{B4E05D0E-1CA8-8679-FB8D-E98CB9D5E817}"/>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388" name="グループ化 1387">
                    <a:extLst>
                      <a:ext uri="{FF2B5EF4-FFF2-40B4-BE49-F238E27FC236}">
                        <a16:creationId xmlns:a16="http://schemas.microsoft.com/office/drawing/2014/main" id="{F468F37B-2334-C2CC-4068-FA7780EFE4B9}"/>
                      </a:ext>
                    </a:extLst>
                  </p:cNvPr>
                  <p:cNvGrpSpPr/>
                  <p:nvPr/>
                </p:nvGrpSpPr>
                <p:grpSpPr>
                  <a:xfrm>
                    <a:off x="-3008728" y="932100"/>
                    <a:ext cx="461261" cy="297517"/>
                    <a:chOff x="-3242185" y="929233"/>
                    <a:chExt cx="461261" cy="297517"/>
                  </a:xfrm>
                </p:grpSpPr>
                <p:sp>
                  <p:nvSpPr>
                    <p:cNvPr id="1389" name="テキスト ボックス 1388">
                      <a:extLst>
                        <a:ext uri="{FF2B5EF4-FFF2-40B4-BE49-F238E27FC236}">
                          <a16:creationId xmlns:a16="http://schemas.microsoft.com/office/drawing/2014/main" id="{CCE57F1E-7E91-D445-1FF9-D511A00BD2FC}"/>
                        </a:ext>
                      </a:extLst>
                    </p:cNvPr>
                    <p:cNvSpPr txBox="1"/>
                    <p:nvPr/>
                  </p:nvSpPr>
                  <p:spPr>
                    <a:xfrm>
                      <a:off x="-324218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90" name="テキスト ボックス 1389">
                      <a:extLst>
                        <a:ext uri="{FF2B5EF4-FFF2-40B4-BE49-F238E27FC236}">
                          <a16:creationId xmlns:a16="http://schemas.microsoft.com/office/drawing/2014/main" id="{BA7BE51B-69D8-C99A-9BAD-AD32B61D1FB4}"/>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366" name="グループ化 1365">
                  <a:extLst>
                    <a:ext uri="{FF2B5EF4-FFF2-40B4-BE49-F238E27FC236}">
                      <a16:creationId xmlns:a16="http://schemas.microsoft.com/office/drawing/2014/main" id="{D2374FC3-7C7A-5FDB-6EE6-FBE198644ADC}"/>
                    </a:ext>
                  </a:extLst>
                </p:cNvPr>
                <p:cNvGrpSpPr/>
                <p:nvPr/>
              </p:nvGrpSpPr>
              <p:grpSpPr>
                <a:xfrm>
                  <a:off x="-2785987" y="933144"/>
                  <a:ext cx="677293" cy="300397"/>
                  <a:chOff x="-3224760" y="929220"/>
                  <a:chExt cx="677293" cy="300397"/>
                </a:xfrm>
              </p:grpSpPr>
              <p:grpSp>
                <p:nvGrpSpPr>
                  <p:cNvPr id="1381" name="グループ化 1380">
                    <a:extLst>
                      <a:ext uri="{FF2B5EF4-FFF2-40B4-BE49-F238E27FC236}">
                        <a16:creationId xmlns:a16="http://schemas.microsoft.com/office/drawing/2014/main" id="{7676B7D1-119D-2370-F909-7359C1DF4813}"/>
                      </a:ext>
                    </a:extLst>
                  </p:cNvPr>
                  <p:cNvGrpSpPr/>
                  <p:nvPr/>
                </p:nvGrpSpPr>
                <p:grpSpPr>
                  <a:xfrm>
                    <a:off x="-3224760" y="929220"/>
                    <a:ext cx="459646" cy="300397"/>
                    <a:chOff x="-3224760" y="929220"/>
                    <a:chExt cx="459646" cy="300397"/>
                  </a:xfrm>
                </p:grpSpPr>
                <p:sp>
                  <p:nvSpPr>
                    <p:cNvPr id="1385" name="テキスト ボックス 1384">
                      <a:extLst>
                        <a:ext uri="{FF2B5EF4-FFF2-40B4-BE49-F238E27FC236}">
                          <a16:creationId xmlns:a16="http://schemas.microsoft.com/office/drawing/2014/main" id="{99E47112-9FFF-852C-9531-D56B6FD5296D}"/>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86" name="テキスト ボックス 1385">
                      <a:extLst>
                        <a:ext uri="{FF2B5EF4-FFF2-40B4-BE49-F238E27FC236}">
                          <a16:creationId xmlns:a16="http://schemas.microsoft.com/office/drawing/2014/main" id="{266915F9-C2C0-AF0D-BC24-EEBE5D04E7C7}"/>
                        </a:ext>
                      </a:extLst>
                    </p:cNvPr>
                    <p:cNvSpPr txBox="1"/>
                    <p:nvPr/>
                  </p:nvSpPr>
                  <p:spPr>
                    <a:xfrm>
                      <a:off x="-3224760" y="92922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382" name="グループ化 1381">
                    <a:extLst>
                      <a:ext uri="{FF2B5EF4-FFF2-40B4-BE49-F238E27FC236}">
                        <a16:creationId xmlns:a16="http://schemas.microsoft.com/office/drawing/2014/main" id="{37252082-EAE1-4F84-47A9-80C6F619E647}"/>
                      </a:ext>
                    </a:extLst>
                  </p:cNvPr>
                  <p:cNvGrpSpPr/>
                  <p:nvPr/>
                </p:nvGrpSpPr>
                <p:grpSpPr>
                  <a:xfrm>
                    <a:off x="-3004918" y="932100"/>
                    <a:ext cx="457451" cy="297517"/>
                    <a:chOff x="-3238375" y="929233"/>
                    <a:chExt cx="457451" cy="297517"/>
                  </a:xfrm>
                </p:grpSpPr>
                <p:sp>
                  <p:nvSpPr>
                    <p:cNvPr id="1383" name="テキスト ボックス 1382">
                      <a:extLst>
                        <a:ext uri="{FF2B5EF4-FFF2-40B4-BE49-F238E27FC236}">
                          <a16:creationId xmlns:a16="http://schemas.microsoft.com/office/drawing/2014/main" id="{526615F2-87B1-1E2B-6668-5EEB4371A769}"/>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84" name="テキスト ボックス 1383">
                      <a:extLst>
                        <a:ext uri="{FF2B5EF4-FFF2-40B4-BE49-F238E27FC236}">
                          <a16:creationId xmlns:a16="http://schemas.microsoft.com/office/drawing/2014/main" id="{B901BC46-4EC3-DEFE-14B1-6D6002193AF2}"/>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367" name="グループ化 1366">
                  <a:extLst>
                    <a:ext uri="{FF2B5EF4-FFF2-40B4-BE49-F238E27FC236}">
                      <a16:creationId xmlns:a16="http://schemas.microsoft.com/office/drawing/2014/main" id="{EF49A0DF-486D-3AB7-7804-DB02CE9F7DBB}"/>
                    </a:ext>
                  </a:extLst>
                </p:cNvPr>
                <p:cNvGrpSpPr/>
                <p:nvPr/>
              </p:nvGrpSpPr>
              <p:grpSpPr>
                <a:xfrm>
                  <a:off x="-2344849" y="932100"/>
                  <a:ext cx="677293" cy="298447"/>
                  <a:chOff x="-3224760" y="932100"/>
                  <a:chExt cx="677293" cy="298447"/>
                </a:xfrm>
              </p:grpSpPr>
              <p:grpSp>
                <p:nvGrpSpPr>
                  <p:cNvPr id="1375" name="グループ化 1374">
                    <a:extLst>
                      <a:ext uri="{FF2B5EF4-FFF2-40B4-BE49-F238E27FC236}">
                        <a16:creationId xmlns:a16="http://schemas.microsoft.com/office/drawing/2014/main" id="{0A00E05E-5CE3-B02D-CF7D-89ECC9ED296D}"/>
                      </a:ext>
                    </a:extLst>
                  </p:cNvPr>
                  <p:cNvGrpSpPr/>
                  <p:nvPr/>
                </p:nvGrpSpPr>
                <p:grpSpPr>
                  <a:xfrm>
                    <a:off x="-3224760" y="932100"/>
                    <a:ext cx="459646" cy="298447"/>
                    <a:chOff x="-3224760" y="932100"/>
                    <a:chExt cx="459646" cy="298447"/>
                  </a:xfrm>
                </p:grpSpPr>
                <p:sp>
                  <p:nvSpPr>
                    <p:cNvPr id="1379" name="テキスト ボックス 1378">
                      <a:extLst>
                        <a:ext uri="{FF2B5EF4-FFF2-40B4-BE49-F238E27FC236}">
                          <a16:creationId xmlns:a16="http://schemas.microsoft.com/office/drawing/2014/main" id="{568D5638-8361-C15C-D943-CE5494CFE7B6}"/>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80" name="テキスト ボックス 1379">
                      <a:extLst>
                        <a:ext uri="{FF2B5EF4-FFF2-40B4-BE49-F238E27FC236}">
                          <a16:creationId xmlns:a16="http://schemas.microsoft.com/office/drawing/2014/main" id="{C0662A89-6B9F-E858-BC64-4E6D94D18FCF}"/>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376" name="グループ化 1375">
                    <a:extLst>
                      <a:ext uri="{FF2B5EF4-FFF2-40B4-BE49-F238E27FC236}">
                        <a16:creationId xmlns:a16="http://schemas.microsoft.com/office/drawing/2014/main" id="{916A165F-F48D-E486-173F-48FFE68358E8}"/>
                      </a:ext>
                    </a:extLst>
                  </p:cNvPr>
                  <p:cNvGrpSpPr/>
                  <p:nvPr/>
                </p:nvGrpSpPr>
                <p:grpSpPr>
                  <a:xfrm>
                    <a:off x="-3004918" y="932100"/>
                    <a:ext cx="457451" cy="297517"/>
                    <a:chOff x="-3238375" y="929233"/>
                    <a:chExt cx="457451" cy="297517"/>
                  </a:xfrm>
                </p:grpSpPr>
                <p:sp>
                  <p:nvSpPr>
                    <p:cNvPr id="1377" name="テキスト ボックス 1376">
                      <a:extLst>
                        <a:ext uri="{FF2B5EF4-FFF2-40B4-BE49-F238E27FC236}">
                          <a16:creationId xmlns:a16="http://schemas.microsoft.com/office/drawing/2014/main" id="{FAC1E73B-DC3B-0452-15F7-FE34FAEAF7DF}"/>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78" name="テキスト ボックス 1377">
                      <a:extLst>
                        <a:ext uri="{FF2B5EF4-FFF2-40B4-BE49-F238E27FC236}">
                          <a16:creationId xmlns:a16="http://schemas.microsoft.com/office/drawing/2014/main" id="{2B65DF5D-CE4F-660B-0B7B-20DA090D6B66}"/>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368" name="グループ化 1367">
                  <a:extLst>
                    <a:ext uri="{FF2B5EF4-FFF2-40B4-BE49-F238E27FC236}">
                      <a16:creationId xmlns:a16="http://schemas.microsoft.com/office/drawing/2014/main" id="{A4B5A68D-D8A8-B0C0-CB33-B5CCD542836F}"/>
                    </a:ext>
                  </a:extLst>
                </p:cNvPr>
                <p:cNvGrpSpPr/>
                <p:nvPr/>
              </p:nvGrpSpPr>
              <p:grpSpPr>
                <a:xfrm>
                  <a:off x="-1906076" y="936024"/>
                  <a:ext cx="677293" cy="298447"/>
                  <a:chOff x="-3224760" y="932100"/>
                  <a:chExt cx="677293" cy="298447"/>
                </a:xfrm>
              </p:grpSpPr>
              <p:grpSp>
                <p:nvGrpSpPr>
                  <p:cNvPr id="1369" name="グループ化 1368">
                    <a:extLst>
                      <a:ext uri="{FF2B5EF4-FFF2-40B4-BE49-F238E27FC236}">
                        <a16:creationId xmlns:a16="http://schemas.microsoft.com/office/drawing/2014/main" id="{C603D2EC-F569-AE30-4902-24245D4F301C}"/>
                      </a:ext>
                    </a:extLst>
                  </p:cNvPr>
                  <p:cNvGrpSpPr/>
                  <p:nvPr/>
                </p:nvGrpSpPr>
                <p:grpSpPr>
                  <a:xfrm>
                    <a:off x="-3224760" y="932100"/>
                    <a:ext cx="459646" cy="298447"/>
                    <a:chOff x="-3224760" y="932100"/>
                    <a:chExt cx="459646" cy="298447"/>
                  </a:xfrm>
                </p:grpSpPr>
                <p:sp>
                  <p:nvSpPr>
                    <p:cNvPr id="1373" name="テキスト ボックス 1372">
                      <a:extLst>
                        <a:ext uri="{FF2B5EF4-FFF2-40B4-BE49-F238E27FC236}">
                          <a16:creationId xmlns:a16="http://schemas.microsoft.com/office/drawing/2014/main" id="{2538D1FA-C35E-C43B-F09E-E0066E637554}"/>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74" name="テキスト ボックス 1373">
                      <a:extLst>
                        <a:ext uri="{FF2B5EF4-FFF2-40B4-BE49-F238E27FC236}">
                          <a16:creationId xmlns:a16="http://schemas.microsoft.com/office/drawing/2014/main" id="{C1A34B09-9A8C-95E6-8F24-9C5C7797AA98}"/>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370" name="グループ化 1369">
                    <a:extLst>
                      <a:ext uri="{FF2B5EF4-FFF2-40B4-BE49-F238E27FC236}">
                        <a16:creationId xmlns:a16="http://schemas.microsoft.com/office/drawing/2014/main" id="{083776B9-2222-0FE1-E688-78B405E3CA7E}"/>
                      </a:ext>
                    </a:extLst>
                  </p:cNvPr>
                  <p:cNvGrpSpPr/>
                  <p:nvPr/>
                </p:nvGrpSpPr>
                <p:grpSpPr>
                  <a:xfrm>
                    <a:off x="-3004918" y="932100"/>
                    <a:ext cx="457451" cy="297517"/>
                    <a:chOff x="-3238375" y="929233"/>
                    <a:chExt cx="457451" cy="297517"/>
                  </a:xfrm>
                </p:grpSpPr>
                <p:sp>
                  <p:nvSpPr>
                    <p:cNvPr id="1371" name="テキスト ボックス 1370">
                      <a:extLst>
                        <a:ext uri="{FF2B5EF4-FFF2-40B4-BE49-F238E27FC236}">
                          <a16:creationId xmlns:a16="http://schemas.microsoft.com/office/drawing/2014/main" id="{D9CE75A6-828E-88D5-067F-9C08A0FAB77D}"/>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72" name="テキスト ボックス 1371">
                      <a:extLst>
                        <a:ext uri="{FF2B5EF4-FFF2-40B4-BE49-F238E27FC236}">
                          <a16:creationId xmlns:a16="http://schemas.microsoft.com/office/drawing/2014/main" id="{9D948FC4-F8D6-A240-90D6-1BEF50E65A43}"/>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grpSp>
            <p:nvGrpSpPr>
              <p:cNvPr id="19" name="グループ化 18">
                <a:extLst>
                  <a:ext uri="{FF2B5EF4-FFF2-40B4-BE49-F238E27FC236}">
                    <a16:creationId xmlns:a16="http://schemas.microsoft.com/office/drawing/2014/main" id="{26D9D9A1-DDF7-78EB-7C09-75BAD86F52DB}"/>
                  </a:ext>
                </a:extLst>
              </p:cNvPr>
              <p:cNvGrpSpPr/>
              <p:nvPr/>
            </p:nvGrpSpPr>
            <p:grpSpPr>
              <a:xfrm>
                <a:off x="354340" y="3320457"/>
                <a:ext cx="2005269" cy="304207"/>
                <a:chOff x="-3224760" y="929334"/>
                <a:chExt cx="2005269" cy="304207"/>
              </a:xfrm>
            </p:grpSpPr>
            <p:grpSp>
              <p:nvGrpSpPr>
                <p:cNvPr id="20" name="グループ化 19">
                  <a:extLst>
                    <a:ext uri="{FF2B5EF4-FFF2-40B4-BE49-F238E27FC236}">
                      <a16:creationId xmlns:a16="http://schemas.microsoft.com/office/drawing/2014/main" id="{AAF80C24-C5DB-2B7C-8702-F230FC4C85C2}"/>
                    </a:ext>
                  </a:extLst>
                </p:cNvPr>
                <p:cNvGrpSpPr/>
                <p:nvPr/>
              </p:nvGrpSpPr>
              <p:grpSpPr>
                <a:xfrm>
                  <a:off x="-3224760" y="932100"/>
                  <a:ext cx="677293" cy="298447"/>
                  <a:chOff x="-3224760" y="932100"/>
                  <a:chExt cx="677293" cy="298447"/>
                </a:xfrm>
              </p:grpSpPr>
              <p:grpSp>
                <p:nvGrpSpPr>
                  <p:cNvPr id="1347" name="グループ化 1346">
                    <a:extLst>
                      <a:ext uri="{FF2B5EF4-FFF2-40B4-BE49-F238E27FC236}">
                        <a16:creationId xmlns:a16="http://schemas.microsoft.com/office/drawing/2014/main" id="{5A2F9B68-668A-D65F-3D60-C1038BE01154}"/>
                      </a:ext>
                    </a:extLst>
                  </p:cNvPr>
                  <p:cNvGrpSpPr/>
                  <p:nvPr/>
                </p:nvGrpSpPr>
                <p:grpSpPr>
                  <a:xfrm>
                    <a:off x="-3224760" y="932100"/>
                    <a:ext cx="459646" cy="298447"/>
                    <a:chOff x="-3224760" y="932100"/>
                    <a:chExt cx="459646" cy="298447"/>
                  </a:xfrm>
                </p:grpSpPr>
                <p:sp>
                  <p:nvSpPr>
                    <p:cNvPr id="1363" name="テキスト ボックス 1362">
                      <a:extLst>
                        <a:ext uri="{FF2B5EF4-FFF2-40B4-BE49-F238E27FC236}">
                          <a16:creationId xmlns:a16="http://schemas.microsoft.com/office/drawing/2014/main" id="{2310459E-C94F-46D1-0381-67B609E49371}"/>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64" name="テキスト ボックス 1363">
                      <a:extLst>
                        <a:ext uri="{FF2B5EF4-FFF2-40B4-BE49-F238E27FC236}">
                          <a16:creationId xmlns:a16="http://schemas.microsoft.com/office/drawing/2014/main" id="{DA7D6ECA-D4FC-6ED7-C194-3AF2D90E272E}"/>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348" name="グループ化 1347">
                    <a:extLst>
                      <a:ext uri="{FF2B5EF4-FFF2-40B4-BE49-F238E27FC236}">
                        <a16:creationId xmlns:a16="http://schemas.microsoft.com/office/drawing/2014/main" id="{8EA373C5-E832-6D41-0BF7-EB015A798753}"/>
                      </a:ext>
                    </a:extLst>
                  </p:cNvPr>
                  <p:cNvGrpSpPr/>
                  <p:nvPr/>
                </p:nvGrpSpPr>
                <p:grpSpPr>
                  <a:xfrm>
                    <a:off x="-3004918" y="932100"/>
                    <a:ext cx="457451" cy="297517"/>
                    <a:chOff x="-3238375" y="929233"/>
                    <a:chExt cx="457451" cy="297517"/>
                  </a:xfrm>
                </p:grpSpPr>
                <p:sp>
                  <p:nvSpPr>
                    <p:cNvPr id="1349" name="テキスト ボックス 1348">
                      <a:extLst>
                        <a:ext uri="{FF2B5EF4-FFF2-40B4-BE49-F238E27FC236}">
                          <a16:creationId xmlns:a16="http://schemas.microsoft.com/office/drawing/2014/main" id="{8153A356-9324-2464-E28D-7DCC3F58B45E}"/>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57" name="テキスト ボックス 1356">
                      <a:extLst>
                        <a:ext uri="{FF2B5EF4-FFF2-40B4-BE49-F238E27FC236}">
                          <a16:creationId xmlns:a16="http://schemas.microsoft.com/office/drawing/2014/main" id="{AACCA0D0-4108-EB5A-12A4-0CC7632D1557}"/>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22" name="グループ化 21">
                  <a:extLst>
                    <a:ext uri="{FF2B5EF4-FFF2-40B4-BE49-F238E27FC236}">
                      <a16:creationId xmlns:a16="http://schemas.microsoft.com/office/drawing/2014/main" id="{25435AC4-0910-3FFE-16E1-B023DDDECB76}"/>
                    </a:ext>
                  </a:extLst>
                </p:cNvPr>
                <p:cNvGrpSpPr/>
                <p:nvPr/>
              </p:nvGrpSpPr>
              <p:grpSpPr>
                <a:xfrm>
                  <a:off x="-2785987" y="929842"/>
                  <a:ext cx="677293" cy="303699"/>
                  <a:chOff x="-3224760" y="925918"/>
                  <a:chExt cx="677293" cy="303699"/>
                </a:xfrm>
              </p:grpSpPr>
              <p:grpSp>
                <p:nvGrpSpPr>
                  <p:cNvPr id="61" name="グループ化 60">
                    <a:extLst>
                      <a:ext uri="{FF2B5EF4-FFF2-40B4-BE49-F238E27FC236}">
                        <a16:creationId xmlns:a16="http://schemas.microsoft.com/office/drawing/2014/main" id="{C189B8E6-204E-3B41-F96B-4BE0BD8A9BF6}"/>
                      </a:ext>
                    </a:extLst>
                  </p:cNvPr>
                  <p:cNvGrpSpPr/>
                  <p:nvPr/>
                </p:nvGrpSpPr>
                <p:grpSpPr>
                  <a:xfrm>
                    <a:off x="-3224760" y="925918"/>
                    <a:ext cx="459646" cy="303699"/>
                    <a:chOff x="-3224760" y="925918"/>
                    <a:chExt cx="459646" cy="303699"/>
                  </a:xfrm>
                </p:grpSpPr>
                <p:sp>
                  <p:nvSpPr>
                    <p:cNvPr id="1345" name="テキスト ボックス 1344">
                      <a:extLst>
                        <a:ext uri="{FF2B5EF4-FFF2-40B4-BE49-F238E27FC236}">
                          <a16:creationId xmlns:a16="http://schemas.microsoft.com/office/drawing/2014/main" id="{0C2E953B-122D-3D53-8E18-67E06E33E1C4}"/>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46" name="テキスト ボックス 1345">
                      <a:extLst>
                        <a:ext uri="{FF2B5EF4-FFF2-40B4-BE49-F238E27FC236}">
                          <a16:creationId xmlns:a16="http://schemas.microsoft.com/office/drawing/2014/main" id="{E7621A2A-42F0-5F53-E230-E395B4BA6F47}"/>
                        </a:ext>
                      </a:extLst>
                    </p:cNvPr>
                    <p:cNvSpPr txBox="1"/>
                    <p:nvPr/>
                  </p:nvSpPr>
                  <p:spPr>
                    <a:xfrm>
                      <a:off x="-3224760" y="925918"/>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62" name="グループ化 61">
                    <a:extLst>
                      <a:ext uri="{FF2B5EF4-FFF2-40B4-BE49-F238E27FC236}">
                        <a16:creationId xmlns:a16="http://schemas.microsoft.com/office/drawing/2014/main" id="{4E72A481-9CF5-7B31-BF75-807E587E04FB}"/>
                      </a:ext>
                    </a:extLst>
                  </p:cNvPr>
                  <p:cNvGrpSpPr/>
                  <p:nvPr/>
                </p:nvGrpSpPr>
                <p:grpSpPr>
                  <a:xfrm>
                    <a:off x="-3004918" y="932100"/>
                    <a:ext cx="457451" cy="297517"/>
                    <a:chOff x="-3238375" y="929233"/>
                    <a:chExt cx="457451" cy="297517"/>
                  </a:xfrm>
                </p:grpSpPr>
                <p:sp>
                  <p:nvSpPr>
                    <p:cNvPr id="63" name="テキスト ボックス 62">
                      <a:extLst>
                        <a:ext uri="{FF2B5EF4-FFF2-40B4-BE49-F238E27FC236}">
                          <a16:creationId xmlns:a16="http://schemas.microsoft.com/office/drawing/2014/main" id="{E71DA1EA-A997-3FC6-E5C3-E79814629D00}"/>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44" name="テキスト ボックス 1343">
                      <a:extLst>
                        <a:ext uri="{FF2B5EF4-FFF2-40B4-BE49-F238E27FC236}">
                          <a16:creationId xmlns:a16="http://schemas.microsoft.com/office/drawing/2014/main" id="{8DC3BE22-ACE3-A59F-1E4E-BFA8A9FA987F}"/>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25" name="グループ化 24">
                  <a:extLst>
                    <a:ext uri="{FF2B5EF4-FFF2-40B4-BE49-F238E27FC236}">
                      <a16:creationId xmlns:a16="http://schemas.microsoft.com/office/drawing/2014/main" id="{91F24F87-20A4-3F30-D14B-5D590C9842E0}"/>
                    </a:ext>
                  </a:extLst>
                </p:cNvPr>
                <p:cNvGrpSpPr/>
                <p:nvPr/>
              </p:nvGrpSpPr>
              <p:grpSpPr>
                <a:xfrm>
                  <a:off x="-2344849" y="932100"/>
                  <a:ext cx="677293" cy="298447"/>
                  <a:chOff x="-3224760" y="932100"/>
                  <a:chExt cx="677293" cy="298447"/>
                </a:xfrm>
              </p:grpSpPr>
              <p:grpSp>
                <p:nvGrpSpPr>
                  <p:cNvPr id="46" name="グループ化 45">
                    <a:extLst>
                      <a:ext uri="{FF2B5EF4-FFF2-40B4-BE49-F238E27FC236}">
                        <a16:creationId xmlns:a16="http://schemas.microsoft.com/office/drawing/2014/main" id="{5F735E3F-78EB-1B2C-E3F0-791839154542}"/>
                      </a:ext>
                    </a:extLst>
                  </p:cNvPr>
                  <p:cNvGrpSpPr/>
                  <p:nvPr/>
                </p:nvGrpSpPr>
                <p:grpSpPr>
                  <a:xfrm>
                    <a:off x="-3224760" y="932100"/>
                    <a:ext cx="459646" cy="298447"/>
                    <a:chOff x="-3224760" y="932100"/>
                    <a:chExt cx="459646" cy="298447"/>
                  </a:xfrm>
                </p:grpSpPr>
                <p:sp>
                  <p:nvSpPr>
                    <p:cNvPr id="56" name="テキスト ボックス 55">
                      <a:extLst>
                        <a:ext uri="{FF2B5EF4-FFF2-40B4-BE49-F238E27FC236}">
                          <a16:creationId xmlns:a16="http://schemas.microsoft.com/office/drawing/2014/main" id="{45960CEA-B621-AB45-AF1F-C044EEB4FFD3}"/>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57" name="テキスト ボックス 56">
                      <a:extLst>
                        <a:ext uri="{FF2B5EF4-FFF2-40B4-BE49-F238E27FC236}">
                          <a16:creationId xmlns:a16="http://schemas.microsoft.com/office/drawing/2014/main" id="{56D34DA0-5939-1B67-69BF-0C7A3E6544AB}"/>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51" name="グループ化 50">
                    <a:extLst>
                      <a:ext uri="{FF2B5EF4-FFF2-40B4-BE49-F238E27FC236}">
                        <a16:creationId xmlns:a16="http://schemas.microsoft.com/office/drawing/2014/main" id="{9B8F4C87-9912-9110-8F27-B7624308EAF9}"/>
                      </a:ext>
                    </a:extLst>
                  </p:cNvPr>
                  <p:cNvGrpSpPr/>
                  <p:nvPr/>
                </p:nvGrpSpPr>
                <p:grpSpPr>
                  <a:xfrm>
                    <a:off x="-3004918" y="932100"/>
                    <a:ext cx="457451" cy="297517"/>
                    <a:chOff x="-3238375" y="929233"/>
                    <a:chExt cx="457451" cy="297517"/>
                  </a:xfrm>
                </p:grpSpPr>
                <p:sp>
                  <p:nvSpPr>
                    <p:cNvPr id="52" name="テキスト ボックス 51">
                      <a:extLst>
                        <a:ext uri="{FF2B5EF4-FFF2-40B4-BE49-F238E27FC236}">
                          <a16:creationId xmlns:a16="http://schemas.microsoft.com/office/drawing/2014/main" id="{4EA878D2-DC51-DAC9-B65A-817E72D42EE1}"/>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53" name="テキスト ボックス 52">
                      <a:extLst>
                        <a:ext uri="{FF2B5EF4-FFF2-40B4-BE49-F238E27FC236}">
                          <a16:creationId xmlns:a16="http://schemas.microsoft.com/office/drawing/2014/main" id="{FBBBDBA8-0C7D-C420-14E6-507B68B4D2F3}"/>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33" name="グループ化 32">
                  <a:extLst>
                    <a:ext uri="{FF2B5EF4-FFF2-40B4-BE49-F238E27FC236}">
                      <a16:creationId xmlns:a16="http://schemas.microsoft.com/office/drawing/2014/main" id="{6004816C-0EAA-7766-720E-55BD78441F29}"/>
                    </a:ext>
                  </a:extLst>
                </p:cNvPr>
                <p:cNvGrpSpPr/>
                <p:nvPr/>
              </p:nvGrpSpPr>
              <p:grpSpPr>
                <a:xfrm>
                  <a:off x="-1906076" y="929334"/>
                  <a:ext cx="686585" cy="304207"/>
                  <a:chOff x="-3224760" y="925410"/>
                  <a:chExt cx="686585" cy="304207"/>
                </a:xfrm>
              </p:grpSpPr>
              <p:grpSp>
                <p:nvGrpSpPr>
                  <p:cNvPr id="34" name="グループ化 33">
                    <a:extLst>
                      <a:ext uri="{FF2B5EF4-FFF2-40B4-BE49-F238E27FC236}">
                        <a16:creationId xmlns:a16="http://schemas.microsoft.com/office/drawing/2014/main" id="{280051FC-09D1-F05E-A278-3F1DCC2A7228}"/>
                      </a:ext>
                    </a:extLst>
                  </p:cNvPr>
                  <p:cNvGrpSpPr/>
                  <p:nvPr/>
                </p:nvGrpSpPr>
                <p:grpSpPr>
                  <a:xfrm>
                    <a:off x="-3224760" y="925410"/>
                    <a:ext cx="459646" cy="304207"/>
                    <a:chOff x="-3224760" y="925410"/>
                    <a:chExt cx="459646" cy="304207"/>
                  </a:xfrm>
                </p:grpSpPr>
                <p:sp>
                  <p:nvSpPr>
                    <p:cNvPr id="44" name="テキスト ボックス 43">
                      <a:extLst>
                        <a:ext uri="{FF2B5EF4-FFF2-40B4-BE49-F238E27FC236}">
                          <a16:creationId xmlns:a16="http://schemas.microsoft.com/office/drawing/2014/main" id="{420D54F6-621D-3B1F-8A70-5AB8F33989D7}"/>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45" name="テキスト ボックス 44">
                      <a:extLst>
                        <a:ext uri="{FF2B5EF4-FFF2-40B4-BE49-F238E27FC236}">
                          <a16:creationId xmlns:a16="http://schemas.microsoft.com/office/drawing/2014/main" id="{D1C15397-68DF-A2F5-820F-362B9CAEEA78}"/>
                        </a:ext>
                      </a:extLst>
                    </p:cNvPr>
                    <p:cNvSpPr txBox="1"/>
                    <p:nvPr/>
                  </p:nvSpPr>
                  <p:spPr>
                    <a:xfrm>
                      <a:off x="-3224760" y="92541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35" name="グループ化 34">
                    <a:extLst>
                      <a:ext uri="{FF2B5EF4-FFF2-40B4-BE49-F238E27FC236}">
                        <a16:creationId xmlns:a16="http://schemas.microsoft.com/office/drawing/2014/main" id="{73A47AB1-AB6B-26E7-0AAE-41695EF8DD3B}"/>
                      </a:ext>
                    </a:extLst>
                  </p:cNvPr>
                  <p:cNvGrpSpPr/>
                  <p:nvPr/>
                </p:nvGrpSpPr>
                <p:grpSpPr>
                  <a:xfrm>
                    <a:off x="-3004918" y="925792"/>
                    <a:ext cx="466743" cy="303825"/>
                    <a:chOff x="-3238375" y="922925"/>
                    <a:chExt cx="466743" cy="303825"/>
                  </a:xfrm>
                </p:grpSpPr>
                <p:sp>
                  <p:nvSpPr>
                    <p:cNvPr id="36" name="テキスト ボックス 35">
                      <a:extLst>
                        <a:ext uri="{FF2B5EF4-FFF2-40B4-BE49-F238E27FC236}">
                          <a16:creationId xmlns:a16="http://schemas.microsoft.com/office/drawing/2014/main" id="{38C21079-4364-46ED-13A4-E02F90ABC337}"/>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39" name="テキスト ボックス 38">
                      <a:extLst>
                        <a:ext uri="{FF2B5EF4-FFF2-40B4-BE49-F238E27FC236}">
                          <a16:creationId xmlns:a16="http://schemas.microsoft.com/office/drawing/2014/main" id="{50C5F551-582F-33D7-5B18-7C737C3ABB96}"/>
                        </a:ext>
                      </a:extLst>
                    </p:cNvPr>
                    <p:cNvSpPr txBox="1"/>
                    <p:nvPr/>
                  </p:nvSpPr>
                  <p:spPr>
                    <a:xfrm>
                      <a:off x="-3121312" y="922925"/>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grpSp>
        <p:sp>
          <p:nvSpPr>
            <p:cNvPr id="14" name="テキスト ボックス 13">
              <a:extLst>
                <a:ext uri="{FF2B5EF4-FFF2-40B4-BE49-F238E27FC236}">
                  <a16:creationId xmlns:a16="http://schemas.microsoft.com/office/drawing/2014/main" id="{E9DCF817-FC8E-FC02-0A69-6C4043C2DD9D}"/>
                </a:ext>
              </a:extLst>
            </p:cNvPr>
            <p:cNvSpPr txBox="1"/>
            <p:nvPr/>
          </p:nvSpPr>
          <p:spPr>
            <a:xfrm>
              <a:off x="3781574" y="3354316"/>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393" name="グループ化 1392">
            <a:extLst>
              <a:ext uri="{FF2B5EF4-FFF2-40B4-BE49-F238E27FC236}">
                <a16:creationId xmlns:a16="http://schemas.microsoft.com/office/drawing/2014/main" id="{1E1C480A-16E9-9D61-78A2-C9E379052FF8}"/>
              </a:ext>
            </a:extLst>
          </p:cNvPr>
          <p:cNvGrpSpPr/>
          <p:nvPr/>
        </p:nvGrpSpPr>
        <p:grpSpPr>
          <a:xfrm>
            <a:off x="581288" y="5677530"/>
            <a:ext cx="3877137" cy="304919"/>
            <a:chOff x="254117" y="3346999"/>
            <a:chExt cx="3877137" cy="304919"/>
          </a:xfrm>
        </p:grpSpPr>
        <p:grpSp>
          <p:nvGrpSpPr>
            <p:cNvPr id="1394" name="グループ化 1393">
              <a:extLst>
                <a:ext uri="{FF2B5EF4-FFF2-40B4-BE49-F238E27FC236}">
                  <a16:creationId xmlns:a16="http://schemas.microsoft.com/office/drawing/2014/main" id="{44C0EA1D-3C43-54AC-9866-CAD93E28F5F4}"/>
                </a:ext>
              </a:extLst>
            </p:cNvPr>
            <p:cNvGrpSpPr/>
            <p:nvPr/>
          </p:nvGrpSpPr>
          <p:grpSpPr>
            <a:xfrm>
              <a:off x="254117" y="3346999"/>
              <a:ext cx="3765845" cy="304919"/>
              <a:chOff x="354340" y="3320457"/>
              <a:chExt cx="3765845" cy="304919"/>
            </a:xfrm>
          </p:grpSpPr>
          <p:grpSp>
            <p:nvGrpSpPr>
              <p:cNvPr id="1396" name="グループ化 1395">
                <a:extLst>
                  <a:ext uri="{FF2B5EF4-FFF2-40B4-BE49-F238E27FC236}">
                    <a16:creationId xmlns:a16="http://schemas.microsoft.com/office/drawing/2014/main" id="{B4632AD4-C8AF-993A-D8A8-501CF70E3025}"/>
                  </a:ext>
                </a:extLst>
              </p:cNvPr>
              <p:cNvGrpSpPr/>
              <p:nvPr/>
            </p:nvGrpSpPr>
            <p:grpSpPr>
              <a:xfrm>
                <a:off x="2124208" y="3323005"/>
                <a:ext cx="1995977" cy="302371"/>
                <a:chOff x="-3224760" y="932100"/>
                <a:chExt cx="1995977" cy="302371"/>
              </a:xfrm>
            </p:grpSpPr>
            <p:grpSp>
              <p:nvGrpSpPr>
                <p:cNvPr id="1079" name="グループ化 1078">
                  <a:extLst>
                    <a:ext uri="{FF2B5EF4-FFF2-40B4-BE49-F238E27FC236}">
                      <a16:creationId xmlns:a16="http://schemas.microsoft.com/office/drawing/2014/main" id="{1161B815-1EF5-1A9D-1E48-4B1B03377F1C}"/>
                    </a:ext>
                  </a:extLst>
                </p:cNvPr>
                <p:cNvGrpSpPr/>
                <p:nvPr/>
              </p:nvGrpSpPr>
              <p:grpSpPr>
                <a:xfrm>
                  <a:off x="-3224760" y="932100"/>
                  <a:ext cx="677293" cy="298447"/>
                  <a:chOff x="-3224760" y="932100"/>
                  <a:chExt cx="677293" cy="298447"/>
                </a:xfrm>
              </p:grpSpPr>
              <p:grpSp>
                <p:nvGrpSpPr>
                  <p:cNvPr id="1183" name="グループ化 1182">
                    <a:extLst>
                      <a:ext uri="{FF2B5EF4-FFF2-40B4-BE49-F238E27FC236}">
                        <a16:creationId xmlns:a16="http://schemas.microsoft.com/office/drawing/2014/main" id="{D8FD778A-F2FC-99A1-381E-373CAEF762D3}"/>
                      </a:ext>
                    </a:extLst>
                  </p:cNvPr>
                  <p:cNvGrpSpPr/>
                  <p:nvPr/>
                </p:nvGrpSpPr>
                <p:grpSpPr>
                  <a:xfrm>
                    <a:off x="-3224760" y="932100"/>
                    <a:ext cx="459646" cy="298447"/>
                    <a:chOff x="-3224760" y="932100"/>
                    <a:chExt cx="459646" cy="298447"/>
                  </a:xfrm>
                </p:grpSpPr>
                <p:sp>
                  <p:nvSpPr>
                    <p:cNvPr id="1187" name="テキスト ボックス 1186">
                      <a:extLst>
                        <a:ext uri="{FF2B5EF4-FFF2-40B4-BE49-F238E27FC236}">
                          <a16:creationId xmlns:a16="http://schemas.microsoft.com/office/drawing/2014/main" id="{B71669FD-B344-AE82-23EF-572CE06494EA}"/>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188" name="テキスト ボックス 1187">
                      <a:extLst>
                        <a:ext uri="{FF2B5EF4-FFF2-40B4-BE49-F238E27FC236}">
                          <a16:creationId xmlns:a16="http://schemas.microsoft.com/office/drawing/2014/main" id="{10D4D69D-2DD2-32BD-7E32-03EE32BA25E5}"/>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184" name="グループ化 1183">
                    <a:extLst>
                      <a:ext uri="{FF2B5EF4-FFF2-40B4-BE49-F238E27FC236}">
                        <a16:creationId xmlns:a16="http://schemas.microsoft.com/office/drawing/2014/main" id="{AC0D4AEE-0548-3845-8D28-3D64679C200B}"/>
                      </a:ext>
                    </a:extLst>
                  </p:cNvPr>
                  <p:cNvGrpSpPr/>
                  <p:nvPr/>
                </p:nvGrpSpPr>
                <p:grpSpPr>
                  <a:xfrm>
                    <a:off x="-3008728" y="932100"/>
                    <a:ext cx="461261" cy="297517"/>
                    <a:chOff x="-3242185" y="929233"/>
                    <a:chExt cx="461261" cy="297517"/>
                  </a:xfrm>
                </p:grpSpPr>
                <p:sp>
                  <p:nvSpPr>
                    <p:cNvPr id="1185" name="テキスト ボックス 1184">
                      <a:extLst>
                        <a:ext uri="{FF2B5EF4-FFF2-40B4-BE49-F238E27FC236}">
                          <a16:creationId xmlns:a16="http://schemas.microsoft.com/office/drawing/2014/main" id="{BD5964B2-2294-65F0-7518-5426808EB8AE}"/>
                        </a:ext>
                      </a:extLst>
                    </p:cNvPr>
                    <p:cNvSpPr txBox="1"/>
                    <p:nvPr/>
                  </p:nvSpPr>
                  <p:spPr>
                    <a:xfrm>
                      <a:off x="-324218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186" name="テキスト ボックス 1185">
                      <a:extLst>
                        <a:ext uri="{FF2B5EF4-FFF2-40B4-BE49-F238E27FC236}">
                          <a16:creationId xmlns:a16="http://schemas.microsoft.com/office/drawing/2014/main" id="{5DABC030-8824-CB73-6A61-F268C9599833}"/>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081" name="グループ化 1080">
                  <a:extLst>
                    <a:ext uri="{FF2B5EF4-FFF2-40B4-BE49-F238E27FC236}">
                      <a16:creationId xmlns:a16="http://schemas.microsoft.com/office/drawing/2014/main" id="{45A6F2C4-8FFD-1D18-3DB7-F01604529967}"/>
                    </a:ext>
                  </a:extLst>
                </p:cNvPr>
                <p:cNvGrpSpPr/>
                <p:nvPr/>
              </p:nvGrpSpPr>
              <p:grpSpPr>
                <a:xfrm>
                  <a:off x="-2785987" y="933144"/>
                  <a:ext cx="677293" cy="300397"/>
                  <a:chOff x="-3224760" y="929220"/>
                  <a:chExt cx="677293" cy="300397"/>
                </a:xfrm>
              </p:grpSpPr>
              <p:grpSp>
                <p:nvGrpSpPr>
                  <p:cNvPr id="1097" name="グループ化 1096">
                    <a:extLst>
                      <a:ext uri="{FF2B5EF4-FFF2-40B4-BE49-F238E27FC236}">
                        <a16:creationId xmlns:a16="http://schemas.microsoft.com/office/drawing/2014/main" id="{CB0F2F01-0F44-8CA7-8058-E908FE753F24}"/>
                      </a:ext>
                    </a:extLst>
                  </p:cNvPr>
                  <p:cNvGrpSpPr/>
                  <p:nvPr/>
                </p:nvGrpSpPr>
                <p:grpSpPr>
                  <a:xfrm>
                    <a:off x="-3224760" y="929220"/>
                    <a:ext cx="459646" cy="300397"/>
                    <a:chOff x="-3224760" y="929220"/>
                    <a:chExt cx="459646" cy="300397"/>
                  </a:xfrm>
                </p:grpSpPr>
                <p:sp>
                  <p:nvSpPr>
                    <p:cNvPr id="1101" name="テキスト ボックス 1100">
                      <a:extLst>
                        <a:ext uri="{FF2B5EF4-FFF2-40B4-BE49-F238E27FC236}">
                          <a16:creationId xmlns:a16="http://schemas.microsoft.com/office/drawing/2014/main" id="{BE568DFE-7C06-DCCE-474D-47A47033E63C}"/>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103" name="テキスト ボックス 1102">
                      <a:extLst>
                        <a:ext uri="{FF2B5EF4-FFF2-40B4-BE49-F238E27FC236}">
                          <a16:creationId xmlns:a16="http://schemas.microsoft.com/office/drawing/2014/main" id="{4237BC92-6CB4-8706-6DE3-29D8443606A2}"/>
                        </a:ext>
                      </a:extLst>
                    </p:cNvPr>
                    <p:cNvSpPr txBox="1"/>
                    <p:nvPr/>
                  </p:nvSpPr>
                  <p:spPr>
                    <a:xfrm>
                      <a:off x="-3224760" y="92922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098" name="グループ化 1097">
                    <a:extLst>
                      <a:ext uri="{FF2B5EF4-FFF2-40B4-BE49-F238E27FC236}">
                        <a16:creationId xmlns:a16="http://schemas.microsoft.com/office/drawing/2014/main" id="{D36DC537-DA10-0467-D634-E29E51E5AA45}"/>
                      </a:ext>
                    </a:extLst>
                  </p:cNvPr>
                  <p:cNvGrpSpPr/>
                  <p:nvPr/>
                </p:nvGrpSpPr>
                <p:grpSpPr>
                  <a:xfrm>
                    <a:off x="-3004918" y="932100"/>
                    <a:ext cx="457451" cy="297517"/>
                    <a:chOff x="-3238375" y="929233"/>
                    <a:chExt cx="457451" cy="297517"/>
                  </a:xfrm>
                </p:grpSpPr>
                <p:sp>
                  <p:nvSpPr>
                    <p:cNvPr id="1099" name="テキスト ボックス 1098">
                      <a:extLst>
                        <a:ext uri="{FF2B5EF4-FFF2-40B4-BE49-F238E27FC236}">
                          <a16:creationId xmlns:a16="http://schemas.microsoft.com/office/drawing/2014/main" id="{12FF72AA-52B8-1A1E-64BC-38D92CF0F797}"/>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100" name="テキスト ボックス 1099">
                      <a:extLst>
                        <a:ext uri="{FF2B5EF4-FFF2-40B4-BE49-F238E27FC236}">
                          <a16:creationId xmlns:a16="http://schemas.microsoft.com/office/drawing/2014/main" id="{AD3167B5-67A5-FE0F-692B-B9FFF6071474}"/>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082" name="グループ化 1081">
                  <a:extLst>
                    <a:ext uri="{FF2B5EF4-FFF2-40B4-BE49-F238E27FC236}">
                      <a16:creationId xmlns:a16="http://schemas.microsoft.com/office/drawing/2014/main" id="{834E97BA-0CE7-BA00-3D7B-7B155EB85E4E}"/>
                    </a:ext>
                  </a:extLst>
                </p:cNvPr>
                <p:cNvGrpSpPr/>
                <p:nvPr/>
              </p:nvGrpSpPr>
              <p:grpSpPr>
                <a:xfrm>
                  <a:off x="-2344849" y="932100"/>
                  <a:ext cx="677293" cy="298447"/>
                  <a:chOff x="-3224760" y="932100"/>
                  <a:chExt cx="677293" cy="298447"/>
                </a:xfrm>
              </p:grpSpPr>
              <p:grpSp>
                <p:nvGrpSpPr>
                  <p:cNvPr id="1091" name="グループ化 1090">
                    <a:extLst>
                      <a:ext uri="{FF2B5EF4-FFF2-40B4-BE49-F238E27FC236}">
                        <a16:creationId xmlns:a16="http://schemas.microsoft.com/office/drawing/2014/main" id="{862D8D84-7F48-6164-0E81-4E9F9BA0C1A5}"/>
                      </a:ext>
                    </a:extLst>
                  </p:cNvPr>
                  <p:cNvGrpSpPr/>
                  <p:nvPr/>
                </p:nvGrpSpPr>
                <p:grpSpPr>
                  <a:xfrm>
                    <a:off x="-3224760" y="932100"/>
                    <a:ext cx="459646" cy="298447"/>
                    <a:chOff x="-3224760" y="932100"/>
                    <a:chExt cx="459646" cy="298447"/>
                  </a:xfrm>
                </p:grpSpPr>
                <p:sp>
                  <p:nvSpPr>
                    <p:cNvPr id="1095" name="テキスト ボックス 1094">
                      <a:extLst>
                        <a:ext uri="{FF2B5EF4-FFF2-40B4-BE49-F238E27FC236}">
                          <a16:creationId xmlns:a16="http://schemas.microsoft.com/office/drawing/2014/main" id="{AADCC4E6-D27B-F02A-7799-4409228AB7EC}"/>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96" name="テキスト ボックス 1095">
                      <a:extLst>
                        <a:ext uri="{FF2B5EF4-FFF2-40B4-BE49-F238E27FC236}">
                          <a16:creationId xmlns:a16="http://schemas.microsoft.com/office/drawing/2014/main" id="{7CCEAF38-3DBE-D838-E854-BB76B92FFB19}"/>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092" name="グループ化 1091">
                    <a:extLst>
                      <a:ext uri="{FF2B5EF4-FFF2-40B4-BE49-F238E27FC236}">
                        <a16:creationId xmlns:a16="http://schemas.microsoft.com/office/drawing/2014/main" id="{A56B42F0-BB0B-4727-4C0F-F4E7D4305087}"/>
                      </a:ext>
                    </a:extLst>
                  </p:cNvPr>
                  <p:cNvGrpSpPr/>
                  <p:nvPr/>
                </p:nvGrpSpPr>
                <p:grpSpPr>
                  <a:xfrm>
                    <a:off x="-3004918" y="932100"/>
                    <a:ext cx="457451" cy="297517"/>
                    <a:chOff x="-3238375" y="929233"/>
                    <a:chExt cx="457451" cy="297517"/>
                  </a:xfrm>
                </p:grpSpPr>
                <p:sp>
                  <p:nvSpPr>
                    <p:cNvPr id="1093" name="テキスト ボックス 1092">
                      <a:extLst>
                        <a:ext uri="{FF2B5EF4-FFF2-40B4-BE49-F238E27FC236}">
                          <a16:creationId xmlns:a16="http://schemas.microsoft.com/office/drawing/2014/main" id="{169C38E4-1B0C-7551-918B-29C9F7237D76}"/>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94" name="テキスト ボックス 1093">
                      <a:extLst>
                        <a:ext uri="{FF2B5EF4-FFF2-40B4-BE49-F238E27FC236}">
                          <a16:creationId xmlns:a16="http://schemas.microsoft.com/office/drawing/2014/main" id="{09E3A6CA-9544-1B0E-7C69-CF10829E343F}"/>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084" name="グループ化 1083">
                  <a:extLst>
                    <a:ext uri="{FF2B5EF4-FFF2-40B4-BE49-F238E27FC236}">
                      <a16:creationId xmlns:a16="http://schemas.microsoft.com/office/drawing/2014/main" id="{D29EA53B-5DFD-B3E1-D408-932ECD537732}"/>
                    </a:ext>
                  </a:extLst>
                </p:cNvPr>
                <p:cNvGrpSpPr/>
                <p:nvPr/>
              </p:nvGrpSpPr>
              <p:grpSpPr>
                <a:xfrm>
                  <a:off x="-1906076" y="936024"/>
                  <a:ext cx="677293" cy="298447"/>
                  <a:chOff x="-3224760" y="932100"/>
                  <a:chExt cx="677293" cy="298447"/>
                </a:xfrm>
              </p:grpSpPr>
              <p:grpSp>
                <p:nvGrpSpPr>
                  <p:cNvPr id="1085" name="グループ化 1084">
                    <a:extLst>
                      <a:ext uri="{FF2B5EF4-FFF2-40B4-BE49-F238E27FC236}">
                        <a16:creationId xmlns:a16="http://schemas.microsoft.com/office/drawing/2014/main" id="{F5F11769-5724-46DE-3435-55A5730F60EE}"/>
                      </a:ext>
                    </a:extLst>
                  </p:cNvPr>
                  <p:cNvGrpSpPr/>
                  <p:nvPr/>
                </p:nvGrpSpPr>
                <p:grpSpPr>
                  <a:xfrm>
                    <a:off x="-3224760" y="932100"/>
                    <a:ext cx="459646" cy="298447"/>
                    <a:chOff x="-3224760" y="932100"/>
                    <a:chExt cx="459646" cy="298447"/>
                  </a:xfrm>
                </p:grpSpPr>
                <p:sp>
                  <p:nvSpPr>
                    <p:cNvPr id="1089" name="テキスト ボックス 1088">
                      <a:extLst>
                        <a:ext uri="{FF2B5EF4-FFF2-40B4-BE49-F238E27FC236}">
                          <a16:creationId xmlns:a16="http://schemas.microsoft.com/office/drawing/2014/main" id="{71474045-56CB-59D7-23AF-46FE9AC4A76F}"/>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90" name="テキスト ボックス 1089">
                      <a:extLst>
                        <a:ext uri="{FF2B5EF4-FFF2-40B4-BE49-F238E27FC236}">
                          <a16:creationId xmlns:a16="http://schemas.microsoft.com/office/drawing/2014/main" id="{1B7BACFF-ACDE-F2B9-31A7-0B13916F755E}"/>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086" name="グループ化 1085">
                    <a:extLst>
                      <a:ext uri="{FF2B5EF4-FFF2-40B4-BE49-F238E27FC236}">
                        <a16:creationId xmlns:a16="http://schemas.microsoft.com/office/drawing/2014/main" id="{62F68379-250F-6B25-420B-ECDCB5B49193}"/>
                      </a:ext>
                    </a:extLst>
                  </p:cNvPr>
                  <p:cNvGrpSpPr/>
                  <p:nvPr/>
                </p:nvGrpSpPr>
                <p:grpSpPr>
                  <a:xfrm>
                    <a:off x="-3004918" y="932100"/>
                    <a:ext cx="457451" cy="297517"/>
                    <a:chOff x="-3238375" y="929233"/>
                    <a:chExt cx="457451" cy="297517"/>
                  </a:xfrm>
                </p:grpSpPr>
                <p:sp>
                  <p:nvSpPr>
                    <p:cNvPr id="1087" name="テキスト ボックス 1086">
                      <a:extLst>
                        <a:ext uri="{FF2B5EF4-FFF2-40B4-BE49-F238E27FC236}">
                          <a16:creationId xmlns:a16="http://schemas.microsoft.com/office/drawing/2014/main" id="{6D348BDC-822C-5216-0101-5EA7D6601018}"/>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88" name="テキスト ボックス 1087">
                      <a:extLst>
                        <a:ext uri="{FF2B5EF4-FFF2-40B4-BE49-F238E27FC236}">
                          <a16:creationId xmlns:a16="http://schemas.microsoft.com/office/drawing/2014/main" id="{F246E078-E6F8-D3F2-DAC1-0E2016938981}"/>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grpSp>
            <p:nvGrpSpPr>
              <p:cNvPr id="1397" name="グループ化 1396">
                <a:extLst>
                  <a:ext uri="{FF2B5EF4-FFF2-40B4-BE49-F238E27FC236}">
                    <a16:creationId xmlns:a16="http://schemas.microsoft.com/office/drawing/2014/main" id="{CD635975-194E-FE9F-B5B7-281D875FC403}"/>
                  </a:ext>
                </a:extLst>
              </p:cNvPr>
              <p:cNvGrpSpPr/>
              <p:nvPr/>
            </p:nvGrpSpPr>
            <p:grpSpPr>
              <a:xfrm>
                <a:off x="354340" y="3320457"/>
                <a:ext cx="2005269" cy="304207"/>
                <a:chOff x="-3224760" y="929334"/>
                <a:chExt cx="2005269" cy="304207"/>
              </a:xfrm>
            </p:grpSpPr>
            <p:grpSp>
              <p:nvGrpSpPr>
                <p:cNvPr id="1398" name="グループ化 1397">
                  <a:extLst>
                    <a:ext uri="{FF2B5EF4-FFF2-40B4-BE49-F238E27FC236}">
                      <a16:creationId xmlns:a16="http://schemas.microsoft.com/office/drawing/2014/main" id="{F495E89D-4411-8F36-26F0-2D1E1766FD5E}"/>
                    </a:ext>
                  </a:extLst>
                </p:cNvPr>
                <p:cNvGrpSpPr/>
                <p:nvPr/>
              </p:nvGrpSpPr>
              <p:grpSpPr>
                <a:xfrm>
                  <a:off x="-3224760" y="932100"/>
                  <a:ext cx="677293" cy="298447"/>
                  <a:chOff x="-3224760" y="932100"/>
                  <a:chExt cx="677293" cy="298447"/>
                </a:xfrm>
              </p:grpSpPr>
              <p:grpSp>
                <p:nvGrpSpPr>
                  <p:cNvPr id="1042" name="グループ化 1041">
                    <a:extLst>
                      <a:ext uri="{FF2B5EF4-FFF2-40B4-BE49-F238E27FC236}">
                        <a16:creationId xmlns:a16="http://schemas.microsoft.com/office/drawing/2014/main" id="{7C68E57C-5AEF-DD6C-7D58-EF03EC65E052}"/>
                      </a:ext>
                    </a:extLst>
                  </p:cNvPr>
                  <p:cNvGrpSpPr/>
                  <p:nvPr/>
                </p:nvGrpSpPr>
                <p:grpSpPr>
                  <a:xfrm>
                    <a:off x="-3224760" y="932100"/>
                    <a:ext cx="459646" cy="298447"/>
                    <a:chOff x="-3224760" y="932100"/>
                    <a:chExt cx="459646" cy="298447"/>
                  </a:xfrm>
                </p:grpSpPr>
                <p:sp>
                  <p:nvSpPr>
                    <p:cNvPr id="1076" name="テキスト ボックス 1075">
                      <a:extLst>
                        <a:ext uri="{FF2B5EF4-FFF2-40B4-BE49-F238E27FC236}">
                          <a16:creationId xmlns:a16="http://schemas.microsoft.com/office/drawing/2014/main" id="{D2E637B4-4DE7-BF47-A4EF-FFDE18BFCF7D}"/>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78" name="テキスト ボックス 1077">
                      <a:extLst>
                        <a:ext uri="{FF2B5EF4-FFF2-40B4-BE49-F238E27FC236}">
                          <a16:creationId xmlns:a16="http://schemas.microsoft.com/office/drawing/2014/main" id="{D45226E3-B8A5-954B-0365-D13933F86D50}"/>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045" name="グループ化 1044">
                    <a:extLst>
                      <a:ext uri="{FF2B5EF4-FFF2-40B4-BE49-F238E27FC236}">
                        <a16:creationId xmlns:a16="http://schemas.microsoft.com/office/drawing/2014/main" id="{2D742EB7-24F0-A156-BCBE-B7C972118C9A}"/>
                      </a:ext>
                    </a:extLst>
                  </p:cNvPr>
                  <p:cNvGrpSpPr/>
                  <p:nvPr/>
                </p:nvGrpSpPr>
                <p:grpSpPr>
                  <a:xfrm>
                    <a:off x="-3004918" y="932100"/>
                    <a:ext cx="457451" cy="297517"/>
                    <a:chOff x="-3238375" y="929233"/>
                    <a:chExt cx="457451" cy="297517"/>
                  </a:xfrm>
                </p:grpSpPr>
                <p:sp>
                  <p:nvSpPr>
                    <p:cNvPr id="1063" name="テキスト ボックス 1062">
                      <a:extLst>
                        <a:ext uri="{FF2B5EF4-FFF2-40B4-BE49-F238E27FC236}">
                          <a16:creationId xmlns:a16="http://schemas.microsoft.com/office/drawing/2014/main" id="{0F13B20D-C985-3F15-EA1F-830061ECF2B6}"/>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73" name="テキスト ボックス 1072">
                      <a:extLst>
                        <a:ext uri="{FF2B5EF4-FFF2-40B4-BE49-F238E27FC236}">
                          <a16:creationId xmlns:a16="http://schemas.microsoft.com/office/drawing/2014/main" id="{5978E3BF-46BF-E012-86F8-011E86A206D0}"/>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399" name="グループ化 1398">
                  <a:extLst>
                    <a:ext uri="{FF2B5EF4-FFF2-40B4-BE49-F238E27FC236}">
                      <a16:creationId xmlns:a16="http://schemas.microsoft.com/office/drawing/2014/main" id="{38D2A979-24CD-0E42-15B8-7C2D2595F50B}"/>
                    </a:ext>
                  </a:extLst>
                </p:cNvPr>
                <p:cNvGrpSpPr/>
                <p:nvPr/>
              </p:nvGrpSpPr>
              <p:grpSpPr>
                <a:xfrm>
                  <a:off x="-2785987" y="929842"/>
                  <a:ext cx="677293" cy="303699"/>
                  <a:chOff x="-3224760" y="925918"/>
                  <a:chExt cx="677293" cy="303699"/>
                </a:xfrm>
              </p:grpSpPr>
              <p:grpSp>
                <p:nvGrpSpPr>
                  <p:cNvPr id="1032" name="グループ化 1031">
                    <a:extLst>
                      <a:ext uri="{FF2B5EF4-FFF2-40B4-BE49-F238E27FC236}">
                        <a16:creationId xmlns:a16="http://schemas.microsoft.com/office/drawing/2014/main" id="{587806EE-5908-0B3C-E7AC-DE7EE5C1FDCC}"/>
                      </a:ext>
                    </a:extLst>
                  </p:cNvPr>
                  <p:cNvGrpSpPr/>
                  <p:nvPr/>
                </p:nvGrpSpPr>
                <p:grpSpPr>
                  <a:xfrm>
                    <a:off x="-3224760" y="925918"/>
                    <a:ext cx="459646" cy="303699"/>
                    <a:chOff x="-3224760" y="925918"/>
                    <a:chExt cx="459646" cy="303699"/>
                  </a:xfrm>
                </p:grpSpPr>
                <p:sp>
                  <p:nvSpPr>
                    <p:cNvPr id="1038" name="テキスト ボックス 1037">
                      <a:extLst>
                        <a:ext uri="{FF2B5EF4-FFF2-40B4-BE49-F238E27FC236}">
                          <a16:creationId xmlns:a16="http://schemas.microsoft.com/office/drawing/2014/main" id="{51412887-4967-CCC0-DFF2-F871F746C1F2}"/>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41" name="テキスト ボックス 1040">
                      <a:extLst>
                        <a:ext uri="{FF2B5EF4-FFF2-40B4-BE49-F238E27FC236}">
                          <a16:creationId xmlns:a16="http://schemas.microsoft.com/office/drawing/2014/main" id="{CA94364F-DEB2-691A-731B-46CB442C0969}"/>
                        </a:ext>
                      </a:extLst>
                    </p:cNvPr>
                    <p:cNvSpPr txBox="1"/>
                    <p:nvPr/>
                  </p:nvSpPr>
                  <p:spPr>
                    <a:xfrm>
                      <a:off x="-3224760" y="925918"/>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033" name="グループ化 1032">
                    <a:extLst>
                      <a:ext uri="{FF2B5EF4-FFF2-40B4-BE49-F238E27FC236}">
                        <a16:creationId xmlns:a16="http://schemas.microsoft.com/office/drawing/2014/main" id="{831F3474-397B-D62A-AA4D-E1C95481D218}"/>
                      </a:ext>
                    </a:extLst>
                  </p:cNvPr>
                  <p:cNvGrpSpPr/>
                  <p:nvPr/>
                </p:nvGrpSpPr>
                <p:grpSpPr>
                  <a:xfrm>
                    <a:off x="-3004918" y="932100"/>
                    <a:ext cx="457451" cy="297517"/>
                    <a:chOff x="-3238375" y="929233"/>
                    <a:chExt cx="457451" cy="297517"/>
                  </a:xfrm>
                </p:grpSpPr>
                <p:sp>
                  <p:nvSpPr>
                    <p:cNvPr id="1034" name="テキスト ボックス 1033">
                      <a:extLst>
                        <a:ext uri="{FF2B5EF4-FFF2-40B4-BE49-F238E27FC236}">
                          <a16:creationId xmlns:a16="http://schemas.microsoft.com/office/drawing/2014/main" id="{71A9D8A5-E232-FE4D-1665-91D8E10FB543}"/>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36" name="テキスト ボックス 1035">
                      <a:extLst>
                        <a:ext uri="{FF2B5EF4-FFF2-40B4-BE49-F238E27FC236}">
                          <a16:creationId xmlns:a16="http://schemas.microsoft.com/office/drawing/2014/main" id="{4E02723A-15C6-31F7-20C2-0BF785FAF891}"/>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400" name="グループ化 1399">
                  <a:extLst>
                    <a:ext uri="{FF2B5EF4-FFF2-40B4-BE49-F238E27FC236}">
                      <a16:creationId xmlns:a16="http://schemas.microsoft.com/office/drawing/2014/main" id="{85B6E5E7-6B35-6B0A-599C-7EA98CF5A03F}"/>
                    </a:ext>
                  </a:extLst>
                </p:cNvPr>
                <p:cNvGrpSpPr/>
                <p:nvPr/>
              </p:nvGrpSpPr>
              <p:grpSpPr>
                <a:xfrm>
                  <a:off x="-2344849" y="932100"/>
                  <a:ext cx="677293" cy="298447"/>
                  <a:chOff x="-3224760" y="932100"/>
                  <a:chExt cx="677293" cy="298447"/>
                </a:xfrm>
              </p:grpSpPr>
              <p:grpSp>
                <p:nvGrpSpPr>
                  <p:cNvPr id="1025" name="グループ化 1024">
                    <a:extLst>
                      <a:ext uri="{FF2B5EF4-FFF2-40B4-BE49-F238E27FC236}">
                        <a16:creationId xmlns:a16="http://schemas.microsoft.com/office/drawing/2014/main" id="{40AE2EE4-231F-C82C-2DC6-3C0FFCF0842A}"/>
                      </a:ext>
                    </a:extLst>
                  </p:cNvPr>
                  <p:cNvGrpSpPr/>
                  <p:nvPr/>
                </p:nvGrpSpPr>
                <p:grpSpPr>
                  <a:xfrm>
                    <a:off x="-3224760" y="932100"/>
                    <a:ext cx="459646" cy="298447"/>
                    <a:chOff x="-3224760" y="932100"/>
                    <a:chExt cx="459646" cy="298447"/>
                  </a:xfrm>
                </p:grpSpPr>
                <p:sp>
                  <p:nvSpPr>
                    <p:cNvPr id="1029" name="テキスト ボックス 1028">
                      <a:extLst>
                        <a:ext uri="{FF2B5EF4-FFF2-40B4-BE49-F238E27FC236}">
                          <a16:creationId xmlns:a16="http://schemas.microsoft.com/office/drawing/2014/main" id="{9753DD47-F43E-59D6-CB10-C42786CEFF69}"/>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30" name="テキスト ボックス 1029">
                      <a:extLst>
                        <a:ext uri="{FF2B5EF4-FFF2-40B4-BE49-F238E27FC236}">
                          <a16:creationId xmlns:a16="http://schemas.microsoft.com/office/drawing/2014/main" id="{4F0DE202-1C07-68C2-B7C3-5F9F777A0DA3}"/>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026" name="グループ化 1025">
                    <a:extLst>
                      <a:ext uri="{FF2B5EF4-FFF2-40B4-BE49-F238E27FC236}">
                        <a16:creationId xmlns:a16="http://schemas.microsoft.com/office/drawing/2014/main" id="{4DBA3A2E-11B1-024E-0513-84FA07CCE756}"/>
                      </a:ext>
                    </a:extLst>
                  </p:cNvPr>
                  <p:cNvGrpSpPr/>
                  <p:nvPr/>
                </p:nvGrpSpPr>
                <p:grpSpPr>
                  <a:xfrm>
                    <a:off x="-3004918" y="932100"/>
                    <a:ext cx="457451" cy="297517"/>
                    <a:chOff x="-3238375" y="929233"/>
                    <a:chExt cx="457451" cy="297517"/>
                  </a:xfrm>
                </p:grpSpPr>
                <p:sp>
                  <p:nvSpPr>
                    <p:cNvPr id="1027" name="テキスト ボックス 1026">
                      <a:extLst>
                        <a:ext uri="{FF2B5EF4-FFF2-40B4-BE49-F238E27FC236}">
                          <a16:creationId xmlns:a16="http://schemas.microsoft.com/office/drawing/2014/main" id="{29A7BD46-9226-5632-6F21-4298BD2D1674}"/>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028" name="テキスト ボックス 1027">
                      <a:extLst>
                        <a:ext uri="{FF2B5EF4-FFF2-40B4-BE49-F238E27FC236}">
                          <a16:creationId xmlns:a16="http://schemas.microsoft.com/office/drawing/2014/main" id="{F36627C8-B4FC-4D83-C581-3DFE1EA4320D}"/>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401" name="グループ化 1400">
                  <a:extLst>
                    <a:ext uri="{FF2B5EF4-FFF2-40B4-BE49-F238E27FC236}">
                      <a16:creationId xmlns:a16="http://schemas.microsoft.com/office/drawing/2014/main" id="{84150829-E921-C7E2-0B22-F559042DC4CD}"/>
                    </a:ext>
                  </a:extLst>
                </p:cNvPr>
                <p:cNvGrpSpPr/>
                <p:nvPr/>
              </p:nvGrpSpPr>
              <p:grpSpPr>
                <a:xfrm>
                  <a:off x="-1906076" y="929334"/>
                  <a:ext cx="686585" cy="304207"/>
                  <a:chOff x="-3224760" y="925410"/>
                  <a:chExt cx="686585" cy="304207"/>
                </a:xfrm>
              </p:grpSpPr>
              <p:grpSp>
                <p:nvGrpSpPr>
                  <p:cNvPr id="1402" name="グループ化 1401">
                    <a:extLst>
                      <a:ext uri="{FF2B5EF4-FFF2-40B4-BE49-F238E27FC236}">
                        <a16:creationId xmlns:a16="http://schemas.microsoft.com/office/drawing/2014/main" id="{064B84E8-0809-B171-1007-2CC87B3BA322}"/>
                      </a:ext>
                    </a:extLst>
                  </p:cNvPr>
                  <p:cNvGrpSpPr/>
                  <p:nvPr/>
                </p:nvGrpSpPr>
                <p:grpSpPr>
                  <a:xfrm>
                    <a:off x="-3224760" y="925410"/>
                    <a:ext cx="459646" cy="304207"/>
                    <a:chOff x="-3224760" y="925410"/>
                    <a:chExt cx="459646" cy="304207"/>
                  </a:xfrm>
                </p:grpSpPr>
                <p:sp>
                  <p:nvSpPr>
                    <p:cNvPr id="1406" name="テキスト ボックス 1405">
                      <a:extLst>
                        <a:ext uri="{FF2B5EF4-FFF2-40B4-BE49-F238E27FC236}">
                          <a16:creationId xmlns:a16="http://schemas.microsoft.com/office/drawing/2014/main" id="{8A0D2518-1573-58AD-1F0C-CF2702CA8BE7}"/>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07" name="テキスト ボックス 1406">
                      <a:extLst>
                        <a:ext uri="{FF2B5EF4-FFF2-40B4-BE49-F238E27FC236}">
                          <a16:creationId xmlns:a16="http://schemas.microsoft.com/office/drawing/2014/main" id="{0A0C0F58-4914-EC6E-3B91-7B17C29ECC5B}"/>
                        </a:ext>
                      </a:extLst>
                    </p:cNvPr>
                    <p:cNvSpPr txBox="1"/>
                    <p:nvPr/>
                  </p:nvSpPr>
                  <p:spPr>
                    <a:xfrm>
                      <a:off x="-3224760" y="92541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403" name="グループ化 1402">
                    <a:extLst>
                      <a:ext uri="{FF2B5EF4-FFF2-40B4-BE49-F238E27FC236}">
                        <a16:creationId xmlns:a16="http://schemas.microsoft.com/office/drawing/2014/main" id="{094A3145-7A22-F2E6-EFA0-059935290F51}"/>
                      </a:ext>
                    </a:extLst>
                  </p:cNvPr>
                  <p:cNvGrpSpPr/>
                  <p:nvPr/>
                </p:nvGrpSpPr>
                <p:grpSpPr>
                  <a:xfrm>
                    <a:off x="-3004918" y="925792"/>
                    <a:ext cx="466743" cy="303825"/>
                    <a:chOff x="-3238375" y="922925"/>
                    <a:chExt cx="466743" cy="303825"/>
                  </a:xfrm>
                </p:grpSpPr>
                <p:sp>
                  <p:nvSpPr>
                    <p:cNvPr id="1404" name="テキスト ボックス 1403">
                      <a:extLst>
                        <a:ext uri="{FF2B5EF4-FFF2-40B4-BE49-F238E27FC236}">
                          <a16:creationId xmlns:a16="http://schemas.microsoft.com/office/drawing/2014/main" id="{1787789B-9823-656A-51CA-BC3D070EB4CD}"/>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05" name="テキスト ボックス 1404">
                      <a:extLst>
                        <a:ext uri="{FF2B5EF4-FFF2-40B4-BE49-F238E27FC236}">
                          <a16:creationId xmlns:a16="http://schemas.microsoft.com/office/drawing/2014/main" id="{111ECDE3-3B41-B051-3ACB-AA5F6AC51047}"/>
                        </a:ext>
                      </a:extLst>
                    </p:cNvPr>
                    <p:cNvSpPr txBox="1"/>
                    <p:nvPr/>
                  </p:nvSpPr>
                  <p:spPr>
                    <a:xfrm>
                      <a:off x="-3121312" y="922925"/>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grpSp>
        <p:sp>
          <p:nvSpPr>
            <p:cNvPr id="1395" name="テキスト ボックス 1394">
              <a:extLst>
                <a:ext uri="{FF2B5EF4-FFF2-40B4-BE49-F238E27FC236}">
                  <a16:creationId xmlns:a16="http://schemas.microsoft.com/office/drawing/2014/main" id="{EBA2666C-2538-C6EB-3BD9-53592E51F5FD}"/>
                </a:ext>
              </a:extLst>
            </p:cNvPr>
            <p:cNvSpPr txBox="1"/>
            <p:nvPr/>
          </p:nvSpPr>
          <p:spPr>
            <a:xfrm>
              <a:off x="3781574" y="3354316"/>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445" name="グループ化 1444">
            <a:extLst>
              <a:ext uri="{FF2B5EF4-FFF2-40B4-BE49-F238E27FC236}">
                <a16:creationId xmlns:a16="http://schemas.microsoft.com/office/drawing/2014/main" id="{8C52A654-5FDC-C98C-CC85-1E095034FD1A}"/>
              </a:ext>
            </a:extLst>
          </p:cNvPr>
          <p:cNvGrpSpPr/>
          <p:nvPr/>
        </p:nvGrpSpPr>
        <p:grpSpPr>
          <a:xfrm>
            <a:off x="4639403" y="4577913"/>
            <a:ext cx="4431879" cy="306001"/>
            <a:chOff x="4608722" y="4574544"/>
            <a:chExt cx="4431879" cy="306001"/>
          </a:xfrm>
        </p:grpSpPr>
        <p:grpSp>
          <p:nvGrpSpPr>
            <p:cNvPr id="1443" name="グループ化 1442">
              <a:extLst>
                <a:ext uri="{FF2B5EF4-FFF2-40B4-BE49-F238E27FC236}">
                  <a16:creationId xmlns:a16="http://schemas.microsoft.com/office/drawing/2014/main" id="{3CDB8D53-9D6B-9E5D-AB30-34D3AEA1FA11}"/>
                </a:ext>
              </a:extLst>
            </p:cNvPr>
            <p:cNvGrpSpPr/>
            <p:nvPr/>
          </p:nvGrpSpPr>
          <p:grpSpPr>
            <a:xfrm>
              <a:off x="4608722" y="4574544"/>
              <a:ext cx="4326230" cy="306001"/>
              <a:chOff x="4608722" y="4574544"/>
              <a:chExt cx="4326230" cy="306001"/>
            </a:xfrm>
          </p:grpSpPr>
          <p:grpSp>
            <p:nvGrpSpPr>
              <p:cNvPr id="1441" name="グループ化 1440">
                <a:extLst>
                  <a:ext uri="{FF2B5EF4-FFF2-40B4-BE49-F238E27FC236}">
                    <a16:creationId xmlns:a16="http://schemas.microsoft.com/office/drawing/2014/main" id="{AE78EFAE-845C-DCAD-C61E-B420EB1031DE}"/>
                  </a:ext>
                </a:extLst>
              </p:cNvPr>
              <p:cNvGrpSpPr/>
              <p:nvPr/>
            </p:nvGrpSpPr>
            <p:grpSpPr>
              <a:xfrm>
                <a:off x="4608722" y="4574544"/>
                <a:ext cx="4216223" cy="306001"/>
                <a:chOff x="4608722" y="4574544"/>
                <a:chExt cx="4216223" cy="306001"/>
              </a:xfrm>
            </p:grpSpPr>
            <p:grpSp>
              <p:nvGrpSpPr>
                <p:cNvPr id="1439" name="グループ化 1438">
                  <a:extLst>
                    <a:ext uri="{FF2B5EF4-FFF2-40B4-BE49-F238E27FC236}">
                      <a16:creationId xmlns:a16="http://schemas.microsoft.com/office/drawing/2014/main" id="{2DFFBE1E-8E10-C141-0249-39885D7BE002}"/>
                    </a:ext>
                  </a:extLst>
                </p:cNvPr>
                <p:cNvGrpSpPr/>
                <p:nvPr/>
              </p:nvGrpSpPr>
              <p:grpSpPr>
                <a:xfrm>
                  <a:off x="4608722" y="4575626"/>
                  <a:ext cx="4101672" cy="304919"/>
                  <a:chOff x="4608722" y="4575626"/>
                  <a:chExt cx="4101672" cy="304919"/>
                </a:xfrm>
              </p:grpSpPr>
              <p:grpSp>
                <p:nvGrpSpPr>
                  <p:cNvPr id="1437" name="グループ化 1436">
                    <a:extLst>
                      <a:ext uri="{FF2B5EF4-FFF2-40B4-BE49-F238E27FC236}">
                        <a16:creationId xmlns:a16="http://schemas.microsoft.com/office/drawing/2014/main" id="{A8293FC4-8341-637B-F5E0-5ADC5FE60B01}"/>
                      </a:ext>
                    </a:extLst>
                  </p:cNvPr>
                  <p:cNvGrpSpPr/>
                  <p:nvPr/>
                </p:nvGrpSpPr>
                <p:grpSpPr>
                  <a:xfrm>
                    <a:off x="4608722" y="4575626"/>
                    <a:ext cx="3991665" cy="304919"/>
                    <a:chOff x="4608722" y="4575626"/>
                    <a:chExt cx="3991665" cy="304919"/>
                  </a:xfrm>
                </p:grpSpPr>
                <p:grpSp>
                  <p:nvGrpSpPr>
                    <p:cNvPr id="1311" name="グループ化 1310">
                      <a:extLst>
                        <a:ext uri="{FF2B5EF4-FFF2-40B4-BE49-F238E27FC236}">
                          <a16:creationId xmlns:a16="http://schemas.microsoft.com/office/drawing/2014/main" id="{D1E71826-C8F3-0314-6A59-9BEBF6507F57}"/>
                        </a:ext>
                      </a:extLst>
                    </p:cNvPr>
                    <p:cNvGrpSpPr/>
                    <p:nvPr/>
                  </p:nvGrpSpPr>
                  <p:grpSpPr>
                    <a:xfrm>
                      <a:off x="4608722" y="4575626"/>
                      <a:ext cx="3877137" cy="304919"/>
                      <a:chOff x="254117" y="3346999"/>
                      <a:chExt cx="3877137" cy="304919"/>
                    </a:xfrm>
                  </p:grpSpPr>
                  <p:grpSp>
                    <p:nvGrpSpPr>
                      <p:cNvPr id="1312" name="グループ化 1311">
                        <a:extLst>
                          <a:ext uri="{FF2B5EF4-FFF2-40B4-BE49-F238E27FC236}">
                            <a16:creationId xmlns:a16="http://schemas.microsoft.com/office/drawing/2014/main" id="{8CD938BD-AD78-0470-DBDE-671FD29B45CC}"/>
                          </a:ext>
                        </a:extLst>
                      </p:cNvPr>
                      <p:cNvGrpSpPr/>
                      <p:nvPr/>
                    </p:nvGrpSpPr>
                    <p:grpSpPr>
                      <a:xfrm>
                        <a:off x="254117" y="3346999"/>
                        <a:ext cx="3765845" cy="304919"/>
                        <a:chOff x="354340" y="3320457"/>
                        <a:chExt cx="3765845" cy="304919"/>
                      </a:xfrm>
                    </p:grpSpPr>
                    <p:grpSp>
                      <p:nvGrpSpPr>
                        <p:cNvPr id="1314" name="グループ化 1313">
                          <a:extLst>
                            <a:ext uri="{FF2B5EF4-FFF2-40B4-BE49-F238E27FC236}">
                              <a16:creationId xmlns:a16="http://schemas.microsoft.com/office/drawing/2014/main" id="{EB0CCB0A-FDFB-CE0E-1432-E41C8B34B858}"/>
                            </a:ext>
                          </a:extLst>
                        </p:cNvPr>
                        <p:cNvGrpSpPr/>
                        <p:nvPr/>
                      </p:nvGrpSpPr>
                      <p:grpSpPr>
                        <a:xfrm>
                          <a:off x="2124208" y="3323005"/>
                          <a:ext cx="1995977" cy="302371"/>
                          <a:chOff x="-3224760" y="932100"/>
                          <a:chExt cx="1995977" cy="302371"/>
                        </a:xfrm>
                      </p:grpSpPr>
                      <p:grpSp>
                        <p:nvGrpSpPr>
                          <p:cNvPr id="1408" name="グループ化 1407">
                            <a:extLst>
                              <a:ext uri="{FF2B5EF4-FFF2-40B4-BE49-F238E27FC236}">
                                <a16:creationId xmlns:a16="http://schemas.microsoft.com/office/drawing/2014/main" id="{A67FEE3B-4A24-E9C4-C57D-8FE769381B4E}"/>
                              </a:ext>
                            </a:extLst>
                          </p:cNvPr>
                          <p:cNvGrpSpPr/>
                          <p:nvPr/>
                        </p:nvGrpSpPr>
                        <p:grpSpPr>
                          <a:xfrm>
                            <a:off x="-3224760" y="932100"/>
                            <a:ext cx="677293" cy="298447"/>
                            <a:chOff x="-3224760" y="932100"/>
                            <a:chExt cx="677293" cy="298447"/>
                          </a:xfrm>
                        </p:grpSpPr>
                        <p:grpSp>
                          <p:nvGrpSpPr>
                            <p:cNvPr id="1430" name="グループ化 1429">
                              <a:extLst>
                                <a:ext uri="{FF2B5EF4-FFF2-40B4-BE49-F238E27FC236}">
                                  <a16:creationId xmlns:a16="http://schemas.microsoft.com/office/drawing/2014/main" id="{906CA62A-1AD3-2ED1-8562-667616E65737}"/>
                                </a:ext>
                              </a:extLst>
                            </p:cNvPr>
                            <p:cNvGrpSpPr/>
                            <p:nvPr/>
                          </p:nvGrpSpPr>
                          <p:grpSpPr>
                            <a:xfrm>
                              <a:off x="-3224760" y="932100"/>
                              <a:ext cx="459646" cy="298447"/>
                              <a:chOff x="-3224760" y="932100"/>
                              <a:chExt cx="459646" cy="298447"/>
                            </a:xfrm>
                          </p:grpSpPr>
                          <p:sp>
                            <p:nvSpPr>
                              <p:cNvPr id="1434" name="テキスト ボックス 1433">
                                <a:extLst>
                                  <a:ext uri="{FF2B5EF4-FFF2-40B4-BE49-F238E27FC236}">
                                    <a16:creationId xmlns:a16="http://schemas.microsoft.com/office/drawing/2014/main" id="{3C65BE02-CEF9-FAF1-24DF-9F089652C8CD}"/>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35" name="テキスト ボックス 1434">
                                <a:extLst>
                                  <a:ext uri="{FF2B5EF4-FFF2-40B4-BE49-F238E27FC236}">
                                    <a16:creationId xmlns:a16="http://schemas.microsoft.com/office/drawing/2014/main" id="{6D1BB146-891A-A4EA-9DEB-9ABECC4A0F93}"/>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431" name="グループ化 1430">
                              <a:extLst>
                                <a:ext uri="{FF2B5EF4-FFF2-40B4-BE49-F238E27FC236}">
                                  <a16:creationId xmlns:a16="http://schemas.microsoft.com/office/drawing/2014/main" id="{8DDC6411-BE88-8592-F273-A2508BA2F438}"/>
                                </a:ext>
                              </a:extLst>
                            </p:cNvPr>
                            <p:cNvGrpSpPr/>
                            <p:nvPr/>
                          </p:nvGrpSpPr>
                          <p:grpSpPr>
                            <a:xfrm>
                              <a:off x="-3008728" y="932100"/>
                              <a:ext cx="461261" cy="297517"/>
                              <a:chOff x="-3242185" y="929233"/>
                              <a:chExt cx="461261" cy="297517"/>
                            </a:xfrm>
                          </p:grpSpPr>
                          <p:sp>
                            <p:nvSpPr>
                              <p:cNvPr id="1432" name="テキスト ボックス 1431">
                                <a:extLst>
                                  <a:ext uri="{FF2B5EF4-FFF2-40B4-BE49-F238E27FC236}">
                                    <a16:creationId xmlns:a16="http://schemas.microsoft.com/office/drawing/2014/main" id="{AD00F29F-68CE-5420-C4C3-4E330E79721D}"/>
                                  </a:ext>
                                </a:extLst>
                              </p:cNvPr>
                              <p:cNvSpPr txBox="1"/>
                              <p:nvPr/>
                            </p:nvSpPr>
                            <p:spPr>
                              <a:xfrm>
                                <a:off x="-324218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33" name="テキスト ボックス 1432">
                                <a:extLst>
                                  <a:ext uri="{FF2B5EF4-FFF2-40B4-BE49-F238E27FC236}">
                                    <a16:creationId xmlns:a16="http://schemas.microsoft.com/office/drawing/2014/main" id="{06D6143E-02F8-419D-4B20-FECB387D5572}"/>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409" name="グループ化 1408">
                            <a:extLst>
                              <a:ext uri="{FF2B5EF4-FFF2-40B4-BE49-F238E27FC236}">
                                <a16:creationId xmlns:a16="http://schemas.microsoft.com/office/drawing/2014/main" id="{3E114BE3-59F1-9C40-E38E-9DBB2A1FA745}"/>
                              </a:ext>
                            </a:extLst>
                          </p:cNvPr>
                          <p:cNvGrpSpPr/>
                          <p:nvPr/>
                        </p:nvGrpSpPr>
                        <p:grpSpPr>
                          <a:xfrm>
                            <a:off x="-2785987" y="933144"/>
                            <a:ext cx="677293" cy="300397"/>
                            <a:chOff x="-3224760" y="929220"/>
                            <a:chExt cx="677293" cy="300397"/>
                          </a:xfrm>
                        </p:grpSpPr>
                        <p:grpSp>
                          <p:nvGrpSpPr>
                            <p:cNvPr id="1424" name="グループ化 1423">
                              <a:extLst>
                                <a:ext uri="{FF2B5EF4-FFF2-40B4-BE49-F238E27FC236}">
                                  <a16:creationId xmlns:a16="http://schemas.microsoft.com/office/drawing/2014/main" id="{80A43279-87EE-78F2-2AE5-5C751C22874A}"/>
                                </a:ext>
                              </a:extLst>
                            </p:cNvPr>
                            <p:cNvGrpSpPr/>
                            <p:nvPr/>
                          </p:nvGrpSpPr>
                          <p:grpSpPr>
                            <a:xfrm>
                              <a:off x="-3224760" y="929220"/>
                              <a:ext cx="459646" cy="300397"/>
                              <a:chOff x="-3224760" y="929220"/>
                              <a:chExt cx="459646" cy="300397"/>
                            </a:xfrm>
                          </p:grpSpPr>
                          <p:sp>
                            <p:nvSpPr>
                              <p:cNvPr id="1428" name="テキスト ボックス 1427">
                                <a:extLst>
                                  <a:ext uri="{FF2B5EF4-FFF2-40B4-BE49-F238E27FC236}">
                                    <a16:creationId xmlns:a16="http://schemas.microsoft.com/office/drawing/2014/main" id="{9DCA2FE3-B85F-A173-FD2C-393AB19B4E64}"/>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29" name="テキスト ボックス 1428">
                                <a:extLst>
                                  <a:ext uri="{FF2B5EF4-FFF2-40B4-BE49-F238E27FC236}">
                                    <a16:creationId xmlns:a16="http://schemas.microsoft.com/office/drawing/2014/main" id="{B06EDB0B-8A63-60FA-9304-0FE9194A2CE8}"/>
                                  </a:ext>
                                </a:extLst>
                              </p:cNvPr>
                              <p:cNvSpPr txBox="1"/>
                              <p:nvPr/>
                            </p:nvSpPr>
                            <p:spPr>
                              <a:xfrm>
                                <a:off x="-3224760" y="92922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425" name="グループ化 1424">
                              <a:extLst>
                                <a:ext uri="{FF2B5EF4-FFF2-40B4-BE49-F238E27FC236}">
                                  <a16:creationId xmlns:a16="http://schemas.microsoft.com/office/drawing/2014/main" id="{C09D9561-C16C-A407-2713-705A4117C5FD}"/>
                                </a:ext>
                              </a:extLst>
                            </p:cNvPr>
                            <p:cNvGrpSpPr/>
                            <p:nvPr/>
                          </p:nvGrpSpPr>
                          <p:grpSpPr>
                            <a:xfrm>
                              <a:off x="-3004918" y="932100"/>
                              <a:ext cx="457451" cy="297517"/>
                              <a:chOff x="-3238375" y="929233"/>
                              <a:chExt cx="457451" cy="297517"/>
                            </a:xfrm>
                          </p:grpSpPr>
                          <p:sp>
                            <p:nvSpPr>
                              <p:cNvPr id="1426" name="テキスト ボックス 1425">
                                <a:extLst>
                                  <a:ext uri="{FF2B5EF4-FFF2-40B4-BE49-F238E27FC236}">
                                    <a16:creationId xmlns:a16="http://schemas.microsoft.com/office/drawing/2014/main" id="{2888F7C2-4480-12CC-1D18-E1AAF5A0925E}"/>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27" name="テキスト ボックス 1426">
                                <a:extLst>
                                  <a:ext uri="{FF2B5EF4-FFF2-40B4-BE49-F238E27FC236}">
                                    <a16:creationId xmlns:a16="http://schemas.microsoft.com/office/drawing/2014/main" id="{75AD7ED8-2F79-040C-6BA6-C4076BAD2603}"/>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410" name="グループ化 1409">
                            <a:extLst>
                              <a:ext uri="{FF2B5EF4-FFF2-40B4-BE49-F238E27FC236}">
                                <a16:creationId xmlns:a16="http://schemas.microsoft.com/office/drawing/2014/main" id="{C10CFE6A-98DB-B9C7-0711-A418390A9ABE}"/>
                              </a:ext>
                            </a:extLst>
                          </p:cNvPr>
                          <p:cNvGrpSpPr/>
                          <p:nvPr/>
                        </p:nvGrpSpPr>
                        <p:grpSpPr>
                          <a:xfrm>
                            <a:off x="-2344849" y="932100"/>
                            <a:ext cx="677293" cy="298447"/>
                            <a:chOff x="-3224760" y="932100"/>
                            <a:chExt cx="677293" cy="298447"/>
                          </a:xfrm>
                        </p:grpSpPr>
                        <p:grpSp>
                          <p:nvGrpSpPr>
                            <p:cNvPr id="1418" name="グループ化 1417">
                              <a:extLst>
                                <a:ext uri="{FF2B5EF4-FFF2-40B4-BE49-F238E27FC236}">
                                  <a16:creationId xmlns:a16="http://schemas.microsoft.com/office/drawing/2014/main" id="{ADDED11B-86FC-6573-D2C5-9797954D2983}"/>
                                </a:ext>
                              </a:extLst>
                            </p:cNvPr>
                            <p:cNvGrpSpPr/>
                            <p:nvPr/>
                          </p:nvGrpSpPr>
                          <p:grpSpPr>
                            <a:xfrm>
                              <a:off x="-3224760" y="932100"/>
                              <a:ext cx="459646" cy="298447"/>
                              <a:chOff x="-3224760" y="932100"/>
                              <a:chExt cx="459646" cy="298447"/>
                            </a:xfrm>
                          </p:grpSpPr>
                          <p:sp>
                            <p:nvSpPr>
                              <p:cNvPr id="1422" name="テキスト ボックス 1421">
                                <a:extLst>
                                  <a:ext uri="{FF2B5EF4-FFF2-40B4-BE49-F238E27FC236}">
                                    <a16:creationId xmlns:a16="http://schemas.microsoft.com/office/drawing/2014/main" id="{A7F67441-421A-EABD-F284-983EE11D6CE3}"/>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23" name="テキスト ボックス 1422">
                                <a:extLst>
                                  <a:ext uri="{FF2B5EF4-FFF2-40B4-BE49-F238E27FC236}">
                                    <a16:creationId xmlns:a16="http://schemas.microsoft.com/office/drawing/2014/main" id="{28FB0ABA-B68C-5D75-6CC6-7872942F3E1E}"/>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419" name="グループ化 1418">
                              <a:extLst>
                                <a:ext uri="{FF2B5EF4-FFF2-40B4-BE49-F238E27FC236}">
                                  <a16:creationId xmlns:a16="http://schemas.microsoft.com/office/drawing/2014/main" id="{4A40AE14-409C-8E8A-1992-E6F69E62B7E4}"/>
                                </a:ext>
                              </a:extLst>
                            </p:cNvPr>
                            <p:cNvGrpSpPr/>
                            <p:nvPr/>
                          </p:nvGrpSpPr>
                          <p:grpSpPr>
                            <a:xfrm>
                              <a:off x="-3004918" y="932100"/>
                              <a:ext cx="457451" cy="297517"/>
                              <a:chOff x="-3238375" y="929233"/>
                              <a:chExt cx="457451" cy="297517"/>
                            </a:xfrm>
                          </p:grpSpPr>
                          <p:sp>
                            <p:nvSpPr>
                              <p:cNvPr id="1420" name="テキスト ボックス 1419">
                                <a:extLst>
                                  <a:ext uri="{FF2B5EF4-FFF2-40B4-BE49-F238E27FC236}">
                                    <a16:creationId xmlns:a16="http://schemas.microsoft.com/office/drawing/2014/main" id="{086BC9B1-6973-4BB0-7A27-DEDB5B6C74F4}"/>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21" name="テキスト ボックス 1420">
                                <a:extLst>
                                  <a:ext uri="{FF2B5EF4-FFF2-40B4-BE49-F238E27FC236}">
                                    <a16:creationId xmlns:a16="http://schemas.microsoft.com/office/drawing/2014/main" id="{F952173C-FF89-0902-CB2D-8F4367396036}"/>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411" name="グループ化 1410">
                            <a:extLst>
                              <a:ext uri="{FF2B5EF4-FFF2-40B4-BE49-F238E27FC236}">
                                <a16:creationId xmlns:a16="http://schemas.microsoft.com/office/drawing/2014/main" id="{162B5086-7C8F-F89C-12CF-218DB167123E}"/>
                              </a:ext>
                            </a:extLst>
                          </p:cNvPr>
                          <p:cNvGrpSpPr/>
                          <p:nvPr/>
                        </p:nvGrpSpPr>
                        <p:grpSpPr>
                          <a:xfrm>
                            <a:off x="-1906076" y="936024"/>
                            <a:ext cx="677293" cy="298447"/>
                            <a:chOff x="-3224760" y="932100"/>
                            <a:chExt cx="677293" cy="298447"/>
                          </a:xfrm>
                        </p:grpSpPr>
                        <p:grpSp>
                          <p:nvGrpSpPr>
                            <p:cNvPr id="1412" name="グループ化 1411">
                              <a:extLst>
                                <a:ext uri="{FF2B5EF4-FFF2-40B4-BE49-F238E27FC236}">
                                  <a16:creationId xmlns:a16="http://schemas.microsoft.com/office/drawing/2014/main" id="{336D0FFC-1F28-16AB-2D51-0D4C42B1EA32}"/>
                                </a:ext>
                              </a:extLst>
                            </p:cNvPr>
                            <p:cNvGrpSpPr/>
                            <p:nvPr/>
                          </p:nvGrpSpPr>
                          <p:grpSpPr>
                            <a:xfrm>
                              <a:off x="-3224760" y="932100"/>
                              <a:ext cx="459646" cy="298447"/>
                              <a:chOff x="-3224760" y="932100"/>
                              <a:chExt cx="459646" cy="298447"/>
                            </a:xfrm>
                          </p:grpSpPr>
                          <p:sp>
                            <p:nvSpPr>
                              <p:cNvPr id="1416" name="テキスト ボックス 1415">
                                <a:extLst>
                                  <a:ext uri="{FF2B5EF4-FFF2-40B4-BE49-F238E27FC236}">
                                    <a16:creationId xmlns:a16="http://schemas.microsoft.com/office/drawing/2014/main" id="{906AEEB8-490B-53CD-EA74-0037A45579A7}"/>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17" name="テキスト ボックス 1416">
                                <a:extLst>
                                  <a:ext uri="{FF2B5EF4-FFF2-40B4-BE49-F238E27FC236}">
                                    <a16:creationId xmlns:a16="http://schemas.microsoft.com/office/drawing/2014/main" id="{9CD2A1DB-FDE7-875E-F996-543F67DFFCFD}"/>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413" name="グループ化 1412">
                              <a:extLst>
                                <a:ext uri="{FF2B5EF4-FFF2-40B4-BE49-F238E27FC236}">
                                  <a16:creationId xmlns:a16="http://schemas.microsoft.com/office/drawing/2014/main" id="{9A2F71EA-4B2C-3716-9ABC-823D946DF6CF}"/>
                                </a:ext>
                              </a:extLst>
                            </p:cNvPr>
                            <p:cNvGrpSpPr/>
                            <p:nvPr/>
                          </p:nvGrpSpPr>
                          <p:grpSpPr>
                            <a:xfrm>
                              <a:off x="-3004918" y="932100"/>
                              <a:ext cx="457451" cy="297517"/>
                              <a:chOff x="-3238375" y="929233"/>
                              <a:chExt cx="457451" cy="297517"/>
                            </a:xfrm>
                          </p:grpSpPr>
                          <p:sp>
                            <p:nvSpPr>
                              <p:cNvPr id="1414" name="テキスト ボックス 1413">
                                <a:extLst>
                                  <a:ext uri="{FF2B5EF4-FFF2-40B4-BE49-F238E27FC236}">
                                    <a16:creationId xmlns:a16="http://schemas.microsoft.com/office/drawing/2014/main" id="{5775BE1D-6F76-3B37-4106-39BA6570F3FF}"/>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15" name="テキスト ボックス 1414">
                                <a:extLst>
                                  <a:ext uri="{FF2B5EF4-FFF2-40B4-BE49-F238E27FC236}">
                                    <a16:creationId xmlns:a16="http://schemas.microsoft.com/office/drawing/2014/main" id="{FB90B15F-6E89-6B97-BAE4-D56AE04BA05E}"/>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grpSp>
                      <p:nvGrpSpPr>
                        <p:cNvPr id="1315" name="グループ化 1314">
                          <a:extLst>
                            <a:ext uri="{FF2B5EF4-FFF2-40B4-BE49-F238E27FC236}">
                              <a16:creationId xmlns:a16="http://schemas.microsoft.com/office/drawing/2014/main" id="{CD4155AE-F596-E8D4-E71C-7A6734FFD25B}"/>
                            </a:ext>
                          </a:extLst>
                        </p:cNvPr>
                        <p:cNvGrpSpPr/>
                        <p:nvPr/>
                      </p:nvGrpSpPr>
                      <p:grpSpPr>
                        <a:xfrm>
                          <a:off x="354340" y="3320457"/>
                          <a:ext cx="2005269" cy="304207"/>
                          <a:chOff x="-3224760" y="929334"/>
                          <a:chExt cx="2005269" cy="304207"/>
                        </a:xfrm>
                      </p:grpSpPr>
                      <p:grpSp>
                        <p:nvGrpSpPr>
                          <p:cNvPr id="1316" name="グループ化 1315">
                            <a:extLst>
                              <a:ext uri="{FF2B5EF4-FFF2-40B4-BE49-F238E27FC236}">
                                <a16:creationId xmlns:a16="http://schemas.microsoft.com/office/drawing/2014/main" id="{EEE196A3-192E-15C0-6923-6CC54E007E26}"/>
                              </a:ext>
                            </a:extLst>
                          </p:cNvPr>
                          <p:cNvGrpSpPr/>
                          <p:nvPr/>
                        </p:nvGrpSpPr>
                        <p:grpSpPr>
                          <a:xfrm>
                            <a:off x="-3224760" y="932100"/>
                            <a:ext cx="677293" cy="298447"/>
                            <a:chOff x="-3224760" y="932100"/>
                            <a:chExt cx="677293" cy="298447"/>
                          </a:xfrm>
                        </p:grpSpPr>
                        <p:grpSp>
                          <p:nvGrpSpPr>
                            <p:cNvPr id="1338" name="グループ化 1337">
                              <a:extLst>
                                <a:ext uri="{FF2B5EF4-FFF2-40B4-BE49-F238E27FC236}">
                                  <a16:creationId xmlns:a16="http://schemas.microsoft.com/office/drawing/2014/main" id="{D5249433-4638-51B2-6BB0-984EAADF0DC4}"/>
                                </a:ext>
                              </a:extLst>
                            </p:cNvPr>
                            <p:cNvGrpSpPr/>
                            <p:nvPr/>
                          </p:nvGrpSpPr>
                          <p:grpSpPr>
                            <a:xfrm>
                              <a:off x="-3224760" y="932100"/>
                              <a:ext cx="459646" cy="298447"/>
                              <a:chOff x="-3224760" y="932100"/>
                              <a:chExt cx="459646" cy="298447"/>
                            </a:xfrm>
                          </p:grpSpPr>
                          <p:sp>
                            <p:nvSpPr>
                              <p:cNvPr id="1342" name="テキスト ボックス 1341">
                                <a:extLst>
                                  <a:ext uri="{FF2B5EF4-FFF2-40B4-BE49-F238E27FC236}">
                                    <a16:creationId xmlns:a16="http://schemas.microsoft.com/office/drawing/2014/main" id="{30FD1943-1F4A-F129-CD4E-4036E7D57E9F}"/>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43" name="テキスト ボックス 1342">
                                <a:extLst>
                                  <a:ext uri="{FF2B5EF4-FFF2-40B4-BE49-F238E27FC236}">
                                    <a16:creationId xmlns:a16="http://schemas.microsoft.com/office/drawing/2014/main" id="{E0DF87EB-0FFF-9919-31E8-57EF27CBDC30}"/>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339" name="グループ化 1338">
                              <a:extLst>
                                <a:ext uri="{FF2B5EF4-FFF2-40B4-BE49-F238E27FC236}">
                                  <a16:creationId xmlns:a16="http://schemas.microsoft.com/office/drawing/2014/main" id="{54DED77D-6ED8-FA88-D510-2AEBB0FA5A6E}"/>
                                </a:ext>
                              </a:extLst>
                            </p:cNvPr>
                            <p:cNvGrpSpPr/>
                            <p:nvPr/>
                          </p:nvGrpSpPr>
                          <p:grpSpPr>
                            <a:xfrm>
                              <a:off x="-3004918" y="932100"/>
                              <a:ext cx="457451" cy="297517"/>
                              <a:chOff x="-3238375" y="929233"/>
                              <a:chExt cx="457451" cy="297517"/>
                            </a:xfrm>
                          </p:grpSpPr>
                          <p:sp>
                            <p:nvSpPr>
                              <p:cNvPr id="1340" name="テキスト ボックス 1339">
                                <a:extLst>
                                  <a:ext uri="{FF2B5EF4-FFF2-40B4-BE49-F238E27FC236}">
                                    <a16:creationId xmlns:a16="http://schemas.microsoft.com/office/drawing/2014/main" id="{561B4783-1BD9-C3A8-3C49-5B66C85342AF}"/>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41" name="テキスト ボックス 1340">
                                <a:extLst>
                                  <a:ext uri="{FF2B5EF4-FFF2-40B4-BE49-F238E27FC236}">
                                    <a16:creationId xmlns:a16="http://schemas.microsoft.com/office/drawing/2014/main" id="{A2328B84-D677-5B6C-408E-5B5B223637CC}"/>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317" name="グループ化 1316">
                            <a:extLst>
                              <a:ext uri="{FF2B5EF4-FFF2-40B4-BE49-F238E27FC236}">
                                <a16:creationId xmlns:a16="http://schemas.microsoft.com/office/drawing/2014/main" id="{5AE1DE51-8E0B-8052-8E89-A1EE4E9CB0F5}"/>
                              </a:ext>
                            </a:extLst>
                          </p:cNvPr>
                          <p:cNvGrpSpPr/>
                          <p:nvPr/>
                        </p:nvGrpSpPr>
                        <p:grpSpPr>
                          <a:xfrm>
                            <a:off x="-2785987" y="929842"/>
                            <a:ext cx="677293" cy="303699"/>
                            <a:chOff x="-3224760" y="925918"/>
                            <a:chExt cx="677293" cy="303699"/>
                          </a:xfrm>
                        </p:grpSpPr>
                        <p:grpSp>
                          <p:nvGrpSpPr>
                            <p:cNvPr id="1332" name="グループ化 1331">
                              <a:extLst>
                                <a:ext uri="{FF2B5EF4-FFF2-40B4-BE49-F238E27FC236}">
                                  <a16:creationId xmlns:a16="http://schemas.microsoft.com/office/drawing/2014/main" id="{44AB237F-7E3C-7CD3-D059-04C938CDD0CC}"/>
                                </a:ext>
                              </a:extLst>
                            </p:cNvPr>
                            <p:cNvGrpSpPr/>
                            <p:nvPr/>
                          </p:nvGrpSpPr>
                          <p:grpSpPr>
                            <a:xfrm>
                              <a:off x="-3224760" y="925918"/>
                              <a:ext cx="459646" cy="303699"/>
                              <a:chOff x="-3224760" y="925918"/>
                              <a:chExt cx="459646" cy="303699"/>
                            </a:xfrm>
                          </p:grpSpPr>
                          <p:sp>
                            <p:nvSpPr>
                              <p:cNvPr id="1336" name="テキスト ボックス 1335">
                                <a:extLst>
                                  <a:ext uri="{FF2B5EF4-FFF2-40B4-BE49-F238E27FC236}">
                                    <a16:creationId xmlns:a16="http://schemas.microsoft.com/office/drawing/2014/main" id="{FD657515-2774-67D4-A155-2A60EFF1E54B}"/>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37" name="テキスト ボックス 1336">
                                <a:extLst>
                                  <a:ext uri="{FF2B5EF4-FFF2-40B4-BE49-F238E27FC236}">
                                    <a16:creationId xmlns:a16="http://schemas.microsoft.com/office/drawing/2014/main" id="{E3805923-5452-3899-3EAC-190D7C6ED8BB}"/>
                                  </a:ext>
                                </a:extLst>
                              </p:cNvPr>
                              <p:cNvSpPr txBox="1"/>
                              <p:nvPr/>
                            </p:nvSpPr>
                            <p:spPr>
                              <a:xfrm>
                                <a:off x="-3224760" y="925918"/>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333" name="グループ化 1332">
                              <a:extLst>
                                <a:ext uri="{FF2B5EF4-FFF2-40B4-BE49-F238E27FC236}">
                                  <a16:creationId xmlns:a16="http://schemas.microsoft.com/office/drawing/2014/main" id="{C906D381-03BB-C80C-48E7-A9E3E9D66381}"/>
                                </a:ext>
                              </a:extLst>
                            </p:cNvPr>
                            <p:cNvGrpSpPr/>
                            <p:nvPr/>
                          </p:nvGrpSpPr>
                          <p:grpSpPr>
                            <a:xfrm>
                              <a:off x="-3004918" y="932100"/>
                              <a:ext cx="457451" cy="297517"/>
                              <a:chOff x="-3238375" y="929233"/>
                              <a:chExt cx="457451" cy="297517"/>
                            </a:xfrm>
                          </p:grpSpPr>
                          <p:sp>
                            <p:nvSpPr>
                              <p:cNvPr id="1334" name="テキスト ボックス 1333">
                                <a:extLst>
                                  <a:ext uri="{FF2B5EF4-FFF2-40B4-BE49-F238E27FC236}">
                                    <a16:creationId xmlns:a16="http://schemas.microsoft.com/office/drawing/2014/main" id="{5CFDBB31-4003-99A9-3F1B-2D66D113D08C}"/>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35" name="テキスト ボックス 1334">
                                <a:extLst>
                                  <a:ext uri="{FF2B5EF4-FFF2-40B4-BE49-F238E27FC236}">
                                    <a16:creationId xmlns:a16="http://schemas.microsoft.com/office/drawing/2014/main" id="{9ED2B413-7A47-8008-FB80-490C0B868320}"/>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318" name="グループ化 1317">
                            <a:extLst>
                              <a:ext uri="{FF2B5EF4-FFF2-40B4-BE49-F238E27FC236}">
                                <a16:creationId xmlns:a16="http://schemas.microsoft.com/office/drawing/2014/main" id="{0A1F4E68-EDBC-ED81-C95B-8D0FD070D879}"/>
                              </a:ext>
                            </a:extLst>
                          </p:cNvPr>
                          <p:cNvGrpSpPr/>
                          <p:nvPr/>
                        </p:nvGrpSpPr>
                        <p:grpSpPr>
                          <a:xfrm>
                            <a:off x="-2344849" y="932100"/>
                            <a:ext cx="677293" cy="298447"/>
                            <a:chOff x="-3224760" y="932100"/>
                            <a:chExt cx="677293" cy="298447"/>
                          </a:xfrm>
                        </p:grpSpPr>
                        <p:grpSp>
                          <p:nvGrpSpPr>
                            <p:cNvPr id="1326" name="グループ化 1325">
                              <a:extLst>
                                <a:ext uri="{FF2B5EF4-FFF2-40B4-BE49-F238E27FC236}">
                                  <a16:creationId xmlns:a16="http://schemas.microsoft.com/office/drawing/2014/main" id="{97A1DA68-C0C5-39AD-1ED0-8D3B0CD44E19}"/>
                                </a:ext>
                              </a:extLst>
                            </p:cNvPr>
                            <p:cNvGrpSpPr/>
                            <p:nvPr/>
                          </p:nvGrpSpPr>
                          <p:grpSpPr>
                            <a:xfrm>
                              <a:off x="-3224760" y="932100"/>
                              <a:ext cx="459646" cy="298447"/>
                              <a:chOff x="-3224760" y="932100"/>
                              <a:chExt cx="459646" cy="298447"/>
                            </a:xfrm>
                          </p:grpSpPr>
                          <p:sp>
                            <p:nvSpPr>
                              <p:cNvPr id="1330" name="テキスト ボックス 1329">
                                <a:extLst>
                                  <a:ext uri="{FF2B5EF4-FFF2-40B4-BE49-F238E27FC236}">
                                    <a16:creationId xmlns:a16="http://schemas.microsoft.com/office/drawing/2014/main" id="{A638C0CF-D289-5DD4-DE30-0F44AF0DC5BA}"/>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31" name="テキスト ボックス 1330">
                                <a:extLst>
                                  <a:ext uri="{FF2B5EF4-FFF2-40B4-BE49-F238E27FC236}">
                                    <a16:creationId xmlns:a16="http://schemas.microsoft.com/office/drawing/2014/main" id="{A908D6C5-5026-05D5-5D3E-6FEB3FDC614D}"/>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327" name="グループ化 1326">
                              <a:extLst>
                                <a:ext uri="{FF2B5EF4-FFF2-40B4-BE49-F238E27FC236}">
                                  <a16:creationId xmlns:a16="http://schemas.microsoft.com/office/drawing/2014/main" id="{BFB06B50-14EA-0B03-3D6E-70F72E8C8C4D}"/>
                                </a:ext>
                              </a:extLst>
                            </p:cNvPr>
                            <p:cNvGrpSpPr/>
                            <p:nvPr/>
                          </p:nvGrpSpPr>
                          <p:grpSpPr>
                            <a:xfrm>
                              <a:off x="-3004918" y="932100"/>
                              <a:ext cx="457451" cy="297517"/>
                              <a:chOff x="-3238375" y="929233"/>
                              <a:chExt cx="457451" cy="297517"/>
                            </a:xfrm>
                          </p:grpSpPr>
                          <p:sp>
                            <p:nvSpPr>
                              <p:cNvPr id="1328" name="テキスト ボックス 1327">
                                <a:extLst>
                                  <a:ext uri="{FF2B5EF4-FFF2-40B4-BE49-F238E27FC236}">
                                    <a16:creationId xmlns:a16="http://schemas.microsoft.com/office/drawing/2014/main" id="{0FE37631-E386-DF9A-AFC3-CC6660F15CA8}"/>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29" name="テキスト ボックス 1328">
                                <a:extLst>
                                  <a:ext uri="{FF2B5EF4-FFF2-40B4-BE49-F238E27FC236}">
                                    <a16:creationId xmlns:a16="http://schemas.microsoft.com/office/drawing/2014/main" id="{AAFBDF10-E761-7985-103A-8402700DD857}"/>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319" name="グループ化 1318">
                            <a:extLst>
                              <a:ext uri="{FF2B5EF4-FFF2-40B4-BE49-F238E27FC236}">
                                <a16:creationId xmlns:a16="http://schemas.microsoft.com/office/drawing/2014/main" id="{8B4C83D0-FEA0-21B7-10B0-1773CFD100C1}"/>
                              </a:ext>
                            </a:extLst>
                          </p:cNvPr>
                          <p:cNvGrpSpPr/>
                          <p:nvPr/>
                        </p:nvGrpSpPr>
                        <p:grpSpPr>
                          <a:xfrm>
                            <a:off x="-1906076" y="929334"/>
                            <a:ext cx="686585" cy="304207"/>
                            <a:chOff x="-3224760" y="925410"/>
                            <a:chExt cx="686585" cy="304207"/>
                          </a:xfrm>
                        </p:grpSpPr>
                        <p:grpSp>
                          <p:nvGrpSpPr>
                            <p:cNvPr id="1320" name="グループ化 1319">
                              <a:extLst>
                                <a:ext uri="{FF2B5EF4-FFF2-40B4-BE49-F238E27FC236}">
                                  <a16:creationId xmlns:a16="http://schemas.microsoft.com/office/drawing/2014/main" id="{57B982BA-7036-4E91-46D1-116832AB0535}"/>
                                </a:ext>
                              </a:extLst>
                            </p:cNvPr>
                            <p:cNvGrpSpPr/>
                            <p:nvPr/>
                          </p:nvGrpSpPr>
                          <p:grpSpPr>
                            <a:xfrm>
                              <a:off x="-3224760" y="925410"/>
                              <a:ext cx="459646" cy="304207"/>
                              <a:chOff x="-3224760" y="925410"/>
                              <a:chExt cx="459646" cy="304207"/>
                            </a:xfrm>
                          </p:grpSpPr>
                          <p:sp>
                            <p:nvSpPr>
                              <p:cNvPr id="1324" name="テキスト ボックス 1323">
                                <a:extLst>
                                  <a:ext uri="{FF2B5EF4-FFF2-40B4-BE49-F238E27FC236}">
                                    <a16:creationId xmlns:a16="http://schemas.microsoft.com/office/drawing/2014/main" id="{615EF805-0505-264C-52F3-20ADD14F31DA}"/>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25" name="テキスト ボックス 1324">
                                <a:extLst>
                                  <a:ext uri="{FF2B5EF4-FFF2-40B4-BE49-F238E27FC236}">
                                    <a16:creationId xmlns:a16="http://schemas.microsoft.com/office/drawing/2014/main" id="{ADE0B2D5-8C88-40AC-81D2-09FEAE1A02A9}"/>
                                  </a:ext>
                                </a:extLst>
                              </p:cNvPr>
                              <p:cNvSpPr txBox="1"/>
                              <p:nvPr/>
                            </p:nvSpPr>
                            <p:spPr>
                              <a:xfrm>
                                <a:off x="-3224760" y="92541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321" name="グループ化 1320">
                              <a:extLst>
                                <a:ext uri="{FF2B5EF4-FFF2-40B4-BE49-F238E27FC236}">
                                  <a16:creationId xmlns:a16="http://schemas.microsoft.com/office/drawing/2014/main" id="{CF366D2F-742C-D2EC-DC6F-1457275B4028}"/>
                                </a:ext>
                              </a:extLst>
                            </p:cNvPr>
                            <p:cNvGrpSpPr/>
                            <p:nvPr/>
                          </p:nvGrpSpPr>
                          <p:grpSpPr>
                            <a:xfrm>
                              <a:off x="-3004918" y="925792"/>
                              <a:ext cx="466743" cy="303825"/>
                              <a:chOff x="-3238375" y="922925"/>
                              <a:chExt cx="466743" cy="303825"/>
                            </a:xfrm>
                          </p:grpSpPr>
                          <p:sp>
                            <p:nvSpPr>
                              <p:cNvPr id="1322" name="テキスト ボックス 1321">
                                <a:extLst>
                                  <a:ext uri="{FF2B5EF4-FFF2-40B4-BE49-F238E27FC236}">
                                    <a16:creationId xmlns:a16="http://schemas.microsoft.com/office/drawing/2014/main" id="{F33189AF-72DB-EDFC-AC44-E9FE260B7587}"/>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323" name="テキスト ボックス 1322">
                                <a:extLst>
                                  <a:ext uri="{FF2B5EF4-FFF2-40B4-BE49-F238E27FC236}">
                                    <a16:creationId xmlns:a16="http://schemas.microsoft.com/office/drawing/2014/main" id="{25116BA0-C72B-58D4-FB3C-C3DADCFF0912}"/>
                                  </a:ext>
                                </a:extLst>
                              </p:cNvPr>
                              <p:cNvSpPr txBox="1"/>
                              <p:nvPr/>
                            </p:nvSpPr>
                            <p:spPr>
                              <a:xfrm>
                                <a:off x="-3121312" y="922925"/>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grpSp>
                  <p:sp>
                    <p:nvSpPr>
                      <p:cNvPr id="1313" name="テキスト ボックス 1312">
                        <a:extLst>
                          <a:ext uri="{FF2B5EF4-FFF2-40B4-BE49-F238E27FC236}">
                            <a16:creationId xmlns:a16="http://schemas.microsoft.com/office/drawing/2014/main" id="{DACB76EC-0C3A-B95F-208C-0F4ECB7DED55}"/>
                          </a:ext>
                        </a:extLst>
                      </p:cNvPr>
                      <p:cNvSpPr txBox="1"/>
                      <p:nvPr/>
                    </p:nvSpPr>
                    <p:spPr>
                      <a:xfrm>
                        <a:off x="3781574" y="3354316"/>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sp>
                  <p:nvSpPr>
                    <p:cNvPr id="1436" name="テキスト ボックス 1435">
                      <a:extLst>
                        <a:ext uri="{FF2B5EF4-FFF2-40B4-BE49-F238E27FC236}">
                          <a16:creationId xmlns:a16="http://schemas.microsoft.com/office/drawing/2014/main" id="{987E7E83-6702-41AD-BEEF-47AA940A1570}"/>
                        </a:ext>
                      </a:extLst>
                    </p:cNvPr>
                    <p:cNvSpPr txBox="1"/>
                    <p:nvPr/>
                  </p:nvSpPr>
                  <p:spPr>
                    <a:xfrm>
                      <a:off x="8250707" y="4580892"/>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sp>
                <p:nvSpPr>
                  <p:cNvPr id="1438" name="テキスト ボックス 1437">
                    <a:extLst>
                      <a:ext uri="{FF2B5EF4-FFF2-40B4-BE49-F238E27FC236}">
                        <a16:creationId xmlns:a16="http://schemas.microsoft.com/office/drawing/2014/main" id="{1AF0AAC6-321A-3620-11D0-A1BDEA8FE2C0}"/>
                      </a:ext>
                    </a:extLst>
                  </p:cNvPr>
                  <p:cNvSpPr txBox="1"/>
                  <p:nvPr/>
                </p:nvSpPr>
                <p:spPr>
                  <a:xfrm>
                    <a:off x="8360714" y="4580892"/>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sp>
              <p:nvSpPr>
                <p:cNvPr id="1440" name="テキスト ボックス 1439">
                  <a:extLst>
                    <a:ext uri="{FF2B5EF4-FFF2-40B4-BE49-F238E27FC236}">
                      <a16:creationId xmlns:a16="http://schemas.microsoft.com/office/drawing/2014/main" id="{800DB660-3713-32F9-6980-BCAAD0957538}"/>
                    </a:ext>
                  </a:extLst>
                </p:cNvPr>
                <p:cNvSpPr txBox="1"/>
                <p:nvPr/>
              </p:nvSpPr>
              <p:spPr>
                <a:xfrm>
                  <a:off x="8475265" y="4574544"/>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sp>
            <p:nvSpPr>
              <p:cNvPr id="1442" name="テキスト ボックス 1441">
                <a:extLst>
                  <a:ext uri="{FF2B5EF4-FFF2-40B4-BE49-F238E27FC236}">
                    <a16:creationId xmlns:a16="http://schemas.microsoft.com/office/drawing/2014/main" id="{7CA2981B-F8FC-DB56-44D8-BCF0FB5BE2EA}"/>
                  </a:ext>
                </a:extLst>
              </p:cNvPr>
              <p:cNvSpPr txBox="1"/>
              <p:nvPr/>
            </p:nvSpPr>
            <p:spPr>
              <a:xfrm>
                <a:off x="8585272" y="4574544"/>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sp>
          <p:nvSpPr>
            <p:cNvPr id="1444" name="テキスト ボックス 1443">
              <a:extLst>
                <a:ext uri="{FF2B5EF4-FFF2-40B4-BE49-F238E27FC236}">
                  <a16:creationId xmlns:a16="http://schemas.microsoft.com/office/drawing/2014/main" id="{FA9DB2AF-3BC1-2F6C-D6CB-35DD6727447F}"/>
                </a:ext>
              </a:extLst>
            </p:cNvPr>
            <p:cNvSpPr txBox="1"/>
            <p:nvPr/>
          </p:nvSpPr>
          <p:spPr>
            <a:xfrm>
              <a:off x="8690921" y="4574544"/>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446" name="グループ化 1445">
            <a:extLst>
              <a:ext uri="{FF2B5EF4-FFF2-40B4-BE49-F238E27FC236}">
                <a16:creationId xmlns:a16="http://schemas.microsoft.com/office/drawing/2014/main" id="{5ECF5C7D-4263-E53B-CE78-B80ADA37C746}"/>
              </a:ext>
            </a:extLst>
          </p:cNvPr>
          <p:cNvGrpSpPr/>
          <p:nvPr/>
        </p:nvGrpSpPr>
        <p:grpSpPr>
          <a:xfrm>
            <a:off x="4628491" y="5804788"/>
            <a:ext cx="4431879" cy="306001"/>
            <a:chOff x="4608722" y="4574544"/>
            <a:chExt cx="4431879" cy="306001"/>
          </a:xfrm>
        </p:grpSpPr>
        <p:grpSp>
          <p:nvGrpSpPr>
            <p:cNvPr id="1447" name="グループ化 1446">
              <a:extLst>
                <a:ext uri="{FF2B5EF4-FFF2-40B4-BE49-F238E27FC236}">
                  <a16:creationId xmlns:a16="http://schemas.microsoft.com/office/drawing/2014/main" id="{A8B40F55-F494-48FB-4FC4-D069773385A4}"/>
                </a:ext>
              </a:extLst>
            </p:cNvPr>
            <p:cNvGrpSpPr/>
            <p:nvPr/>
          </p:nvGrpSpPr>
          <p:grpSpPr>
            <a:xfrm>
              <a:off x="4608722" y="4574544"/>
              <a:ext cx="4326230" cy="306001"/>
              <a:chOff x="4608722" y="4574544"/>
              <a:chExt cx="4326230" cy="306001"/>
            </a:xfrm>
          </p:grpSpPr>
          <p:grpSp>
            <p:nvGrpSpPr>
              <p:cNvPr id="1449" name="グループ化 1448">
                <a:extLst>
                  <a:ext uri="{FF2B5EF4-FFF2-40B4-BE49-F238E27FC236}">
                    <a16:creationId xmlns:a16="http://schemas.microsoft.com/office/drawing/2014/main" id="{16AE8970-F221-8E10-EF7B-6B9179A9AA8D}"/>
                  </a:ext>
                </a:extLst>
              </p:cNvPr>
              <p:cNvGrpSpPr/>
              <p:nvPr/>
            </p:nvGrpSpPr>
            <p:grpSpPr>
              <a:xfrm>
                <a:off x="4608722" y="4574544"/>
                <a:ext cx="4216223" cy="306001"/>
                <a:chOff x="4608722" y="4574544"/>
                <a:chExt cx="4216223" cy="306001"/>
              </a:xfrm>
            </p:grpSpPr>
            <p:grpSp>
              <p:nvGrpSpPr>
                <p:cNvPr id="1451" name="グループ化 1450">
                  <a:extLst>
                    <a:ext uri="{FF2B5EF4-FFF2-40B4-BE49-F238E27FC236}">
                      <a16:creationId xmlns:a16="http://schemas.microsoft.com/office/drawing/2014/main" id="{D3AB1A3E-66C6-3147-BB62-3624B967CE9F}"/>
                    </a:ext>
                  </a:extLst>
                </p:cNvPr>
                <p:cNvGrpSpPr/>
                <p:nvPr/>
              </p:nvGrpSpPr>
              <p:grpSpPr>
                <a:xfrm>
                  <a:off x="4608722" y="4575626"/>
                  <a:ext cx="4101672" cy="304919"/>
                  <a:chOff x="4608722" y="4575626"/>
                  <a:chExt cx="4101672" cy="304919"/>
                </a:xfrm>
              </p:grpSpPr>
              <p:grpSp>
                <p:nvGrpSpPr>
                  <p:cNvPr id="1453" name="グループ化 1452">
                    <a:extLst>
                      <a:ext uri="{FF2B5EF4-FFF2-40B4-BE49-F238E27FC236}">
                        <a16:creationId xmlns:a16="http://schemas.microsoft.com/office/drawing/2014/main" id="{8F2D0CE7-ED79-E48D-3C01-FC2FF196DBC6}"/>
                      </a:ext>
                    </a:extLst>
                  </p:cNvPr>
                  <p:cNvGrpSpPr/>
                  <p:nvPr/>
                </p:nvGrpSpPr>
                <p:grpSpPr>
                  <a:xfrm>
                    <a:off x="4608722" y="4575626"/>
                    <a:ext cx="3991665" cy="304919"/>
                    <a:chOff x="4608722" y="4575626"/>
                    <a:chExt cx="3991665" cy="304919"/>
                  </a:xfrm>
                </p:grpSpPr>
                <p:grpSp>
                  <p:nvGrpSpPr>
                    <p:cNvPr id="1455" name="グループ化 1454">
                      <a:extLst>
                        <a:ext uri="{FF2B5EF4-FFF2-40B4-BE49-F238E27FC236}">
                          <a16:creationId xmlns:a16="http://schemas.microsoft.com/office/drawing/2014/main" id="{40DDB80A-0C25-0676-E8AB-49380268FB4B}"/>
                        </a:ext>
                      </a:extLst>
                    </p:cNvPr>
                    <p:cNvGrpSpPr/>
                    <p:nvPr/>
                  </p:nvGrpSpPr>
                  <p:grpSpPr>
                    <a:xfrm>
                      <a:off x="4608722" y="4575626"/>
                      <a:ext cx="3877137" cy="304919"/>
                      <a:chOff x="254117" y="3346999"/>
                      <a:chExt cx="3877137" cy="304919"/>
                    </a:xfrm>
                  </p:grpSpPr>
                  <p:grpSp>
                    <p:nvGrpSpPr>
                      <p:cNvPr id="1457" name="グループ化 1456">
                        <a:extLst>
                          <a:ext uri="{FF2B5EF4-FFF2-40B4-BE49-F238E27FC236}">
                            <a16:creationId xmlns:a16="http://schemas.microsoft.com/office/drawing/2014/main" id="{7A847952-1182-AE80-67AF-5B2FCB125223}"/>
                          </a:ext>
                        </a:extLst>
                      </p:cNvPr>
                      <p:cNvGrpSpPr/>
                      <p:nvPr/>
                    </p:nvGrpSpPr>
                    <p:grpSpPr>
                      <a:xfrm>
                        <a:off x="254117" y="3346999"/>
                        <a:ext cx="3765845" cy="304919"/>
                        <a:chOff x="354340" y="3320457"/>
                        <a:chExt cx="3765845" cy="304919"/>
                      </a:xfrm>
                    </p:grpSpPr>
                    <p:grpSp>
                      <p:nvGrpSpPr>
                        <p:cNvPr id="1459" name="グループ化 1458">
                          <a:extLst>
                            <a:ext uri="{FF2B5EF4-FFF2-40B4-BE49-F238E27FC236}">
                              <a16:creationId xmlns:a16="http://schemas.microsoft.com/office/drawing/2014/main" id="{B67EB819-6C69-03F9-35C6-B34D91859881}"/>
                            </a:ext>
                          </a:extLst>
                        </p:cNvPr>
                        <p:cNvGrpSpPr/>
                        <p:nvPr/>
                      </p:nvGrpSpPr>
                      <p:grpSpPr>
                        <a:xfrm>
                          <a:off x="2124208" y="3323005"/>
                          <a:ext cx="1995977" cy="302371"/>
                          <a:chOff x="-3224760" y="932100"/>
                          <a:chExt cx="1995977" cy="302371"/>
                        </a:xfrm>
                      </p:grpSpPr>
                      <p:grpSp>
                        <p:nvGrpSpPr>
                          <p:cNvPr id="1489" name="グループ化 1488">
                            <a:extLst>
                              <a:ext uri="{FF2B5EF4-FFF2-40B4-BE49-F238E27FC236}">
                                <a16:creationId xmlns:a16="http://schemas.microsoft.com/office/drawing/2014/main" id="{930FC85A-F16E-6B20-04E1-6E3860971D4B}"/>
                              </a:ext>
                            </a:extLst>
                          </p:cNvPr>
                          <p:cNvGrpSpPr/>
                          <p:nvPr/>
                        </p:nvGrpSpPr>
                        <p:grpSpPr>
                          <a:xfrm>
                            <a:off x="-3224760" y="932100"/>
                            <a:ext cx="677293" cy="298447"/>
                            <a:chOff x="-3224760" y="932100"/>
                            <a:chExt cx="677293" cy="298447"/>
                          </a:xfrm>
                        </p:grpSpPr>
                        <p:grpSp>
                          <p:nvGrpSpPr>
                            <p:cNvPr id="1511" name="グループ化 1510">
                              <a:extLst>
                                <a:ext uri="{FF2B5EF4-FFF2-40B4-BE49-F238E27FC236}">
                                  <a16:creationId xmlns:a16="http://schemas.microsoft.com/office/drawing/2014/main" id="{201EAEF3-5D73-A03F-8DA4-F1AFB1E6AF5D}"/>
                                </a:ext>
                              </a:extLst>
                            </p:cNvPr>
                            <p:cNvGrpSpPr/>
                            <p:nvPr/>
                          </p:nvGrpSpPr>
                          <p:grpSpPr>
                            <a:xfrm>
                              <a:off x="-3224760" y="932100"/>
                              <a:ext cx="459646" cy="298447"/>
                              <a:chOff x="-3224760" y="932100"/>
                              <a:chExt cx="459646" cy="298447"/>
                            </a:xfrm>
                          </p:grpSpPr>
                          <p:sp>
                            <p:nvSpPr>
                              <p:cNvPr id="1515" name="テキスト ボックス 1514">
                                <a:extLst>
                                  <a:ext uri="{FF2B5EF4-FFF2-40B4-BE49-F238E27FC236}">
                                    <a16:creationId xmlns:a16="http://schemas.microsoft.com/office/drawing/2014/main" id="{49E9CE82-05A1-92D8-5506-52E1FA88D2B7}"/>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516" name="テキスト ボックス 1515">
                                <a:extLst>
                                  <a:ext uri="{FF2B5EF4-FFF2-40B4-BE49-F238E27FC236}">
                                    <a16:creationId xmlns:a16="http://schemas.microsoft.com/office/drawing/2014/main" id="{5286B5EA-9729-9125-A85B-F3435DABAD48}"/>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512" name="グループ化 1511">
                              <a:extLst>
                                <a:ext uri="{FF2B5EF4-FFF2-40B4-BE49-F238E27FC236}">
                                  <a16:creationId xmlns:a16="http://schemas.microsoft.com/office/drawing/2014/main" id="{6A852D65-6762-C863-2792-C7A5F95F2CF2}"/>
                                </a:ext>
                              </a:extLst>
                            </p:cNvPr>
                            <p:cNvGrpSpPr/>
                            <p:nvPr/>
                          </p:nvGrpSpPr>
                          <p:grpSpPr>
                            <a:xfrm>
                              <a:off x="-3008728" y="932100"/>
                              <a:ext cx="461261" cy="297517"/>
                              <a:chOff x="-3242185" y="929233"/>
                              <a:chExt cx="461261" cy="297517"/>
                            </a:xfrm>
                          </p:grpSpPr>
                          <p:sp>
                            <p:nvSpPr>
                              <p:cNvPr id="1513" name="テキスト ボックス 1512">
                                <a:extLst>
                                  <a:ext uri="{FF2B5EF4-FFF2-40B4-BE49-F238E27FC236}">
                                    <a16:creationId xmlns:a16="http://schemas.microsoft.com/office/drawing/2014/main" id="{80BA1C3B-86E0-B94D-7169-57507679C393}"/>
                                  </a:ext>
                                </a:extLst>
                              </p:cNvPr>
                              <p:cNvSpPr txBox="1"/>
                              <p:nvPr/>
                            </p:nvSpPr>
                            <p:spPr>
                              <a:xfrm>
                                <a:off x="-324218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514" name="テキスト ボックス 1513">
                                <a:extLst>
                                  <a:ext uri="{FF2B5EF4-FFF2-40B4-BE49-F238E27FC236}">
                                    <a16:creationId xmlns:a16="http://schemas.microsoft.com/office/drawing/2014/main" id="{6E5071BE-309A-C4D2-57B6-FDDA2A9915F5}"/>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490" name="グループ化 1489">
                            <a:extLst>
                              <a:ext uri="{FF2B5EF4-FFF2-40B4-BE49-F238E27FC236}">
                                <a16:creationId xmlns:a16="http://schemas.microsoft.com/office/drawing/2014/main" id="{9B32B432-956E-D58D-A732-2B16AA7162EB}"/>
                              </a:ext>
                            </a:extLst>
                          </p:cNvPr>
                          <p:cNvGrpSpPr/>
                          <p:nvPr/>
                        </p:nvGrpSpPr>
                        <p:grpSpPr>
                          <a:xfrm>
                            <a:off x="-2785987" y="933144"/>
                            <a:ext cx="677293" cy="300397"/>
                            <a:chOff x="-3224760" y="929220"/>
                            <a:chExt cx="677293" cy="300397"/>
                          </a:xfrm>
                        </p:grpSpPr>
                        <p:grpSp>
                          <p:nvGrpSpPr>
                            <p:cNvPr id="1505" name="グループ化 1504">
                              <a:extLst>
                                <a:ext uri="{FF2B5EF4-FFF2-40B4-BE49-F238E27FC236}">
                                  <a16:creationId xmlns:a16="http://schemas.microsoft.com/office/drawing/2014/main" id="{A3348B1F-EA8C-E41F-55E3-DDEE7CD9331B}"/>
                                </a:ext>
                              </a:extLst>
                            </p:cNvPr>
                            <p:cNvGrpSpPr/>
                            <p:nvPr/>
                          </p:nvGrpSpPr>
                          <p:grpSpPr>
                            <a:xfrm>
                              <a:off x="-3224760" y="929220"/>
                              <a:ext cx="459646" cy="300397"/>
                              <a:chOff x="-3224760" y="929220"/>
                              <a:chExt cx="459646" cy="300397"/>
                            </a:xfrm>
                          </p:grpSpPr>
                          <p:sp>
                            <p:nvSpPr>
                              <p:cNvPr id="1509" name="テキスト ボックス 1508">
                                <a:extLst>
                                  <a:ext uri="{FF2B5EF4-FFF2-40B4-BE49-F238E27FC236}">
                                    <a16:creationId xmlns:a16="http://schemas.microsoft.com/office/drawing/2014/main" id="{AEF8682E-687B-AB72-777A-98F3F4F35D1E}"/>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510" name="テキスト ボックス 1509">
                                <a:extLst>
                                  <a:ext uri="{FF2B5EF4-FFF2-40B4-BE49-F238E27FC236}">
                                    <a16:creationId xmlns:a16="http://schemas.microsoft.com/office/drawing/2014/main" id="{A02AAE56-53CF-8AAC-280E-D7C38D959CBD}"/>
                                  </a:ext>
                                </a:extLst>
                              </p:cNvPr>
                              <p:cNvSpPr txBox="1"/>
                              <p:nvPr/>
                            </p:nvSpPr>
                            <p:spPr>
                              <a:xfrm>
                                <a:off x="-3224760" y="92922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506" name="グループ化 1505">
                              <a:extLst>
                                <a:ext uri="{FF2B5EF4-FFF2-40B4-BE49-F238E27FC236}">
                                  <a16:creationId xmlns:a16="http://schemas.microsoft.com/office/drawing/2014/main" id="{C6CE9767-3818-76E7-4F5B-3A35379FD621}"/>
                                </a:ext>
                              </a:extLst>
                            </p:cNvPr>
                            <p:cNvGrpSpPr/>
                            <p:nvPr/>
                          </p:nvGrpSpPr>
                          <p:grpSpPr>
                            <a:xfrm>
                              <a:off x="-3004918" y="932100"/>
                              <a:ext cx="457451" cy="297517"/>
                              <a:chOff x="-3238375" y="929233"/>
                              <a:chExt cx="457451" cy="297517"/>
                            </a:xfrm>
                          </p:grpSpPr>
                          <p:sp>
                            <p:nvSpPr>
                              <p:cNvPr id="1507" name="テキスト ボックス 1506">
                                <a:extLst>
                                  <a:ext uri="{FF2B5EF4-FFF2-40B4-BE49-F238E27FC236}">
                                    <a16:creationId xmlns:a16="http://schemas.microsoft.com/office/drawing/2014/main" id="{39010949-78AE-63FC-3C4E-045CADF04E96}"/>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508" name="テキスト ボックス 1507">
                                <a:extLst>
                                  <a:ext uri="{FF2B5EF4-FFF2-40B4-BE49-F238E27FC236}">
                                    <a16:creationId xmlns:a16="http://schemas.microsoft.com/office/drawing/2014/main" id="{BC161159-CC83-E132-83F9-12C0E7FE810C}"/>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491" name="グループ化 1490">
                            <a:extLst>
                              <a:ext uri="{FF2B5EF4-FFF2-40B4-BE49-F238E27FC236}">
                                <a16:creationId xmlns:a16="http://schemas.microsoft.com/office/drawing/2014/main" id="{47C248A8-0042-A8DA-9005-2539B4483BC0}"/>
                              </a:ext>
                            </a:extLst>
                          </p:cNvPr>
                          <p:cNvGrpSpPr/>
                          <p:nvPr/>
                        </p:nvGrpSpPr>
                        <p:grpSpPr>
                          <a:xfrm>
                            <a:off x="-2344849" y="932100"/>
                            <a:ext cx="677293" cy="298447"/>
                            <a:chOff x="-3224760" y="932100"/>
                            <a:chExt cx="677293" cy="298447"/>
                          </a:xfrm>
                        </p:grpSpPr>
                        <p:grpSp>
                          <p:nvGrpSpPr>
                            <p:cNvPr id="1499" name="グループ化 1498">
                              <a:extLst>
                                <a:ext uri="{FF2B5EF4-FFF2-40B4-BE49-F238E27FC236}">
                                  <a16:creationId xmlns:a16="http://schemas.microsoft.com/office/drawing/2014/main" id="{172F2F83-B457-E585-F35E-8D14609DA40D}"/>
                                </a:ext>
                              </a:extLst>
                            </p:cNvPr>
                            <p:cNvGrpSpPr/>
                            <p:nvPr/>
                          </p:nvGrpSpPr>
                          <p:grpSpPr>
                            <a:xfrm>
                              <a:off x="-3224760" y="932100"/>
                              <a:ext cx="459646" cy="298447"/>
                              <a:chOff x="-3224760" y="932100"/>
                              <a:chExt cx="459646" cy="298447"/>
                            </a:xfrm>
                          </p:grpSpPr>
                          <p:sp>
                            <p:nvSpPr>
                              <p:cNvPr id="1503" name="テキスト ボックス 1502">
                                <a:extLst>
                                  <a:ext uri="{FF2B5EF4-FFF2-40B4-BE49-F238E27FC236}">
                                    <a16:creationId xmlns:a16="http://schemas.microsoft.com/office/drawing/2014/main" id="{1B2CB05F-35CB-470C-8E92-D7ABA1198AD3}"/>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504" name="テキスト ボックス 1503">
                                <a:extLst>
                                  <a:ext uri="{FF2B5EF4-FFF2-40B4-BE49-F238E27FC236}">
                                    <a16:creationId xmlns:a16="http://schemas.microsoft.com/office/drawing/2014/main" id="{8E7AC8C8-54B1-73C3-0837-0CE7815342A9}"/>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500" name="グループ化 1499">
                              <a:extLst>
                                <a:ext uri="{FF2B5EF4-FFF2-40B4-BE49-F238E27FC236}">
                                  <a16:creationId xmlns:a16="http://schemas.microsoft.com/office/drawing/2014/main" id="{645379F6-65AE-11BE-0103-C2CC3B0F854D}"/>
                                </a:ext>
                              </a:extLst>
                            </p:cNvPr>
                            <p:cNvGrpSpPr/>
                            <p:nvPr/>
                          </p:nvGrpSpPr>
                          <p:grpSpPr>
                            <a:xfrm>
                              <a:off x="-3004918" y="932100"/>
                              <a:ext cx="457451" cy="297517"/>
                              <a:chOff x="-3238375" y="929233"/>
                              <a:chExt cx="457451" cy="297517"/>
                            </a:xfrm>
                          </p:grpSpPr>
                          <p:sp>
                            <p:nvSpPr>
                              <p:cNvPr id="1501" name="テキスト ボックス 1500">
                                <a:extLst>
                                  <a:ext uri="{FF2B5EF4-FFF2-40B4-BE49-F238E27FC236}">
                                    <a16:creationId xmlns:a16="http://schemas.microsoft.com/office/drawing/2014/main" id="{475F5C3B-5D27-FB0C-08F8-92FD062D2C45}"/>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502" name="テキスト ボックス 1501">
                                <a:extLst>
                                  <a:ext uri="{FF2B5EF4-FFF2-40B4-BE49-F238E27FC236}">
                                    <a16:creationId xmlns:a16="http://schemas.microsoft.com/office/drawing/2014/main" id="{3EB5E84E-A418-F603-D3AC-49205F310DDB}"/>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492" name="グループ化 1491">
                            <a:extLst>
                              <a:ext uri="{FF2B5EF4-FFF2-40B4-BE49-F238E27FC236}">
                                <a16:creationId xmlns:a16="http://schemas.microsoft.com/office/drawing/2014/main" id="{C65083BE-3D3A-41D1-3D7A-4BC2B89C9B25}"/>
                              </a:ext>
                            </a:extLst>
                          </p:cNvPr>
                          <p:cNvGrpSpPr/>
                          <p:nvPr/>
                        </p:nvGrpSpPr>
                        <p:grpSpPr>
                          <a:xfrm>
                            <a:off x="-1906076" y="936024"/>
                            <a:ext cx="677293" cy="298447"/>
                            <a:chOff x="-3224760" y="932100"/>
                            <a:chExt cx="677293" cy="298447"/>
                          </a:xfrm>
                        </p:grpSpPr>
                        <p:grpSp>
                          <p:nvGrpSpPr>
                            <p:cNvPr id="1493" name="グループ化 1492">
                              <a:extLst>
                                <a:ext uri="{FF2B5EF4-FFF2-40B4-BE49-F238E27FC236}">
                                  <a16:creationId xmlns:a16="http://schemas.microsoft.com/office/drawing/2014/main" id="{5D2FBCFC-569A-1F44-A5BD-6D99C32CD63F}"/>
                                </a:ext>
                              </a:extLst>
                            </p:cNvPr>
                            <p:cNvGrpSpPr/>
                            <p:nvPr/>
                          </p:nvGrpSpPr>
                          <p:grpSpPr>
                            <a:xfrm>
                              <a:off x="-3224760" y="932100"/>
                              <a:ext cx="459646" cy="298447"/>
                              <a:chOff x="-3224760" y="932100"/>
                              <a:chExt cx="459646" cy="298447"/>
                            </a:xfrm>
                          </p:grpSpPr>
                          <p:sp>
                            <p:nvSpPr>
                              <p:cNvPr id="1497" name="テキスト ボックス 1496">
                                <a:extLst>
                                  <a:ext uri="{FF2B5EF4-FFF2-40B4-BE49-F238E27FC236}">
                                    <a16:creationId xmlns:a16="http://schemas.microsoft.com/office/drawing/2014/main" id="{BE34627C-B3AC-CABC-456D-8A46CEF027DD}"/>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98" name="テキスト ボックス 1497">
                                <a:extLst>
                                  <a:ext uri="{FF2B5EF4-FFF2-40B4-BE49-F238E27FC236}">
                                    <a16:creationId xmlns:a16="http://schemas.microsoft.com/office/drawing/2014/main" id="{0EC6283D-5B25-A8BA-12BB-9247B63FD90E}"/>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494" name="グループ化 1493">
                              <a:extLst>
                                <a:ext uri="{FF2B5EF4-FFF2-40B4-BE49-F238E27FC236}">
                                  <a16:creationId xmlns:a16="http://schemas.microsoft.com/office/drawing/2014/main" id="{478177E0-4F72-CE15-3E5E-ED2261D79BF0}"/>
                                </a:ext>
                              </a:extLst>
                            </p:cNvPr>
                            <p:cNvGrpSpPr/>
                            <p:nvPr/>
                          </p:nvGrpSpPr>
                          <p:grpSpPr>
                            <a:xfrm>
                              <a:off x="-3004918" y="932100"/>
                              <a:ext cx="457451" cy="297517"/>
                              <a:chOff x="-3238375" y="929233"/>
                              <a:chExt cx="457451" cy="297517"/>
                            </a:xfrm>
                          </p:grpSpPr>
                          <p:sp>
                            <p:nvSpPr>
                              <p:cNvPr id="1495" name="テキスト ボックス 1494">
                                <a:extLst>
                                  <a:ext uri="{FF2B5EF4-FFF2-40B4-BE49-F238E27FC236}">
                                    <a16:creationId xmlns:a16="http://schemas.microsoft.com/office/drawing/2014/main" id="{FF5B1586-BEA4-115E-C2AB-7783CC78D290}"/>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96" name="テキスト ボックス 1495">
                                <a:extLst>
                                  <a:ext uri="{FF2B5EF4-FFF2-40B4-BE49-F238E27FC236}">
                                    <a16:creationId xmlns:a16="http://schemas.microsoft.com/office/drawing/2014/main" id="{ED703C0D-91BF-3048-2D3D-A4AED20FCDF3}"/>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grpSp>
                      <p:nvGrpSpPr>
                        <p:cNvPr id="1460" name="グループ化 1459">
                          <a:extLst>
                            <a:ext uri="{FF2B5EF4-FFF2-40B4-BE49-F238E27FC236}">
                              <a16:creationId xmlns:a16="http://schemas.microsoft.com/office/drawing/2014/main" id="{EE8D0304-FC41-559C-D82B-70AD594D086C}"/>
                            </a:ext>
                          </a:extLst>
                        </p:cNvPr>
                        <p:cNvGrpSpPr/>
                        <p:nvPr/>
                      </p:nvGrpSpPr>
                      <p:grpSpPr>
                        <a:xfrm>
                          <a:off x="354340" y="3320457"/>
                          <a:ext cx="2005269" cy="304207"/>
                          <a:chOff x="-3224760" y="929334"/>
                          <a:chExt cx="2005269" cy="304207"/>
                        </a:xfrm>
                      </p:grpSpPr>
                      <p:grpSp>
                        <p:nvGrpSpPr>
                          <p:cNvPr id="1461" name="グループ化 1460">
                            <a:extLst>
                              <a:ext uri="{FF2B5EF4-FFF2-40B4-BE49-F238E27FC236}">
                                <a16:creationId xmlns:a16="http://schemas.microsoft.com/office/drawing/2014/main" id="{5D7FE86F-4F64-3A7A-8E7E-ED3532E2334D}"/>
                              </a:ext>
                            </a:extLst>
                          </p:cNvPr>
                          <p:cNvGrpSpPr/>
                          <p:nvPr/>
                        </p:nvGrpSpPr>
                        <p:grpSpPr>
                          <a:xfrm>
                            <a:off x="-3224760" y="932100"/>
                            <a:ext cx="677293" cy="298447"/>
                            <a:chOff x="-3224760" y="932100"/>
                            <a:chExt cx="677293" cy="298447"/>
                          </a:xfrm>
                        </p:grpSpPr>
                        <p:grpSp>
                          <p:nvGrpSpPr>
                            <p:cNvPr id="1483" name="グループ化 1482">
                              <a:extLst>
                                <a:ext uri="{FF2B5EF4-FFF2-40B4-BE49-F238E27FC236}">
                                  <a16:creationId xmlns:a16="http://schemas.microsoft.com/office/drawing/2014/main" id="{CD7B390E-F419-B4D0-ED75-16E0CA085CB2}"/>
                                </a:ext>
                              </a:extLst>
                            </p:cNvPr>
                            <p:cNvGrpSpPr/>
                            <p:nvPr/>
                          </p:nvGrpSpPr>
                          <p:grpSpPr>
                            <a:xfrm>
                              <a:off x="-3224760" y="932100"/>
                              <a:ext cx="459646" cy="298447"/>
                              <a:chOff x="-3224760" y="932100"/>
                              <a:chExt cx="459646" cy="298447"/>
                            </a:xfrm>
                          </p:grpSpPr>
                          <p:sp>
                            <p:nvSpPr>
                              <p:cNvPr id="1487" name="テキスト ボックス 1486">
                                <a:extLst>
                                  <a:ext uri="{FF2B5EF4-FFF2-40B4-BE49-F238E27FC236}">
                                    <a16:creationId xmlns:a16="http://schemas.microsoft.com/office/drawing/2014/main" id="{AE7B2787-49EA-4754-20CD-0A4B37CCEE05}"/>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88" name="テキスト ボックス 1487">
                                <a:extLst>
                                  <a:ext uri="{FF2B5EF4-FFF2-40B4-BE49-F238E27FC236}">
                                    <a16:creationId xmlns:a16="http://schemas.microsoft.com/office/drawing/2014/main" id="{34CC92FA-EC58-52E5-A39A-98BDE4B2F40E}"/>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484" name="グループ化 1483">
                              <a:extLst>
                                <a:ext uri="{FF2B5EF4-FFF2-40B4-BE49-F238E27FC236}">
                                  <a16:creationId xmlns:a16="http://schemas.microsoft.com/office/drawing/2014/main" id="{24289500-D2B2-BA40-D3BE-DF4E5CAADD92}"/>
                                </a:ext>
                              </a:extLst>
                            </p:cNvPr>
                            <p:cNvGrpSpPr/>
                            <p:nvPr/>
                          </p:nvGrpSpPr>
                          <p:grpSpPr>
                            <a:xfrm>
                              <a:off x="-3004918" y="932100"/>
                              <a:ext cx="457451" cy="297517"/>
                              <a:chOff x="-3238375" y="929233"/>
                              <a:chExt cx="457451" cy="297517"/>
                            </a:xfrm>
                          </p:grpSpPr>
                          <p:sp>
                            <p:nvSpPr>
                              <p:cNvPr id="1485" name="テキスト ボックス 1484">
                                <a:extLst>
                                  <a:ext uri="{FF2B5EF4-FFF2-40B4-BE49-F238E27FC236}">
                                    <a16:creationId xmlns:a16="http://schemas.microsoft.com/office/drawing/2014/main" id="{411D3D0D-264B-46C0-7768-ADA37D4C5D24}"/>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86" name="テキスト ボックス 1485">
                                <a:extLst>
                                  <a:ext uri="{FF2B5EF4-FFF2-40B4-BE49-F238E27FC236}">
                                    <a16:creationId xmlns:a16="http://schemas.microsoft.com/office/drawing/2014/main" id="{6A586EF9-3CF2-0321-024C-66B5EC166822}"/>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462" name="グループ化 1461">
                            <a:extLst>
                              <a:ext uri="{FF2B5EF4-FFF2-40B4-BE49-F238E27FC236}">
                                <a16:creationId xmlns:a16="http://schemas.microsoft.com/office/drawing/2014/main" id="{F57911EF-C5C3-57FB-6C62-41D494376509}"/>
                              </a:ext>
                            </a:extLst>
                          </p:cNvPr>
                          <p:cNvGrpSpPr/>
                          <p:nvPr/>
                        </p:nvGrpSpPr>
                        <p:grpSpPr>
                          <a:xfrm>
                            <a:off x="-2785987" y="929842"/>
                            <a:ext cx="677293" cy="303699"/>
                            <a:chOff x="-3224760" y="925918"/>
                            <a:chExt cx="677293" cy="303699"/>
                          </a:xfrm>
                        </p:grpSpPr>
                        <p:grpSp>
                          <p:nvGrpSpPr>
                            <p:cNvPr id="1477" name="グループ化 1476">
                              <a:extLst>
                                <a:ext uri="{FF2B5EF4-FFF2-40B4-BE49-F238E27FC236}">
                                  <a16:creationId xmlns:a16="http://schemas.microsoft.com/office/drawing/2014/main" id="{5EF6AC94-828B-002F-8A8A-940AAFF3B313}"/>
                                </a:ext>
                              </a:extLst>
                            </p:cNvPr>
                            <p:cNvGrpSpPr/>
                            <p:nvPr/>
                          </p:nvGrpSpPr>
                          <p:grpSpPr>
                            <a:xfrm>
                              <a:off x="-3224760" y="925918"/>
                              <a:ext cx="459646" cy="303699"/>
                              <a:chOff x="-3224760" y="925918"/>
                              <a:chExt cx="459646" cy="303699"/>
                            </a:xfrm>
                          </p:grpSpPr>
                          <p:sp>
                            <p:nvSpPr>
                              <p:cNvPr id="1481" name="テキスト ボックス 1480">
                                <a:extLst>
                                  <a:ext uri="{FF2B5EF4-FFF2-40B4-BE49-F238E27FC236}">
                                    <a16:creationId xmlns:a16="http://schemas.microsoft.com/office/drawing/2014/main" id="{B26F4E79-6777-94A1-32AF-2CA07CD32EFF}"/>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82" name="テキスト ボックス 1481">
                                <a:extLst>
                                  <a:ext uri="{FF2B5EF4-FFF2-40B4-BE49-F238E27FC236}">
                                    <a16:creationId xmlns:a16="http://schemas.microsoft.com/office/drawing/2014/main" id="{AF3CF32F-DB15-F5EA-E67D-EE94B17811B9}"/>
                                  </a:ext>
                                </a:extLst>
                              </p:cNvPr>
                              <p:cNvSpPr txBox="1"/>
                              <p:nvPr/>
                            </p:nvSpPr>
                            <p:spPr>
                              <a:xfrm>
                                <a:off x="-3224760" y="925918"/>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478" name="グループ化 1477">
                              <a:extLst>
                                <a:ext uri="{FF2B5EF4-FFF2-40B4-BE49-F238E27FC236}">
                                  <a16:creationId xmlns:a16="http://schemas.microsoft.com/office/drawing/2014/main" id="{1FD9887B-7DA5-4B98-75A4-9D078140E431}"/>
                                </a:ext>
                              </a:extLst>
                            </p:cNvPr>
                            <p:cNvGrpSpPr/>
                            <p:nvPr/>
                          </p:nvGrpSpPr>
                          <p:grpSpPr>
                            <a:xfrm>
                              <a:off x="-3004918" y="932100"/>
                              <a:ext cx="457451" cy="297517"/>
                              <a:chOff x="-3238375" y="929233"/>
                              <a:chExt cx="457451" cy="297517"/>
                            </a:xfrm>
                          </p:grpSpPr>
                          <p:sp>
                            <p:nvSpPr>
                              <p:cNvPr id="1479" name="テキスト ボックス 1478">
                                <a:extLst>
                                  <a:ext uri="{FF2B5EF4-FFF2-40B4-BE49-F238E27FC236}">
                                    <a16:creationId xmlns:a16="http://schemas.microsoft.com/office/drawing/2014/main" id="{D370708A-65CB-7553-4DE5-5CDD59491C8C}"/>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80" name="テキスト ボックス 1479">
                                <a:extLst>
                                  <a:ext uri="{FF2B5EF4-FFF2-40B4-BE49-F238E27FC236}">
                                    <a16:creationId xmlns:a16="http://schemas.microsoft.com/office/drawing/2014/main" id="{26FA54E3-25F0-2271-4114-BA2B6C8CC7D2}"/>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463" name="グループ化 1462">
                            <a:extLst>
                              <a:ext uri="{FF2B5EF4-FFF2-40B4-BE49-F238E27FC236}">
                                <a16:creationId xmlns:a16="http://schemas.microsoft.com/office/drawing/2014/main" id="{F464D58A-5285-2BC0-5593-1B71FC6F4295}"/>
                              </a:ext>
                            </a:extLst>
                          </p:cNvPr>
                          <p:cNvGrpSpPr/>
                          <p:nvPr/>
                        </p:nvGrpSpPr>
                        <p:grpSpPr>
                          <a:xfrm>
                            <a:off x="-2344849" y="932100"/>
                            <a:ext cx="677293" cy="298447"/>
                            <a:chOff x="-3224760" y="932100"/>
                            <a:chExt cx="677293" cy="298447"/>
                          </a:xfrm>
                        </p:grpSpPr>
                        <p:grpSp>
                          <p:nvGrpSpPr>
                            <p:cNvPr id="1471" name="グループ化 1470">
                              <a:extLst>
                                <a:ext uri="{FF2B5EF4-FFF2-40B4-BE49-F238E27FC236}">
                                  <a16:creationId xmlns:a16="http://schemas.microsoft.com/office/drawing/2014/main" id="{4A115CBD-0896-99AD-1202-E1DB62AA3B20}"/>
                                </a:ext>
                              </a:extLst>
                            </p:cNvPr>
                            <p:cNvGrpSpPr/>
                            <p:nvPr/>
                          </p:nvGrpSpPr>
                          <p:grpSpPr>
                            <a:xfrm>
                              <a:off x="-3224760" y="932100"/>
                              <a:ext cx="459646" cy="298447"/>
                              <a:chOff x="-3224760" y="932100"/>
                              <a:chExt cx="459646" cy="298447"/>
                            </a:xfrm>
                          </p:grpSpPr>
                          <p:sp>
                            <p:nvSpPr>
                              <p:cNvPr id="1475" name="テキスト ボックス 1474">
                                <a:extLst>
                                  <a:ext uri="{FF2B5EF4-FFF2-40B4-BE49-F238E27FC236}">
                                    <a16:creationId xmlns:a16="http://schemas.microsoft.com/office/drawing/2014/main" id="{46C70562-4229-0A7D-D184-F3BFCCD3CAA8}"/>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76" name="テキスト ボックス 1475">
                                <a:extLst>
                                  <a:ext uri="{FF2B5EF4-FFF2-40B4-BE49-F238E27FC236}">
                                    <a16:creationId xmlns:a16="http://schemas.microsoft.com/office/drawing/2014/main" id="{30C1D386-C204-79C0-90F7-C2E7B6A267F9}"/>
                                  </a:ext>
                                </a:extLst>
                              </p:cNvPr>
                              <p:cNvSpPr txBox="1"/>
                              <p:nvPr/>
                            </p:nvSpPr>
                            <p:spPr>
                              <a:xfrm>
                                <a:off x="-3224760" y="93303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472" name="グループ化 1471">
                              <a:extLst>
                                <a:ext uri="{FF2B5EF4-FFF2-40B4-BE49-F238E27FC236}">
                                  <a16:creationId xmlns:a16="http://schemas.microsoft.com/office/drawing/2014/main" id="{A3028A6D-E74E-A8E1-4145-7EFBCA4064D0}"/>
                                </a:ext>
                              </a:extLst>
                            </p:cNvPr>
                            <p:cNvGrpSpPr/>
                            <p:nvPr/>
                          </p:nvGrpSpPr>
                          <p:grpSpPr>
                            <a:xfrm>
                              <a:off x="-3004918" y="932100"/>
                              <a:ext cx="457451" cy="297517"/>
                              <a:chOff x="-3238375" y="929233"/>
                              <a:chExt cx="457451" cy="297517"/>
                            </a:xfrm>
                          </p:grpSpPr>
                          <p:sp>
                            <p:nvSpPr>
                              <p:cNvPr id="1473" name="テキスト ボックス 1472">
                                <a:extLst>
                                  <a:ext uri="{FF2B5EF4-FFF2-40B4-BE49-F238E27FC236}">
                                    <a16:creationId xmlns:a16="http://schemas.microsoft.com/office/drawing/2014/main" id="{140DBF22-CA9F-E6AE-7B97-0827017D17B8}"/>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74" name="テキスト ボックス 1473">
                                <a:extLst>
                                  <a:ext uri="{FF2B5EF4-FFF2-40B4-BE49-F238E27FC236}">
                                    <a16:creationId xmlns:a16="http://schemas.microsoft.com/office/drawing/2014/main" id="{9166BF30-0116-1F91-1033-EB3C68D93827}"/>
                                  </a:ext>
                                </a:extLst>
                              </p:cNvPr>
                              <p:cNvSpPr txBox="1"/>
                              <p:nvPr/>
                            </p:nvSpPr>
                            <p:spPr>
                              <a:xfrm>
                                <a:off x="-3130604"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nvGrpSpPr>
                          <p:cNvPr id="1464" name="グループ化 1463">
                            <a:extLst>
                              <a:ext uri="{FF2B5EF4-FFF2-40B4-BE49-F238E27FC236}">
                                <a16:creationId xmlns:a16="http://schemas.microsoft.com/office/drawing/2014/main" id="{2BD6B774-EB53-9FBA-4B0A-8CA44B042856}"/>
                              </a:ext>
                            </a:extLst>
                          </p:cNvPr>
                          <p:cNvGrpSpPr/>
                          <p:nvPr/>
                        </p:nvGrpSpPr>
                        <p:grpSpPr>
                          <a:xfrm>
                            <a:off x="-1906076" y="929334"/>
                            <a:ext cx="686585" cy="304207"/>
                            <a:chOff x="-3224760" y="925410"/>
                            <a:chExt cx="686585" cy="304207"/>
                          </a:xfrm>
                        </p:grpSpPr>
                        <p:grpSp>
                          <p:nvGrpSpPr>
                            <p:cNvPr id="1465" name="グループ化 1464">
                              <a:extLst>
                                <a:ext uri="{FF2B5EF4-FFF2-40B4-BE49-F238E27FC236}">
                                  <a16:creationId xmlns:a16="http://schemas.microsoft.com/office/drawing/2014/main" id="{7C948AE0-707C-EB23-B866-D9E37EBBA078}"/>
                                </a:ext>
                              </a:extLst>
                            </p:cNvPr>
                            <p:cNvGrpSpPr/>
                            <p:nvPr/>
                          </p:nvGrpSpPr>
                          <p:grpSpPr>
                            <a:xfrm>
                              <a:off x="-3224760" y="925410"/>
                              <a:ext cx="459646" cy="304207"/>
                              <a:chOff x="-3224760" y="925410"/>
                              <a:chExt cx="459646" cy="304207"/>
                            </a:xfrm>
                          </p:grpSpPr>
                          <p:sp>
                            <p:nvSpPr>
                              <p:cNvPr id="1469" name="テキスト ボックス 1468">
                                <a:extLst>
                                  <a:ext uri="{FF2B5EF4-FFF2-40B4-BE49-F238E27FC236}">
                                    <a16:creationId xmlns:a16="http://schemas.microsoft.com/office/drawing/2014/main" id="{75D7A530-357D-4C19-7F30-10A8359CF0B1}"/>
                                  </a:ext>
                                </a:extLst>
                              </p:cNvPr>
                              <p:cNvSpPr txBox="1"/>
                              <p:nvPr/>
                            </p:nvSpPr>
                            <p:spPr>
                              <a:xfrm>
                                <a:off x="-3114794" y="93210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70" name="テキスト ボックス 1469">
                                <a:extLst>
                                  <a:ext uri="{FF2B5EF4-FFF2-40B4-BE49-F238E27FC236}">
                                    <a16:creationId xmlns:a16="http://schemas.microsoft.com/office/drawing/2014/main" id="{9DA2E684-29AA-CB4B-29D4-1E0AEE9364FB}"/>
                                  </a:ext>
                                </a:extLst>
                              </p:cNvPr>
                              <p:cNvSpPr txBox="1"/>
                              <p:nvPr/>
                            </p:nvSpPr>
                            <p:spPr>
                              <a:xfrm>
                                <a:off x="-3224760" y="925410"/>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nvGrpSpPr>
                            <p:cNvPr id="1466" name="グループ化 1465">
                              <a:extLst>
                                <a:ext uri="{FF2B5EF4-FFF2-40B4-BE49-F238E27FC236}">
                                  <a16:creationId xmlns:a16="http://schemas.microsoft.com/office/drawing/2014/main" id="{FEEBE1CA-47CA-4EB0-30ED-FC13937FB492}"/>
                                </a:ext>
                              </a:extLst>
                            </p:cNvPr>
                            <p:cNvGrpSpPr/>
                            <p:nvPr/>
                          </p:nvGrpSpPr>
                          <p:grpSpPr>
                            <a:xfrm>
                              <a:off x="-3004918" y="925792"/>
                              <a:ext cx="466743" cy="303825"/>
                              <a:chOff x="-3238375" y="922925"/>
                              <a:chExt cx="466743" cy="303825"/>
                            </a:xfrm>
                          </p:grpSpPr>
                          <p:sp>
                            <p:nvSpPr>
                              <p:cNvPr id="1467" name="テキスト ボックス 1466">
                                <a:extLst>
                                  <a:ext uri="{FF2B5EF4-FFF2-40B4-BE49-F238E27FC236}">
                                    <a16:creationId xmlns:a16="http://schemas.microsoft.com/office/drawing/2014/main" id="{4E983D16-A127-6EDC-4126-5683F3478616}"/>
                                  </a:ext>
                                </a:extLst>
                              </p:cNvPr>
                              <p:cNvSpPr txBox="1"/>
                              <p:nvPr/>
                            </p:nvSpPr>
                            <p:spPr>
                              <a:xfrm>
                                <a:off x="-3238375" y="929233"/>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sp>
                            <p:nvSpPr>
                              <p:cNvPr id="1468" name="テキスト ボックス 1467">
                                <a:extLst>
                                  <a:ext uri="{FF2B5EF4-FFF2-40B4-BE49-F238E27FC236}">
                                    <a16:creationId xmlns:a16="http://schemas.microsoft.com/office/drawing/2014/main" id="{CC9EF9DF-7FCD-B7D6-E727-C031FCD9825C}"/>
                                  </a:ext>
                                </a:extLst>
                              </p:cNvPr>
                              <p:cNvSpPr txBox="1"/>
                              <p:nvPr/>
                            </p:nvSpPr>
                            <p:spPr>
                              <a:xfrm>
                                <a:off x="-3121312" y="922925"/>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grpSp>
                    </p:grpSp>
                  </p:grpSp>
                  <p:sp>
                    <p:nvSpPr>
                      <p:cNvPr id="1458" name="テキスト ボックス 1457">
                        <a:extLst>
                          <a:ext uri="{FF2B5EF4-FFF2-40B4-BE49-F238E27FC236}">
                            <a16:creationId xmlns:a16="http://schemas.microsoft.com/office/drawing/2014/main" id="{7395D3B4-5A45-C780-098D-F35E4E25AD51}"/>
                          </a:ext>
                        </a:extLst>
                      </p:cNvPr>
                      <p:cNvSpPr txBox="1"/>
                      <p:nvPr/>
                    </p:nvSpPr>
                    <p:spPr>
                      <a:xfrm>
                        <a:off x="3781574" y="3354316"/>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sp>
                  <p:nvSpPr>
                    <p:cNvPr id="1456" name="テキスト ボックス 1455">
                      <a:extLst>
                        <a:ext uri="{FF2B5EF4-FFF2-40B4-BE49-F238E27FC236}">
                          <a16:creationId xmlns:a16="http://schemas.microsoft.com/office/drawing/2014/main" id="{171B901C-4CE6-14A2-3CC7-E7F89C2FED6A}"/>
                        </a:ext>
                      </a:extLst>
                    </p:cNvPr>
                    <p:cNvSpPr txBox="1"/>
                    <p:nvPr/>
                  </p:nvSpPr>
                  <p:spPr>
                    <a:xfrm>
                      <a:off x="8250707" y="4580892"/>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sp>
                <p:nvSpPr>
                  <p:cNvPr id="1454" name="テキスト ボックス 1453">
                    <a:extLst>
                      <a:ext uri="{FF2B5EF4-FFF2-40B4-BE49-F238E27FC236}">
                        <a16:creationId xmlns:a16="http://schemas.microsoft.com/office/drawing/2014/main" id="{B464174C-434C-9242-EA55-7C3280C16C1B}"/>
                      </a:ext>
                    </a:extLst>
                  </p:cNvPr>
                  <p:cNvSpPr txBox="1"/>
                  <p:nvPr/>
                </p:nvSpPr>
                <p:spPr>
                  <a:xfrm>
                    <a:off x="8360714" y="4580892"/>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sp>
              <p:nvSpPr>
                <p:cNvPr id="1452" name="テキスト ボックス 1451">
                  <a:extLst>
                    <a:ext uri="{FF2B5EF4-FFF2-40B4-BE49-F238E27FC236}">
                      <a16:creationId xmlns:a16="http://schemas.microsoft.com/office/drawing/2014/main" id="{B77935E4-C91D-2600-372C-D0108F700FE0}"/>
                    </a:ext>
                  </a:extLst>
                </p:cNvPr>
                <p:cNvSpPr txBox="1"/>
                <p:nvPr/>
              </p:nvSpPr>
              <p:spPr>
                <a:xfrm>
                  <a:off x="8475265" y="4574544"/>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sp>
            <p:nvSpPr>
              <p:cNvPr id="1450" name="テキスト ボックス 1449">
                <a:extLst>
                  <a:ext uri="{FF2B5EF4-FFF2-40B4-BE49-F238E27FC236}">
                    <a16:creationId xmlns:a16="http://schemas.microsoft.com/office/drawing/2014/main" id="{D8A60804-2BF1-619A-120A-18DE6E8F73DF}"/>
                  </a:ext>
                </a:extLst>
              </p:cNvPr>
              <p:cNvSpPr txBox="1"/>
              <p:nvPr/>
            </p:nvSpPr>
            <p:spPr>
              <a:xfrm>
                <a:off x="8585272" y="4574544"/>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sp>
          <p:nvSpPr>
            <p:cNvPr id="1448" name="テキスト ボックス 1447">
              <a:extLst>
                <a:ext uri="{FF2B5EF4-FFF2-40B4-BE49-F238E27FC236}">
                  <a16:creationId xmlns:a16="http://schemas.microsoft.com/office/drawing/2014/main" id="{AEEFC46D-114D-9166-CCE1-71422F850F49}"/>
                </a:ext>
              </a:extLst>
            </p:cNvPr>
            <p:cNvSpPr txBox="1"/>
            <p:nvPr/>
          </p:nvSpPr>
          <p:spPr>
            <a:xfrm>
              <a:off x="8690921" y="4574544"/>
              <a:ext cx="349680" cy="297517"/>
            </a:xfrm>
            <a:prstGeom prst="rect">
              <a:avLst/>
            </a:prstGeom>
            <a:noFill/>
          </p:spPr>
          <p:txBody>
            <a:bodyPr wrap="square" rtlCol="0">
              <a:spAutoFit/>
            </a:bodyPr>
            <a:lstStyle/>
            <a:p>
              <a:pPr>
                <a:lnSpc>
                  <a:spcPts val="1600"/>
                </a:lnSpc>
              </a:pPr>
              <a:r>
                <a:rPr kumimoji="1" lang="ja-JP" altLang="en-US" sz="1200" dirty="0">
                  <a:latin typeface="メイリオ" panose="020B0604030504040204" pitchFamily="50" charset="-128"/>
                  <a:ea typeface="メイリオ" panose="020B0604030504040204" pitchFamily="50" charset="-128"/>
                </a:rPr>
                <a:t>～</a:t>
              </a:r>
            </a:p>
          </p:txBody>
        </p:sp>
      </p:grpSp>
    </p:spTree>
    <p:extLst>
      <p:ext uri="{BB962C8B-B14F-4D97-AF65-F5344CB8AC3E}">
        <p14:creationId xmlns:p14="http://schemas.microsoft.com/office/powerpoint/2010/main" val="25361398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7.5|7.1|4.3|8.1|6.2|10.9"/>
</p:tagLst>
</file>

<file path=ppt/tags/tag2.xml><?xml version="1.0" encoding="utf-8"?>
<p:tagLst xmlns:a="http://schemas.openxmlformats.org/drawingml/2006/main" xmlns:r="http://schemas.openxmlformats.org/officeDocument/2006/relationships" xmlns:p="http://schemas.openxmlformats.org/presentationml/2006/main">
  <p:tag name="TIMING" val="|24.9|8.1|8.2|6.7|3.5|3.4|4.6|5.7"/>
</p:tagLst>
</file>

<file path=ppt/tags/tag3.xml><?xml version="1.0" encoding="utf-8"?>
<p:tagLst xmlns:a="http://schemas.openxmlformats.org/drawingml/2006/main" xmlns:r="http://schemas.openxmlformats.org/officeDocument/2006/relationships" xmlns:p="http://schemas.openxmlformats.org/presentationml/2006/main">
  <p:tag name="TIMING" val="|12.9|4.9|40.9|2.5"/>
</p:tagLst>
</file>

<file path=ppt/tags/tag4.xml><?xml version="1.0" encoding="utf-8"?>
<p:tagLst xmlns:a="http://schemas.openxmlformats.org/drawingml/2006/main" xmlns:r="http://schemas.openxmlformats.org/officeDocument/2006/relationships" xmlns:p="http://schemas.openxmlformats.org/presentationml/2006/main">
  <p:tag name="TIMING" val="|2.8|7.1|9.1"/>
</p:tagLst>
</file>

<file path=ppt/tags/tag5.xml><?xml version="1.0" encoding="utf-8"?>
<p:tagLst xmlns:a="http://schemas.openxmlformats.org/drawingml/2006/main" xmlns:r="http://schemas.openxmlformats.org/officeDocument/2006/relationships" xmlns:p="http://schemas.openxmlformats.org/presentationml/2006/main">
  <p:tag name="TIMING" val="|12.1|2|1.5|3.4|4.8|2.2|8.7|3.4"/>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4886</Words>
  <Application>Microsoft Office PowerPoint</Application>
  <PresentationFormat>画面に合わせる (4:3)</PresentationFormat>
  <Paragraphs>654</Paragraphs>
  <Slides>15</Slides>
  <Notes>15</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15</vt:i4>
      </vt:variant>
    </vt:vector>
  </HeadingPairs>
  <TitlesOfParts>
    <vt:vector size="23" baseType="lpstr">
      <vt:lpstr>ＭＳ ゴシック</vt:lpstr>
      <vt:lpstr>ＭＳ 明朝</vt:lpstr>
      <vt:lpstr>UD デジタル 教科書体 N-B</vt:lpstr>
      <vt:lpstr>UD デジタル 教科書体 NP-B</vt: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2026-08-03T06:20:02Z</dcterms:created>
  <dcterms:modified xsi:type="dcterms:W3CDTF">2026-08-03T06:20:31Z</dcterms:modified>
</cp:coreProperties>
</file>