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4"/>
  </p:notesMasterIdLst>
  <p:handoutMasterIdLst>
    <p:handoutMasterId r:id="rId15"/>
  </p:handoutMasterIdLst>
  <p:sldIdLst>
    <p:sldId id="829" r:id="rId2"/>
    <p:sldId id="830" r:id="rId3"/>
    <p:sldId id="914" r:id="rId4"/>
    <p:sldId id="915" r:id="rId5"/>
    <p:sldId id="912" r:id="rId6"/>
    <p:sldId id="4211" r:id="rId7"/>
    <p:sldId id="4197" r:id="rId8"/>
    <p:sldId id="911" r:id="rId9"/>
    <p:sldId id="4208" r:id="rId10"/>
    <p:sldId id="4210" r:id="rId11"/>
    <p:sldId id="4203" r:id="rId12"/>
    <p:sldId id="846" r:id="rId13"/>
  </p:sldIdLst>
  <p:sldSz cx="9144000" cy="6858000" type="screen4x3"/>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FF0000"/>
    <a:srgbClr val="F79646"/>
    <a:srgbClr val="F2F2F2"/>
    <a:srgbClr val="7F7F7F"/>
    <a:srgbClr val="D9D9D9"/>
    <a:srgbClr val="0070C0"/>
    <a:srgbClr val="DBEEF4"/>
    <a:srgbClr val="FFC000"/>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24" autoAdjust="0"/>
    <p:restoredTop sz="91996" autoAdjust="0"/>
  </p:normalViewPr>
  <p:slideViewPr>
    <p:cSldViewPr>
      <p:cViewPr varScale="1">
        <p:scale>
          <a:sx n="96" d="100"/>
          <a:sy n="96" d="100"/>
        </p:scale>
        <p:origin x="812" y="56"/>
      </p:cViewPr>
      <p:guideLst>
        <p:guide orient="horz" pos="2160"/>
        <p:guide pos="2880"/>
      </p:guideLst>
    </p:cSldViewPr>
  </p:slideViewPr>
  <p:outlineViewPr>
    <p:cViewPr>
      <p:scale>
        <a:sx n="33" d="100"/>
        <a:sy n="33" d="100"/>
      </p:scale>
      <p:origin x="0" y="0"/>
    </p:cViewPr>
  </p:outlineViewPr>
  <p:notesTextViewPr>
    <p:cViewPr>
      <p:scale>
        <a:sx n="200" d="100"/>
        <a:sy n="200" d="100"/>
      </p:scale>
      <p:origin x="0" y="0"/>
    </p:cViewPr>
  </p:notesTextViewPr>
  <p:sorterViewPr>
    <p:cViewPr>
      <p:scale>
        <a:sx n="100" d="100"/>
        <a:sy n="100" d="100"/>
      </p:scale>
      <p:origin x="0" y="2604"/>
    </p:cViewPr>
  </p:sorterViewPr>
  <p:notesViewPr>
    <p:cSldViewPr>
      <p:cViewPr varScale="1">
        <p:scale>
          <a:sx n="67" d="100"/>
          <a:sy n="67" d="100"/>
        </p:scale>
        <p:origin x="2840" y="5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1"/>
            <a:ext cx="2945659" cy="496332"/>
          </a:xfrm>
          <a:prstGeom prst="rect">
            <a:avLst/>
          </a:prstGeom>
        </p:spPr>
        <p:txBody>
          <a:bodyPr vert="horz" lIns="91371" tIns="45687" rIns="91371" bIns="45687" rtlCol="0"/>
          <a:lstStyle>
            <a:lvl1pPr algn="l">
              <a:defRPr sz="1200"/>
            </a:lvl1pPr>
          </a:lstStyle>
          <a:p>
            <a:endParaRPr kumimoji="1" lang="ja-JP" altLang="en-US" dirty="0"/>
          </a:p>
        </p:txBody>
      </p:sp>
    </p:spTree>
    <p:extLst>
      <p:ext uri="{BB962C8B-B14F-4D97-AF65-F5344CB8AC3E}">
        <p14:creationId xmlns:p14="http://schemas.microsoft.com/office/powerpoint/2010/main" val="7266640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1"/>
            <a:ext cx="2945659" cy="496332"/>
          </a:xfrm>
          <a:prstGeom prst="rect">
            <a:avLst/>
          </a:prstGeom>
        </p:spPr>
        <p:txBody>
          <a:bodyPr vert="horz" lIns="91371" tIns="45687" rIns="91371" bIns="45687"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4" y="1"/>
            <a:ext cx="2945659" cy="496332"/>
          </a:xfrm>
          <a:prstGeom prst="rect">
            <a:avLst/>
          </a:prstGeom>
        </p:spPr>
        <p:txBody>
          <a:bodyPr vert="horz" lIns="91371" tIns="45687" rIns="91371" bIns="45687" rtlCol="0"/>
          <a:lstStyle>
            <a:lvl1pPr algn="r">
              <a:defRPr sz="1200"/>
            </a:lvl1pPr>
          </a:lstStyle>
          <a:p>
            <a:fld id="{9733562D-1299-48A2-BD81-91D7B5205E3A}" type="datetimeFigureOut">
              <a:rPr kumimoji="1" lang="ja-JP" altLang="en-US" smtClean="0"/>
              <a:t>2026/8/3</a:t>
            </a:fld>
            <a:endParaRPr kumimoji="1" lang="ja-JP" altLang="en-US"/>
          </a:p>
        </p:txBody>
      </p:sp>
      <p:sp>
        <p:nvSpPr>
          <p:cNvPr id="4" name="スライド イメージ プレースホルダー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371" tIns="45687" rIns="91371" bIns="45687" rtlCol="0" anchor="ctr"/>
          <a:lstStyle/>
          <a:p>
            <a:endParaRPr lang="ja-JP" altLang="en-US"/>
          </a:p>
        </p:txBody>
      </p:sp>
      <p:sp>
        <p:nvSpPr>
          <p:cNvPr id="5" name="ノート プレースホルダー 4"/>
          <p:cNvSpPr>
            <a:spLocks noGrp="1"/>
          </p:cNvSpPr>
          <p:nvPr>
            <p:ph type="body" sz="quarter" idx="3"/>
          </p:nvPr>
        </p:nvSpPr>
        <p:spPr>
          <a:xfrm>
            <a:off x="679768" y="4715159"/>
            <a:ext cx="5438140" cy="4466987"/>
          </a:xfrm>
          <a:prstGeom prst="rect">
            <a:avLst/>
          </a:prstGeom>
        </p:spPr>
        <p:txBody>
          <a:bodyPr vert="horz" lIns="91371" tIns="45687" rIns="91371" bIns="4568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 y="9428586"/>
            <a:ext cx="2945659" cy="496332"/>
          </a:xfrm>
          <a:prstGeom prst="rect">
            <a:avLst/>
          </a:prstGeom>
        </p:spPr>
        <p:txBody>
          <a:bodyPr vert="horz" lIns="91371" tIns="45687" rIns="91371" bIns="4568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4" y="9428586"/>
            <a:ext cx="2945659" cy="496332"/>
          </a:xfrm>
          <a:prstGeom prst="rect">
            <a:avLst/>
          </a:prstGeom>
        </p:spPr>
        <p:txBody>
          <a:bodyPr vert="horz" lIns="91371" tIns="45687" rIns="91371" bIns="45687" rtlCol="0" anchor="b"/>
          <a:lstStyle>
            <a:lvl1pPr algn="r">
              <a:defRPr sz="1200"/>
            </a:lvl1pPr>
          </a:lstStyle>
          <a:p>
            <a:fld id="{58395BCB-1F8F-4B91-8FA2-45D8F81DAB3A}" type="slidenum">
              <a:rPr kumimoji="1" lang="ja-JP" altLang="en-US" smtClean="0"/>
              <a:t>‹#›</a:t>
            </a:fld>
            <a:endParaRPr kumimoji="1" lang="ja-JP" altLang="en-US"/>
          </a:p>
        </p:txBody>
      </p:sp>
    </p:spTree>
    <p:extLst>
      <p:ext uri="{BB962C8B-B14F-4D97-AF65-F5344CB8AC3E}">
        <p14:creationId xmlns:p14="http://schemas.microsoft.com/office/powerpoint/2010/main" val="46145692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kern="1200" dirty="0">
              <a:solidFill>
                <a:schemeClr val="tx1"/>
              </a:solidFill>
              <a:effectLst/>
              <a:latin typeface="+mn-ea"/>
              <a:ea typeface="+mn-ea"/>
              <a:cs typeface="+mn-cs"/>
            </a:endParaRPr>
          </a:p>
        </p:txBody>
      </p:sp>
    </p:spTree>
    <p:extLst>
      <p:ext uri="{BB962C8B-B14F-4D97-AF65-F5344CB8AC3E}">
        <p14:creationId xmlns:p14="http://schemas.microsoft.com/office/powerpoint/2010/main" val="27692372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CE8CB-A6AA-9E76-A257-BA08784BDAB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6881247-073A-2A36-B3E1-6BA862B40E1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831FE0D-B8FB-E12F-5E00-6DD83C3E6FEA}"/>
              </a:ext>
            </a:extLst>
          </p:cNvPr>
          <p:cNvSpPr>
            <a:spLocks noGrp="1"/>
          </p:cNvSpPr>
          <p:nvPr>
            <p:ph type="body" idx="1"/>
          </p:nvPr>
        </p:nvSpPr>
        <p:spPr/>
        <p:txBody>
          <a:bodyPr/>
          <a:lstStyle/>
          <a:p>
            <a:pPr rtl="0"/>
            <a:endParaRPr kumimoji="1" lang="en-US" altLang="ja-JP" sz="1200" b="0" i="0" u="none" strike="noStrike" kern="1200" dirty="0">
              <a:solidFill>
                <a:schemeClr val="tx1"/>
              </a:solidFill>
              <a:effectLst/>
              <a:latin typeface="+mn-lt"/>
              <a:ea typeface="+mn-ea"/>
              <a:cs typeface="+mn-cs"/>
            </a:endParaRPr>
          </a:p>
        </p:txBody>
      </p:sp>
      <p:sp>
        <p:nvSpPr>
          <p:cNvPr id="4" name="スライド番号プレースホルダー 3">
            <a:extLst>
              <a:ext uri="{FF2B5EF4-FFF2-40B4-BE49-F238E27FC236}">
                <a16:creationId xmlns:a16="http://schemas.microsoft.com/office/drawing/2014/main" id="{AB0527E7-28C8-5BB6-7B67-C3183B0E6C94}"/>
              </a:ext>
            </a:extLst>
          </p:cNvPr>
          <p:cNvSpPr>
            <a:spLocks noGrp="1"/>
          </p:cNvSpPr>
          <p:nvPr>
            <p:ph type="sldNum" sz="quarter" idx="10"/>
          </p:nvPr>
        </p:nvSpPr>
        <p:spPr/>
        <p:txBody>
          <a:bodyPr/>
          <a:lstStyle/>
          <a:p>
            <a:fld id="{58395BCB-1F8F-4B91-8FA2-45D8F81DAB3A}" type="slidenum">
              <a:rPr kumimoji="1" lang="ja-JP" altLang="en-US" smtClean="0"/>
              <a:t>10</a:t>
            </a:fld>
            <a:endParaRPr kumimoji="1" lang="ja-JP" altLang="en-US" dirty="0"/>
          </a:p>
        </p:txBody>
      </p:sp>
    </p:spTree>
    <p:extLst>
      <p:ext uri="{BB962C8B-B14F-4D97-AF65-F5344CB8AC3E}">
        <p14:creationId xmlns:p14="http://schemas.microsoft.com/office/powerpoint/2010/main" val="42876993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98B47-0291-67E8-495D-87D3BED1CF0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0E98443-B795-7C98-761D-CDFE4D77439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DEA3C4B-3189-3363-4E9C-35FB6D0725A5}"/>
              </a:ext>
            </a:extLst>
          </p:cNvPr>
          <p:cNvSpPr>
            <a:spLocks noGrp="1"/>
          </p:cNvSpPr>
          <p:nvPr>
            <p:ph type="body" idx="1"/>
          </p:nvPr>
        </p:nvSpPr>
        <p:spPr/>
        <p:txBody>
          <a:bodyPr/>
          <a:lstStyle/>
          <a:p>
            <a:pPr rtl="0"/>
            <a:endParaRPr lang="en-US" altLang="ja-JP" dirty="0">
              <a:effectLst/>
            </a:endParaRPr>
          </a:p>
        </p:txBody>
      </p:sp>
      <p:sp>
        <p:nvSpPr>
          <p:cNvPr id="4" name="スライド番号プレースホルダー 3">
            <a:extLst>
              <a:ext uri="{FF2B5EF4-FFF2-40B4-BE49-F238E27FC236}">
                <a16:creationId xmlns:a16="http://schemas.microsoft.com/office/drawing/2014/main" id="{8242A608-2DA0-40FB-9FB0-E08909D20DDF}"/>
              </a:ext>
            </a:extLst>
          </p:cNvPr>
          <p:cNvSpPr>
            <a:spLocks noGrp="1"/>
          </p:cNvSpPr>
          <p:nvPr>
            <p:ph type="sldNum" sz="quarter" idx="10"/>
          </p:nvPr>
        </p:nvSpPr>
        <p:spPr/>
        <p:txBody>
          <a:bodyPr/>
          <a:lstStyle/>
          <a:p>
            <a:fld id="{58395BCB-1F8F-4B91-8FA2-45D8F81DAB3A}" type="slidenum">
              <a:rPr kumimoji="1" lang="ja-JP" altLang="en-US" smtClean="0"/>
              <a:t>11</a:t>
            </a:fld>
            <a:endParaRPr kumimoji="1" lang="ja-JP" altLang="en-US" dirty="0"/>
          </a:p>
        </p:txBody>
      </p:sp>
    </p:spTree>
    <p:extLst>
      <p:ext uri="{BB962C8B-B14F-4D97-AF65-F5344CB8AC3E}">
        <p14:creationId xmlns:p14="http://schemas.microsoft.com/office/powerpoint/2010/main" val="17842440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Tree>
    <p:extLst>
      <p:ext uri="{BB962C8B-B14F-4D97-AF65-F5344CB8AC3E}">
        <p14:creationId xmlns:p14="http://schemas.microsoft.com/office/powerpoint/2010/main" val="16111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ECE8F-2368-9CC2-D54D-6B08ACF0352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57743AD-2676-C60D-9CF3-36C454BEE0D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D4C6598-ABDB-7DF5-2D5A-05EB82919F5D}"/>
              </a:ext>
            </a:extLst>
          </p:cNvPr>
          <p:cNvSpPr>
            <a:spLocks noGrp="1"/>
          </p:cNvSpPr>
          <p:nvPr>
            <p:ph type="body" idx="1"/>
          </p:nvPr>
        </p:nvSpPr>
        <p:spPr/>
        <p:txBody>
          <a:bodyPr/>
          <a:lstStyle/>
          <a:p>
            <a:pPr rtl="0"/>
            <a:endParaRPr kumimoji="1" lang="en-US" altLang="ja-JP" sz="1200" b="0" i="0" u="none" strike="noStrike" kern="1200" dirty="0">
              <a:solidFill>
                <a:schemeClr val="tx1"/>
              </a:solidFill>
              <a:effectLst/>
              <a:latin typeface="+mn-ea"/>
              <a:ea typeface="+mn-ea"/>
              <a:cs typeface="+mn-cs"/>
            </a:endParaRPr>
          </a:p>
        </p:txBody>
      </p:sp>
    </p:spTree>
    <p:extLst>
      <p:ext uri="{BB962C8B-B14F-4D97-AF65-F5344CB8AC3E}">
        <p14:creationId xmlns:p14="http://schemas.microsoft.com/office/powerpoint/2010/main" val="32166822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6C65A-E878-AABD-092B-B790C18FE90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5BA54A4-006D-9060-C3FD-DBF5AD96E40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D87C5E5-63C5-F157-6ED8-8822580E4B67}"/>
              </a:ext>
            </a:extLst>
          </p:cNvPr>
          <p:cNvSpPr>
            <a:spLocks noGrp="1"/>
          </p:cNvSpPr>
          <p:nvPr>
            <p:ph type="body" idx="1"/>
          </p:nvPr>
        </p:nvSpPr>
        <p:spPr/>
        <p:txBody>
          <a:bodyPr/>
          <a:lstStyle/>
          <a:p>
            <a:pPr rtl="0"/>
            <a:endParaRPr kumimoji="1" lang="en-US" altLang="ja-JP" sz="1200" b="0" i="0" u="none" strike="noStrike" kern="1200" dirty="0">
              <a:solidFill>
                <a:schemeClr val="tx1"/>
              </a:solidFill>
              <a:effectLst/>
              <a:latin typeface="+mn-lt"/>
              <a:ea typeface="+mn-ea"/>
              <a:cs typeface="+mn-cs"/>
            </a:endParaRPr>
          </a:p>
        </p:txBody>
      </p:sp>
      <p:sp>
        <p:nvSpPr>
          <p:cNvPr id="4" name="スライド番号プレースホルダー 3">
            <a:extLst>
              <a:ext uri="{FF2B5EF4-FFF2-40B4-BE49-F238E27FC236}">
                <a16:creationId xmlns:a16="http://schemas.microsoft.com/office/drawing/2014/main" id="{363A3FC9-EE9D-0A92-B01D-7F6748690044}"/>
              </a:ext>
            </a:extLst>
          </p:cNvPr>
          <p:cNvSpPr>
            <a:spLocks noGrp="1"/>
          </p:cNvSpPr>
          <p:nvPr>
            <p:ph type="sldNum" sz="quarter" idx="10"/>
          </p:nvPr>
        </p:nvSpPr>
        <p:spPr/>
        <p:txBody>
          <a:bodyPr/>
          <a:lstStyle/>
          <a:p>
            <a:fld id="{58395BCB-1F8F-4B91-8FA2-45D8F81DAB3A}" type="slidenum">
              <a:rPr kumimoji="1" lang="ja-JP" altLang="en-US" smtClean="0"/>
              <a:t>3</a:t>
            </a:fld>
            <a:endParaRPr kumimoji="1" lang="ja-JP" altLang="en-US" dirty="0"/>
          </a:p>
        </p:txBody>
      </p:sp>
    </p:spTree>
    <p:extLst>
      <p:ext uri="{BB962C8B-B14F-4D97-AF65-F5344CB8AC3E}">
        <p14:creationId xmlns:p14="http://schemas.microsoft.com/office/powerpoint/2010/main" val="9406763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E2E69-8673-4E74-13F2-C655AD5C95D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F5EB484-30D5-3DED-3AA9-16AF30F382E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DF33AA5-5A58-EF1D-E7E0-B8AD227CA328}"/>
              </a:ext>
            </a:extLst>
          </p:cNvPr>
          <p:cNvSpPr>
            <a:spLocks noGrp="1"/>
          </p:cNvSpPr>
          <p:nvPr>
            <p:ph type="body" idx="1"/>
          </p:nvPr>
        </p:nvSpPr>
        <p:spPr/>
        <p:txBody>
          <a:bodyPr/>
          <a:lstStyle/>
          <a:p>
            <a:pPr rtl="0"/>
            <a:endParaRPr kumimoji="1" lang="en-US" altLang="ja-JP" sz="1200" b="0" i="0" u="none" strike="noStrike" kern="1200" dirty="0">
              <a:solidFill>
                <a:schemeClr val="tx1"/>
              </a:solidFill>
              <a:effectLst/>
              <a:latin typeface="+mn-lt"/>
              <a:ea typeface="+mn-ea"/>
              <a:cs typeface="+mn-cs"/>
            </a:endParaRPr>
          </a:p>
        </p:txBody>
      </p:sp>
      <p:sp>
        <p:nvSpPr>
          <p:cNvPr id="4" name="スライド番号プレースホルダー 3">
            <a:extLst>
              <a:ext uri="{FF2B5EF4-FFF2-40B4-BE49-F238E27FC236}">
                <a16:creationId xmlns:a16="http://schemas.microsoft.com/office/drawing/2014/main" id="{3917E7E2-D57D-2085-5B34-BA31AD1AD81D}"/>
              </a:ext>
            </a:extLst>
          </p:cNvPr>
          <p:cNvSpPr>
            <a:spLocks noGrp="1"/>
          </p:cNvSpPr>
          <p:nvPr>
            <p:ph type="sldNum" sz="quarter" idx="10"/>
          </p:nvPr>
        </p:nvSpPr>
        <p:spPr/>
        <p:txBody>
          <a:bodyPr/>
          <a:lstStyle/>
          <a:p>
            <a:fld id="{58395BCB-1F8F-4B91-8FA2-45D8F81DAB3A}" type="slidenum">
              <a:rPr kumimoji="1" lang="ja-JP" altLang="en-US" smtClean="0"/>
              <a:t>4</a:t>
            </a:fld>
            <a:endParaRPr kumimoji="1" lang="ja-JP" altLang="en-US" dirty="0"/>
          </a:p>
        </p:txBody>
      </p:sp>
    </p:spTree>
    <p:extLst>
      <p:ext uri="{BB962C8B-B14F-4D97-AF65-F5344CB8AC3E}">
        <p14:creationId xmlns:p14="http://schemas.microsoft.com/office/powerpoint/2010/main" val="2771969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943FB-5E14-8133-E42A-A812509981D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C2653AC-F4C1-F22E-956B-535CF489B50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7C33DDB-8B76-9AD4-6506-EDE394DC055E}"/>
              </a:ext>
            </a:extLst>
          </p:cNvPr>
          <p:cNvSpPr>
            <a:spLocks noGrp="1"/>
          </p:cNvSpPr>
          <p:nvPr>
            <p:ph type="body" idx="1"/>
          </p:nvPr>
        </p:nvSpPr>
        <p:spPr/>
        <p:txBody>
          <a:bodyPr/>
          <a:lstStyle/>
          <a:p>
            <a:pPr rtl="0"/>
            <a:endParaRPr kumimoji="1" lang="en-US" altLang="ja-JP" sz="1200" b="0" i="0" u="none" strike="noStrike" kern="1200" dirty="0">
              <a:solidFill>
                <a:schemeClr val="tx1"/>
              </a:solidFill>
              <a:effectLst/>
              <a:latin typeface="+mn-lt"/>
              <a:ea typeface="+mn-ea"/>
              <a:cs typeface="+mn-cs"/>
            </a:endParaRPr>
          </a:p>
        </p:txBody>
      </p:sp>
      <p:sp>
        <p:nvSpPr>
          <p:cNvPr id="4" name="スライド番号プレースホルダー 3">
            <a:extLst>
              <a:ext uri="{FF2B5EF4-FFF2-40B4-BE49-F238E27FC236}">
                <a16:creationId xmlns:a16="http://schemas.microsoft.com/office/drawing/2014/main" id="{79473D62-9A91-CEB1-8A42-1C9DE431121B}"/>
              </a:ext>
            </a:extLst>
          </p:cNvPr>
          <p:cNvSpPr>
            <a:spLocks noGrp="1"/>
          </p:cNvSpPr>
          <p:nvPr>
            <p:ph type="sldNum" sz="quarter" idx="10"/>
          </p:nvPr>
        </p:nvSpPr>
        <p:spPr/>
        <p:txBody>
          <a:bodyPr/>
          <a:lstStyle/>
          <a:p>
            <a:fld id="{58395BCB-1F8F-4B91-8FA2-45D8F81DAB3A}" type="slidenum">
              <a:rPr kumimoji="1" lang="ja-JP" altLang="en-US" smtClean="0"/>
              <a:t>5</a:t>
            </a:fld>
            <a:endParaRPr kumimoji="1" lang="ja-JP" altLang="en-US" dirty="0"/>
          </a:p>
        </p:txBody>
      </p:sp>
    </p:spTree>
    <p:extLst>
      <p:ext uri="{BB962C8B-B14F-4D97-AF65-F5344CB8AC3E}">
        <p14:creationId xmlns:p14="http://schemas.microsoft.com/office/powerpoint/2010/main" val="3676640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E92B3-01E1-74A0-F42D-09B93AA80B0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3BA689D-9CEB-EE23-76F6-B1D105B9792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8BF7995-A9E8-CC9D-D5A9-FC98AC59027B}"/>
              </a:ext>
            </a:extLst>
          </p:cNvPr>
          <p:cNvSpPr>
            <a:spLocks noGrp="1"/>
          </p:cNvSpPr>
          <p:nvPr>
            <p:ph type="body" idx="1"/>
          </p:nvPr>
        </p:nvSpPr>
        <p:spPr/>
        <p:txBody>
          <a:bodyPr/>
          <a:lstStyle/>
          <a:p>
            <a:pPr rtl="0"/>
            <a:endParaRPr lang="ja-JP" altLang="en-US" dirty="0">
              <a:effectLst/>
            </a:endParaRPr>
          </a:p>
        </p:txBody>
      </p:sp>
      <p:sp>
        <p:nvSpPr>
          <p:cNvPr id="4" name="スライド番号プレースホルダー 3">
            <a:extLst>
              <a:ext uri="{FF2B5EF4-FFF2-40B4-BE49-F238E27FC236}">
                <a16:creationId xmlns:a16="http://schemas.microsoft.com/office/drawing/2014/main" id="{3F81A688-2B90-C20C-09CB-62C48AE1C32E}"/>
              </a:ext>
            </a:extLst>
          </p:cNvPr>
          <p:cNvSpPr>
            <a:spLocks noGrp="1"/>
          </p:cNvSpPr>
          <p:nvPr>
            <p:ph type="sldNum" sz="quarter" idx="10"/>
          </p:nvPr>
        </p:nvSpPr>
        <p:spPr/>
        <p:txBody>
          <a:bodyPr/>
          <a:lstStyle/>
          <a:p>
            <a:fld id="{58395BCB-1F8F-4B91-8FA2-45D8F81DAB3A}" type="slidenum">
              <a:rPr kumimoji="1" lang="ja-JP" altLang="en-US" smtClean="0"/>
              <a:t>6</a:t>
            </a:fld>
            <a:endParaRPr kumimoji="1" lang="ja-JP" altLang="en-US" dirty="0"/>
          </a:p>
        </p:txBody>
      </p:sp>
    </p:spTree>
    <p:extLst>
      <p:ext uri="{BB962C8B-B14F-4D97-AF65-F5344CB8AC3E}">
        <p14:creationId xmlns:p14="http://schemas.microsoft.com/office/powerpoint/2010/main" val="12577991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C3693-B6A3-2C31-8478-FF5FDC18237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41F5A79-8AC4-7598-2066-5A0215C2CE4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5BB7042-DC4E-C4F9-E32C-D3A4DA86E8D2}"/>
              </a:ext>
            </a:extLst>
          </p:cNvPr>
          <p:cNvSpPr>
            <a:spLocks noGrp="1"/>
          </p:cNvSpPr>
          <p:nvPr>
            <p:ph type="body" idx="1"/>
          </p:nvPr>
        </p:nvSpPr>
        <p:spPr/>
        <p:txBody>
          <a:bodyPr/>
          <a:lstStyle/>
          <a:p>
            <a:pPr defTabSz="913027"/>
            <a:endParaRPr kumimoji="1" lang="ja-JP" altLang="en-US" dirty="0"/>
          </a:p>
        </p:txBody>
      </p:sp>
      <p:sp>
        <p:nvSpPr>
          <p:cNvPr id="4" name="スライド番号プレースホルダー 3">
            <a:extLst>
              <a:ext uri="{FF2B5EF4-FFF2-40B4-BE49-F238E27FC236}">
                <a16:creationId xmlns:a16="http://schemas.microsoft.com/office/drawing/2014/main" id="{0B55B87E-6F1E-3CFD-ECA8-16935AEAAA93}"/>
              </a:ext>
            </a:extLst>
          </p:cNvPr>
          <p:cNvSpPr>
            <a:spLocks noGrp="1"/>
          </p:cNvSpPr>
          <p:nvPr>
            <p:ph type="sldNum" sz="quarter" idx="10"/>
          </p:nvPr>
        </p:nvSpPr>
        <p:spPr/>
        <p:txBody>
          <a:bodyPr/>
          <a:lstStyle/>
          <a:p>
            <a:fld id="{58395BCB-1F8F-4B91-8FA2-45D8F81DAB3A}" type="slidenum">
              <a:rPr kumimoji="1" lang="ja-JP" altLang="en-US" smtClean="0"/>
              <a:t>7</a:t>
            </a:fld>
            <a:endParaRPr kumimoji="1" lang="ja-JP" altLang="en-US" dirty="0"/>
          </a:p>
        </p:txBody>
      </p:sp>
    </p:spTree>
    <p:extLst>
      <p:ext uri="{BB962C8B-B14F-4D97-AF65-F5344CB8AC3E}">
        <p14:creationId xmlns:p14="http://schemas.microsoft.com/office/powerpoint/2010/main" val="26661992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02E5E-9EE4-4AB8-8A1B-FC05B980155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AB34A39-9325-7B4D-D1B0-E3E06896A2F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F33DC4F-CA71-0069-AC35-EB00CC80F79F}"/>
              </a:ext>
            </a:extLst>
          </p:cNvPr>
          <p:cNvSpPr>
            <a:spLocks noGrp="1"/>
          </p:cNvSpPr>
          <p:nvPr>
            <p:ph type="body" idx="1"/>
          </p:nvPr>
        </p:nvSpPr>
        <p:spPr/>
        <p:txBody>
          <a:bodyPr/>
          <a:lstStyle/>
          <a:p>
            <a:pPr rtl="0"/>
            <a:endParaRPr kumimoji="1" lang="en-US" altLang="ja-JP" sz="1200" b="0" i="0" u="none" strike="noStrike" kern="1200" dirty="0">
              <a:solidFill>
                <a:schemeClr val="tx1"/>
              </a:solidFill>
              <a:effectLst/>
              <a:latin typeface="+mn-lt"/>
              <a:ea typeface="+mn-ea"/>
              <a:cs typeface="+mn-cs"/>
            </a:endParaRPr>
          </a:p>
        </p:txBody>
      </p:sp>
      <p:sp>
        <p:nvSpPr>
          <p:cNvPr id="4" name="スライド番号プレースホルダー 3">
            <a:extLst>
              <a:ext uri="{FF2B5EF4-FFF2-40B4-BE49-F238E27FC236}">
                <a16:creationId xmlns:a16="http://schemas.microsoft.com/office/drawing/2014/main" id="{5CC8CF47-5A57-B4C9-84D8-D6BDBD441CBA}"/>
              </a:ext>
            </a:extLst>
          </p:cNvPr>
          <p:cNvSpPr>
            <a:spLocks noGrp="1"/>
          </p:cNvSpPr>
          <p:nvPr>
            <p:ph type="sldNum" sz="quarter" idx="10"/>
          </p:nvPr>
        </p:nvSpPr>
        <p:spPr/>
        <p:txBody>
          <a:bodyPr/>
          <a:lstStyle/>
          <a:p>
            <a:fld id="{58395BCB-1F8F-4B91-8FA2-45D8F81DAB3A}" type="slidenum">
              <a:rPr kumimoji="1" lang="ja-JP" altLang="en-US" smtClean="0"/>
              <a:t>8</a:t>
            </a:fld>
            <a:endParaRPr kumimoji="1" lang="ja-JP" altLang="en-US" dirty="0"/>
          </a:p>
        </p:txBody>
      </p:sp>
    </p:spTree>
    <p:extLst>
      <p:ext uri="{BB962C8B-B14F-4D97-AF65-F5344CB8AC3E}">
        <p14:creationId xmlns:p14="http://schemas.microsoft.com/office/powerpoint/2010/main" val="41160297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2135A-A65F-7A4E-3E31-CEB024CDAE5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1FE3234-69D3-C025-6321-47551CA144E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A83EC42-EC48-690A-37BC-7FE77DBE3EF5}"/>
              </a:ext>
            </a:extLst>
          </p:cNvPr>
          <p:cNvSpPr>
            <a:spLocks noGrp="1"/>
          </p:cNvSpPr>
          <p:nvPr>
            <p:ph type="body" idx="1"/>
          </p:nvPr>
        </p:nvSpPr>
        <p:spPr/>
        <p:txBody>
          <a:bodyPr/>
          <a:lstStyle/>
          <a:p>
            <a:pPr rtl="0"/>
            <a:endParaRPr kumimoji="1" lang="en-US" altLang="ja-JP" sz="1200" b="0" i="0" u="none" strike="noStrike" kern="1200" dirty="0">
              <a:solidFill>
                <a:schemeClr val="tx1"/>
              </a:solidFill>
              <a:effectLst/>
              <a:latin typeface="+mn-lt"/>
              <a:ea typeface="+mn-ea"/>
              <a:cs typeface="+mn-cs"/>
            </a:endParaRPr>
          </a:p>
        </p:txBody>
      </p:sp>
      <p:sp>
        <p:nvSpPr>
          <p:cNvPr id="4" name="スライド番号プレースホルダー 3">
            <a:extLst>
              <a:ext uri="{FF2B5EF4-FFF2-40B4-BE49-F238E27FC236}">
                <a16:creationId xmlns:a16="http://schemas.microsoft.com/office/drawing/2014/main" id="{4A75BE7E-0694-A6A6-70D2-56644EDE77A8}"/>
              </a:ext>
            </a:extLst>
          </p:cNvPr>
          <p:cNvSpPr>
            <a:spLocks noGrp="1"/>
          </p:cNvSpPr>
          <p:nvPr>
            <p:ph type="sldNum" sz="quarter" idx="10"/>
          </p:nvPr>
        </p:nvSpPr>
        <p:spPr/>
        <p:txBody>
          <a:bodyPr/>
          <a:lstStyle/>
          <a:p>
            <a:fld id="{58395BCB-1F8F-4B91-8FA2-45D8F81DAB3A}" type="slidenum">
              <a:rPr kumimoji="1" lang="ja-JP" altLang="en-US" smtClean="0"/>
              <a:t>9</a:t>
            </a:fld>
            <a:endParaRPr kumimoji="1" lang="ja-JP" altLang="en-US" dirty="0"/>
          </a:p>
        </p:txBody>
      </p:sp>
    </p:spTree>
    <p:extLst>
      <p:ext uri="{BB962C8B-B14F-4D97-AF65-F5344CB8AC3E}">
        <p14:creationId xmlns:p14="http://schemas.microsoft.com/office/powerpoint/2010/main" val="26766522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9"/>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4FFACCB-87D8-4013-B270-466EAC09485C}" type="datetime1">
              <a:rPr kumimoji="1" lang="ja-JP" altLang="en-US" smtClean="0"/>
              <a:t>2026/8/3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3545950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940517A-8DD7-4342-834E-BB0CB6696AF6}" type="datetime1">
              <a:rPr kumimoji="1" lang="ja-JP" altLang="en-US" smtClean="0"/>
              <a:t>2026/8/3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3094249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7"/>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47"/>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545C884-CE34-49C5-A2F1-4B38C654D210}" type="datetime1">
              <a:rPr kumimoji="1" lang="ja-JP" altLang="en-US" smtClean="0"/>
              <a:t>2026/8/3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390378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7E3CED3-B71F-47BF-8DB8-D50A838535C0}" type="datetime1">
              <a:rPr kumimoji="1" lang="ja-JP" altLang="en-US" smtClean="0"/>
              <a:t>2026/8/3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3269961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14"/>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584B73E7-E489-4223-B4FE-47FB4B01B3D1}" type="datetime1">
              <a:rPr kumimoji="1" lang="ja-JP" altLang="en-US" smtClean="0"/>
              <a:t>2026/8/3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4149547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EBC7186-A9E0-42A5-B105-A83A08D50DB6}" type="datetime1">
              <a:rPr kumimoji="1" lang="ja-JP" altLang="en-US" smtClean="0"/>
              <a:t>2026/8/3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3161467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7505A418-BDDE-4B28-AECE-9E7408A749B0}" type="datetime1">
              <a:rPr kumimoji="1" lang="ja-JP" altLang="en-US" smtClean="0"/>
              <a:t>2026/8/3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2415041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9B66DAC2-7EC4-431A-BC6B-64B58E64389E}" type="datetime1">
              <a:rPr kumimoji="1" lang="ja-JP" altLang="en-US" smtClean="0"/>
              <a:t>2026/8/3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1071598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2D72A8E-EF89-4F7E-B82A-07D448D4E7E6}" type="datetime1">
              <a:rPr kumimoji="1" lang="ja-JP" altLang="en-US" smtClean="0"/>
              <a:t>2026/8/3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611933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1" y="27306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32F26DC-2BF3-45F2-9444-945A4ADA29A0}" type="datetime1">
              <a:rPr kumimoji="1" lang="ja-JP" altLang="en-US" smtClean="0"/>
              <a:t>2026/8/3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766079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83179E0-57B6-4DB3-A838-5299B02DFC81}" type="datetime1">
              <a:rPr kumimoji="1" lang="ja-JP" altLang="en-US" smtClean="0"/>
              <a:t>2026/8/3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1969027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6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F06012-F969-40DB-9A69-FA93389E2490}" type="datetime1">
              <a:rPr kumimoji="1" lang="ja-JP" altLang="en-US" smtClean="0"/>
              <a:t>2026/8/3</a:t>
            </a:fld>
            <a:endParaRPr kumimoji="1" lang="ja-JP" altLang="en-US"/>
          </a:p>
        </p:txBody>
      </p:sp>
      <p:sp>
        <p:nvSpPr>
          <p:cNvPr id="5" name="フッター プレースホルダー 4"/>
          <p:cNvSpPr>
            <a:spLocks noGrp="1"/>
          </p:cNvSpPr>
          <p:nvPr>
            <p:ph type="ftr" sz="quarter" idx="3"/>
          </p:nvPr>
        </p:nvSpPr>
        <p:spPr>
          <a:xfrm>
            <a:off x="3124200" y="635636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6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28911021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0" y="1289472"/>
            <a:ext cx="9144000" cy="1440633"/>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lnSpc>
                <a:spcPct val="100000"/>
              </a:lnSpc>
            </a:pPr>
            <a:r>
              <a:rPr lang="ja-JP" altLang="en-US" sz="32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令和８年度 全国学力・学習状況調査</a:t>
            </a:r>
            <a:endParaRPr lang="en-US" altLang="ja-JP" sz="32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800"/>
              </a:lnSpc>
            </a:pPr>
            <a:endParaRPr lang="en-US" altLang="ja-JP" sz="32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300"/>
              </a:lnSpc>
            </a:pPr>
            <a:endParaRPr lang="en-US" altLang="ja-JP" sz="28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ct val="100000"/>
              </a:lnSpc>
            </a:pPr>
            <a:r>
              <a:rPr lang="ja-JP" altLang="en-US" sz="4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小学校　算数　授業展開例</a:t>
            </a:r>
            <a:endParaRPr lang="en-US" altLang="ja-JP" sz="4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四角形: 角を丸くする 2">
            <a:extLst>
              <a:ext uri="{FF2B5EF4-FFF2-40B4-BE49-F238E27FC236}">
                <a16:creationId xmlns:a16="http://schemas.microsoft.com/office/drawing/2014/main" id="{6C12B6D4-7050-F076-E7CC-3317162B86F9}"/>
              </a:ext>
            </a:extLst>
          </p:cNvPr>
          <p:cNvSpPr/>
          <p:nvPr/>
        </p:nvSpPr>
        <p:spPr>
          <a:xfrm>
            <a:off x="287524" y="3068960"/>
            <a:ext cx="8568952" cy="3435057"/>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3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pPr marL="263525" indent="-263525" algn="just">
              <a:lnSpc>
                <a:spcPts val="3200"/>
              </a:lnSpc>
            </a:pPr>
            <a:r>
              <a:rPr lang="ja-JP" altLang="en-US" sz="1800" b="1" dirty="0">
                <a:solidFill>
                  <a:srgbClr val="002060"/>
                </a:solidFill>
                <a:latin typeface="メイリオ" panose="020B0604030504040204" pitchFamily="50" charset="-128"/>
                <a:ea typeface="メイリオ" panose="020B0604030504040204" pitchFamily="50" charset="-128"/>
              </a:rPr>
              <a:t>○ 「知識及び技能」、「思考力、判断力、表現力等」の問題を１問ずつ取り上げています。</a:t>
            </a:r>
            <a:endParaRPr lang="en-US" altLang="ja-JP" sz="1800" b="1" dirty="0">
              <a:solidFill>
                <a:srgbClr val="002060"/>
              </a:solidFill>
              <a:latin typeface="メイリオ" panose="020B0604030504040204" pitchFamily="50" charset="-128"/>
              <a:ea typeface="メイリオ" panose="020B0604030504040204" pitchFamily="50" charset="-128"/>
            </a:endParaRPr>
          </a:p>
          <a:p>
            <a:pPr marL="263525" indent="-263525" algn="just">
              <a:lnSpc>
                <a:spcPts val="3200"/>
              </a:lnSpc>
            </a:pPr>
            <a:r>
              <a:rPr kumimoji="1" lang="ja-JP" altLang="en-US" b="1" dirty="0">
                <a:solidFill>
                  <a:srgbClr val="002060"/>
                </a:solidFill>
                <a:latin typeface="メイリオ" panose="020B0604030504040204" pitchFamily="50" charset="-128"/>
                <a:ea typeface="メイリオ" panose="020B0604030504040204" pitchFamily="50" charset="-128"/>
              </a:rPr>
              <a:t>○ 各問題の２枚目の「解答類型分析シート」には、自校の反応率や人数を入力できるようになっています。自校の児童生徒にどのような解答の傾向があったのか、分析してみましょう。</a:t>
            </a:r>
            <a:endParaRPr kumimoji="1" lang="en-US" altLang="ja-JP" b="1" dirty="0">
              <a:solidFill>
                <a:srgbClr val="002060"/>
              </a:solidFill>
              <a:latin typeface="メイリオ" panose="020B0604030504040204" pitchFamily="50" charset="-128"/>
              <a:ea typeface="メイリオ" panose="020B0604030504040204" pitchFamily="50" charset="-128"/>
            </a:endParaRPr>
          </a:p>
          <a:p>
            <a:pPr marL="263525" indent="-263525" algn="just">
              <a:lnSpc>
                <a:spcPts val="3200"/>
              </a:lnSpc>
            </a:pPr>
            <a:r>
              <a:rPr lang="ja-JP" altLang="en-US" b="1" dirty="0">
                <a:solidFill>
                  <a:srgbClr val="002060"/>
                </a:solidFill>
                <a:latin typeface="メイリオ" panose="020B0604030504040204" pitchFamily="50" charset="-128"/>
                <a:ea typeface="メイリオ" panose="020B0604030504040204" pitchFamily="50" charset="-128"/>
              </a:rPr>
              <a:t>○ 各問題の３枚目からは、授業改善のヒントになるような授業展開例を示しています。自校の児童生徒の実態を踏まえながら、自校ではどのような授業改善を行うか、校内研修等で共有してみましょう。</a:t>
            </a:r>
            <a:endParaRPr kumimoji="1" lang="ja-JP" altLang="en-US" b="1" dirty="0"/>
          </a:p>
        </p:txBody>
      </p:sp>
    </p:spTree>
    <p:extLst>
      <p:ext uri="{BB962C8B-B14F-4D97-AF65-F5344CB8AC3E}">
        <p14:creationId xmlns:p14="http://schemas.microsoft.com/office/powerpoint/2010/main" val="601738940"/>
      </p:ext>
    </p:extLst>
  </p:cSld>
  <p:clrMapOvr>
    <a:masterClrMapping/>
  </p:clrMapOvr>
  <mc:AlternateContent xmlns:mc="http://schemas.openxmlformats.org/markup-compatibility/2006" xmlns:p14="http://schemas.microsoft.com/office/powerpoint/2010/main">
    <mc:Choice Requires="p14">
      <p:transition spd="med" p14:dur="700" advTm="219">
        <p:fade/>
      </p:transition>
    </mc:Choice>
    <mc:Fallback xmlns="">
      <p:transition spd="med" advTm="219">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DB9C4-D625-8B2E-09A0-2CF75EE82716}"/>
            </a:ext>
          </a:extLst>
        </p:cNvPr>
        <p:cNvGrpSpPr/>
        <p:nvPr/>
      </p:nvGrpSpPr>
      <p:grpSpPr>
        <a:xfrm>
          <a:off x="0" y="0"/>
          <a:ext cx="0" cy="0"/>
          <a:chOff x="0" y="0"/>
          <a:chExt cx="0" cy="0"/>
        </a:xfrm>
      </p:grpSpPr>
      <p:sp>
        <p:nvSpPr>
          <p:cNvPr id="89" name="テキスト ボックス 88">
            <a:extLst>
              <a:ext uri="{FF2B5EF4-FFF2-40B4-BE49-F238E27FC236}">
                <a16:creationId xmlns:a16="http://schemas.microsoft.com/office/drawing/2014/main" id="{C0E1EE62-05C8-30C0-8BD9-436D15F54B95}"/>
              </a:ext>
            </a:extLst>
          </p:cNvPr>
          <p:cNvSpPr txBox="1"/>
          <p:nvPr/>
        </p:nvSpPr>
        <p:spPr>
          <a:xfrm>
            <a:off x="6184661" y="4973042"/>
            <a:ext cx="595035" cy="338554"/>
          </a:xfrm>
          <a:prstGeom prst="rect">
            <a:avLst/>
          </a:prstGeom>
          <a:solidFill>
            <a:schemeClr val="bg1"/>
          </a:solidFill>
        </p:spPr>
        <p:txBody>
          <a:bodyPr wrap="none" rtlCol="0">
            <a:spAutoFit/>
          </a:bodyPr>
          <a:lstStyle/>
          <a:p>
            <a:r>
              <a:rPr lang="ja-JP" altLang="en-US" sz="1600" dirty="0">
                <a:solidFill>
                  <a:srgbClr val="FF0000"/>
                </a:solidFill>
                <a:latin typeface="メイリオ" panose="020B0604030504040204" pitchFamily="50" charset="-128"/>
                <a:ea typeface="メイリオ" panose="020B0604030504040204" pitchFamily="50" charset="-128"/>
              </a:rPr>
              <a:t>２㎡</a:t>
            </a:r>
            <a:endParaRPr lang="en-US" altLang="ja-JP" sz="1600" dirty="0">
              <a:solidFill>
                <a:srgbClr val="FF0000"/>
              </a:solidFill>
              <a:latin typeface="メイリオ" panose="020B0604030504040204" pitchFamily="50" charset="-128"/>
              <a:ea typeface="メイリオ" panose="020B0604030504040204" pitchFamily="50" charset="-128"/>
            </a:endParaRPr>
          </a:p>
        </p:txBody>
      </p:sp>
      <p:sp>
        <p:nvSpPr>
          <p:cNvPr id="4" name="四角形: 角を丸くする 3">
            <a:extLst>
              <a:ext uri="{FF2B5EF4-FFF2-40B4-BE49-F238E27FC236}">
                <a16:creationId xmlns:a16="http://schemas.microsoft.com/office/drawing/2014/main" id="{96BACF0C-22B3-8851-8BFC-91BB81B5124D}"/>
              </a:ext>
            </a:extLst>
          </p:cNvPr>
          <p:cNvSpPr/>
          <p:nvPr/>
        </p:nvSpPr>
        <p:spPr>
          <a:xfrm>
            <a:off x="107505" y="782899"/>
            <a:ext cx="8928992" cy="1133934"/>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2000"/>
              </a:lnSpc>
            </a:pPr>
            <a:endParaRPr lang="en-US" altLang="ja-JP" b="1" u="sng" dirty="0">
              <a:solidFill>
                <a:srgbClr val="002060"/>
              </a:solidFill>
              <a:latin typeface="メイリオ" panose="020B0604030504040204" pitchFamily="50" charset="-128"/>
              <a:ea typeface="メイリオ" panose="020B0604030504040204" pitchFamily="50" charset="-128"/>
            </a:endParaRPr>
          </a:p>
          <a:p>
            <a:endParaRPr lang="en-US" altLang="ja-JP" b="1" u="sng" dirty="0">
              <a:solidFill>
                <a:srgbClr val="002060"/>
              </a:solidFill>
              <a:latin typeface="メイリオ" panose="020B0604030504040204" pitchFamily="50" charset="-128"/>
              <a:ea typeface="メイリオ" panose="020B0604030504040204" pitchFamily="50" charset="-128"/>
            </a:endParaRPr>
          </a:p>
          <a:p>
            <a:r>
              <a:rPr lang="ja-JP" altLang="en-US" b="1" dirty="0">
                <a:solidFill>
                  <a:srgbClr val="002060"/>
                </a:solidFill>
                <a:latin typeface="メイリオ" panose="020B0604030504040204" pitchFamily="50" charset="-128"/>
                <a:ea typeface="メイリオ" panose="020B0604030504040204" pitchFamily="50" charset="-128"/>
              </a:rPr>
              <a:t>　商が表す意味を図や場面と結び付けて考え、その意味を基に混み具合を説明したり判断したりする活動を取り入れましょう。</a:t>
            </a:r>
            <a:endParaRPr kumimoji="1" lang="ja-JP" altLang="en-US" b="1" dirty="0">
              <a:solidFill>
                <a:srgbClr val="002060"/>
              </a:solidFill>
            </a:endParaRPr>
          </a:p>
        </p:txBody>
      </p:sp>
      <p:sp>
        <p:nvSpPr>
          <p:cNvPr id="6" name="タイトル 1">
            <a:extLst>
              <a:ext uri="{FF2B5EF4-FFF2-40B4-BE49-F238E27FC236}">
                <a16:creationId xmlns:a16="http://schemas.microsoft.com/office/drawing/2014/main" id="{B68EFE5D-2EE8-24A4-1C65-D9995837C905}"/>
              </a:ext>
            </a:extLst>
          </p:cNvPr>
          <p:cNvSpPr txBox="1">
            <a:spLocks/>
          </p:cNvSpPr>
          <p:nvPr/>
        </p:nvSpPr>
        <p:spPr>
          <a:xfrm>
            <a:off x="107504" y="121567"/>
            <a:ext cx="8928992" cy="468572"/>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算数 ２（３）単位量当たりの大きさの問題　授業展開例</a:t>
            </a:r>
          </a:p>
        </p:txBody>
      </p:sp>
      <p:sp>
        <p:nvSpPr>
          <p:cNvPr id="2" name="四角形: 角を丸くする 1">
            <a:extLst>
              <a:ext uri="{FF2B5EF4-FFF2-40B4-BE49-F238E27FC236}">
                <a16:creationId xmlns:a16="http://schemas.microsoft.com/office/drawing/2014/main" id="{267FCEFD-5FAC-0248-2F6D-B55F8E50892F}"/>
              </a:ext>
            </a:extLst>
          </p:cNvPr>
          <p:cNvSpPr/>
          <p:nvPr/>
        </p:nvSpPr>
        <p:spPr>
          <a:xfrm>
            <a:off x="107503" y="782899"/>
            <a:ext cx="3775611" cy="394339"/>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b="1" dirty="0">
                <a:solidFill>
                  <a:schemeClr val="bg1"/>
                </a:solidFill>
                <a:latin typeface="メイリオ" panose="020B0604030504040204" pitchFamily="50" charset="-128"/>
                <a:ea typeface="メイリオ" panose="020B0604030504040204" pitchFamily="50" charset="-128"/>
              </a:rPr>
              <a:t>こんな授業を！授業改善のヒント</a:t>
            </a:r>
          </a:p>
        </p:txBody>
      </p:sp>
      <p:sp>
        <p:nvSpPr>
          <p:cNvPr id="20" name="吹き出し: 角を丸めた四角形 19">
            <a:extLst>
              <a:ext uri="{FF2B5EF4-FFF2-40B4-BE49-F238E27FC236}">
                <a16:creationId xmlns:a16="http://schemas.microsoft.com/office/drawing/2014/main" id="{E499A020-3B48-70AE-4FA8-08429A847B23}"/>
              </a:ext>
            </a:extLst>
          </p:cNvPr>
          <p:cNvSpPr/>
          <p:nvPr/>
        </p:nvSpPr>
        <p:spPr>
          <a:xfrm>
            <a:off x="3961337" y="2765240"/>
            <a:ext cx="2071319" cy="476162"/>
          </a:xfrm>
          <a:prstGeom prst="wedgeRoundRectCallout">
            <a:avLst>
              <a:gd name="adj1" fmla="val -55839"/>
              <a:gd name="adj2" fmla="val 18232"/>
              <a:gd name="adj3" fmla="val 16667"/>
            </a:avLst>
          </a:prstGeom>
          <a:solidFill>
            <a:srgbClr val="00B050">
              <a:alpha val="9804"/>
            </a:srgbClr>
          </a:solidFill>
          <a:ln>
            <a:solidFill>
              <a:srgbClr val="00B05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rgbClr val="92D050"/>
                </a:solidFill>
                <a:latin typeface="メイリオ" panose="020B0604030504040204" pitchFamily="50" charset="-128"/>
                <a:ea typeface="メイリオ" panose="020B0604030504040204" pitchFamily="50" charset="-128"/>
              </a:rPr>
              <a:t>表</a:t>
            </a:r>
            <a:r>
              <a:rPr kumimoji="1" lang="ja-JP" altLang="en-US" sz="1400" dirty="0">
                <a:solidFill>
                  <a:schemeClr val="tx1"/>
                </a:solidFill>
                <a:latin typeface="メイリオ" panose="020B0604030504040204" pitchFamily="50" charset="-128"/>
                <a:ea typeface="メイリオ" panose="020B0604030504040204" pitchFamily="50" charset="-128"/>
              </a:rPr>
              <a:t>を見ると、</a:t>
            </a:r>
            <a:r>
              <a:rPr kumimoji="1" lang="en-US" altLang="ja-JP" sz="1400" dirty="0">
                <a:solidFill>
                  <a:schemeClr val="tx1"/>
                </a:solidFill>
                <a:latin typeface="メイリオ" panose="020B0604030504040204" pitchFamily="50" charset="-128"/>
                <a:ea typeface="メイリオ" panose="020B0604030504040204" pitchFamily="50" charset="-128"/>
              </a:rPr>
              <a:t>A</a:t>
            </a:r>
            <a:r>
              <a:rPr kumimoji="1" lang="ja-JP" altLang="en-US" sz="1400" dirty="0">
                <a:solidFill>
                  <a:schemeClr val="tx1"/>
                </a:solidFill>
                <a:latin typeface="メイリオ" panose="020B0604030504040204" pitchFamily="50" charset="-128"/>
                <a:ea typeface="メイリオ" panose="020B0604030504040204" pitchFamily="50" charset="-128"/>
              </a:rPr>
              <a:t>の広場の面積だと分かります。</a:t>
            </a:r>
          </a:p>
        </p:txBody>
      </p:sp>
      <p:pic>
        <p:nvPicPr>
          <p:cNvPr id="25" name="Picture 6" descr="女性教師のイラスト（職業）">
            <a:extLst>
              <a:ext uri="{FF2B5EF4-FFF2-40B4-BE49-F238E27FC236}">
                <a16:creationId xmlns:a16="http://schemas.microsoft.com/office/drawing/2014/main" id="{94045F69-FED1-F4A7-8AB8-C5E7D454F9D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431043" y="3534870"/>
            <a:ext cx="712324" cy="62926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1" name="表 30">
            <a:extLst>
              <a:ext uri="{FF2B5EF4-FFF2-40B4-BE49-F238E27FC236}">
                <a16:creationId xmlns:a16="http://schemas.microsoft.com/office/drawing/2014/main" id="{EE0F5271-C56C-9DBF-74EC-616388FC1220}"/>
              </a:ext>
            </a:extLst>
          </p:cNvPr>
          <p:cNvGraphicFramePr>
            <a:graphicFrameLocks noGrp="1"/>
          </p:cNvGraphicFramePr>
          <p:nvPr>
            <p:extLst>
              <p:ext uri="{D42A27DB-BD31-4B8C-83A1-F6EECF244321}">
                <p14:modId xmlns:p14="http://schemas.microsoft.com/office/powerpoint/2010/main" val="2152214753"/>
              </p:ext>
            </p:extLst>
          </p:nvPr>
        </p:nvGraphicFramePr>
        <p:xfrm>
          <a:off x="904065" y="4457487"/>
          <a:ext cx="1911890" cy="1483360"/>
        </p:xfrm>
        <a:graphic>
          <a:graphicData uri="http://schemas.openxmlformats.org/drawingml/2006/table">
            <a:tbl>
              <a:tblPr firstRow="1" bandRow="1">
                <a:tableStyleId>{5C22544A-7EE6-4342-B048-85BDC9FD1C3A}</a:tableStyleId>
              </a:tblPr>
              <a:tblGrid>
                <a:gridCol w="382378">
                  <a:extLst>
                    <a:ext uri="{9D8B030D-6E8A-4147-A177-3AD203B41FA5}">
                      <a16:colId xmlns:a16="http://schemas.microsoft.com/office/drawing/2014/main" val="750468995"/>
                    </a:ext>
                  </a:extLst>
                </a:gridCol>
                <a:gridCol w="382378">
                  <a:extLst>
                    <a:ext uri="{9D8B030D-6E8A-4147-A177-3AD203B41FA5}">
                      <a16:colId xmlns:a16="http://schemas.microsoft.com/office/drawing/2014/main" val="1234989744"/>
                    </a:ext>
                  </a:extLst>
                </a:gridCol>
                <a:gridCol w="382378">
                  <a:extLst>
                    <a:ext uri="{9D8B030D-6E8A-4147-A177-3AD203B41FA5}">
                      <a16:colId xmlns:a16="http://schemas.microsoft.com/office/drawing/2014/main" val="2854620899"/>
                    </a:ext>
                  </a:extLst>
                </a:gridCol>
                <a:gridCol w="382378">
                  <a:extLst>
                    <a:ext uri="{9D8B030D-6E8A-4147-A177-3AD203B41FA5}">
                      <a16:colId xmlns:a16="http://schemas.microsoft.com/office/drawing/2014/main" val="640542543"/>
                    </a:ext>
                  </a:extLst>
                </a:gridCol>
                <a:gridCol w="382378">
                  <a:extLst>
                    <a:ext uri="{9D8B030D-6E8A-4147-A177-3AD203B41FA5}">
                      <a16:colId xmlns:a16="http://schemas.microsoft.com/office/drawing/2014/main" val="3483632505"/>
                    </a:ext>
                  </a:extLst>
                </a:gridCol>
              </a:tblGrid>
              <a:tr h="370840">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8992349"/>
                  </a:ext>
                </a:extLst>
              </a:tr>
              <a:tr h="370840">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19888411"/>
                  </a:ext>
                </a:extLst>
              </a:tr>
              <a:tr h="370840">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681054"/>
                  </a:ext>
                </a:extLst>
              </a:tr>
              <a:tr h="370840">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7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6413830"/>
                  </a:ext>
                </a:extLst>
              </a:tr>
            </a:tbl>
          </a:graphicData>
        </a:graphic>
      </p:graphicFrame>
      <p:pic>
        <p:nvPicPr>
          <p:cNvPr id="33" name="図 32">
            <a:extLst>
              <a:ext uri="{FF2B5EF4-FFF2-40B4-BE49-F238E27FC236}">
                <a16:creationId xmlns:a16="http://schemas.microsoft.com/office/drawing/2014/main" id="{F69698DF-5CAE-FDEE-8CD6-548DF42C9916}"/>
              </a:ext>
            </a:extLst>
          </p:cNvPr>
          <p:cNvPicPr>
            <a:picLocks noChangeAspect="1"/>
          </p:cNvPicPr>
          <p:nvPr/>
        </p:nvPicPr>
        <p:blipFill>
          <a:blip r:embed="rId4"/>
          <a:srcRect l="76987" t="12214" r="18644" b="72408"/>
          <a:stretch>
            <a:fillRect/>
          </a:stretch>
        </p:blipFill>
        <p:spPr>
          <a:xfrm>
            <a:off x="1006829" y="4685432"/>
            <a:ext cx="159017" cy="288032"/>
          </a:xfrm>
          <a:prstGeom prst="rect">
            <a:avLst/>
          </a:prstGeom>
        </p:spPr>
      </p:pic>
      <p:pic>
        <p:nvPicPr>
          <p:cNvPr id="34" name="図 33">
            <a:extLst>
              <a:ext uri="{FF2B5EF4-FFF2-40B4-BE49-F238E27FC236}">
                <a16:creationId xmlns:a16="http://schemas.microsoft.com/office/drawing/2014/main" id="{0E87D5EA-960F-6D8C-1762-6D8196D3EAC2}"/>
              </a:ext>
            </a:extLst>
          </p:cNvPr>
          <p:cNvPicPr>
            <a:picLocks noChangeAspect="1"/>
          </p:cNvPicPr>
          <p:nvPr/>
        </p:nvPicPr>
        <p:blipFill>
          <a:blip r:embed="rId4"/>
          <a:srcRect l="76987" t="12214" r="18644" b="72408"/>
          <a:stretch>
            <a:fillRect/>
          </a:stretch>
        </p:blipFill>
        <p:spPr>
          <a:xfrm>
            <a:off x="1404311" y="4693816"/>
            <a:ext cx="159017" cy="288032"/>
          </a:xfrm>
          <a:prstGeom prst="rect">
            <a:avLst/>
          </a:prstGeom>
        </p:spPr>
      </p:pic>
      <p:pic>
        <p:nvPicPr>
          <p:cNvPr id="35" name="図 34">
            <a:extLst>
              <a:ext uri="{FF2B5EF4-FFF2-40B4-BE49-F238E27FC236}">
                <a16:creationId xmlns:a16="http://schemas.microsoft.com/office/drawing/2014/main" id="{B2B456C1-E4B3-B163-434B-C20460F3A88B}"/>
              </a:ext>
            </a:extLst>
          </p:cNvPr>
          <p:cNvPicPr>
            <a:picLocks noChangeAspect="1"/>
          </p:cNvPicPr>
          <p:nvPr/>
        </p:nvPicPr>
        <p:blipFill>
          <a:blip r:embed="rId4"/>
          <a:srcRect l="76987" t="12214" r="18644" b="72408"/>
          <a:stretch>
            <a:fillRect/>
          </a:stretch>
        </p:blipFill>
        <p:spPr>
          <a:xfrm>
            <a:off x="1781361" y="4693816"/>
            <a:ext cx="159017" cy="288032"/>
          </a:xfrm>
          <a:prstGeom prst="rect">
            <a:avLst/>
          </a:prstGeom>
        </p:spPr>
      </p:pic>
      <p:pic>
        <p:nvPicPr>
          <p:cNvPr id="37" name="図 36">
            <a:extLst>
              <a:ext uri="{FF2B5EF4-FFF2-40B4-BE49-F238E27FC236}">
                <a16:creationId xmlns:a16="http://schemas.microsoft.com/office/drawing/2014/main" id="{6D27F768-2CE8-A564-89BA-567390692725}"/>
              </a:ext>
            </a:extLst>
          </p:cNvPr>
          <p:cNvPicPr>
            <a:picLocks noChangeAspect="1"/>
          </p:cNvPicPr>
          <p:nvPr/>
        </p:nvPicPr>
        <p:blipFill>
          <a:blip r:embed="rId4"/>
          <a:srcRect l="76987" t="12214" r="18644" b="72408"/>
          <a:stretch>
            <a:fillRect/>
          </a:stretch>
        </p:blipFill>
        <p:spPr>
          <a:xfrm>
            <a:off x="2158412" y="4693816"/>
            <a:ext cx="159017" cy="288032"/>
          </a:xfrm>
          <a:prstGeom prst="rect">
            <a:avLst/>
          </a:prstGeom>
        </p:spPr>
      </p:pic>
      <p:pic>
        <p:nvPicPr>
          <p:cNvPr id="39" name="図 38">
            <a:extLst>
              <a:ext uri="{FF2B5EF4-FFF2-40B4-BE49-F238E27FC236}">
                <a16:creationId xmlns:a16="http://schemas.microsoft.com/office/drawing/2014/main" id="{D911B8B7-6735-F3F4-F382-2F3070AA2D06}"/>
              </a:ext>
            </a:extLst>
          </p:cNvPr>
          <p:cNvPicPr>
            <a:picLocks noChangeAspect="1"/>
          </p:cNvPicPr>
          <p:nvPr/>
        </p:nvPicPr>
        <p:blipFill>
          <a:blip r:embed="rId4"/>
          <a:srcRect l="76987" t="12214" r="18644" b="72408"/>
          <a:stretch>
            <a:fillRect/>
          </a:stretch>
        </p:blipFill>
        <p:spPr>
          <a:xfrm>
            <a:off x="2555894" y="4693816"/>
            <a:ext cx="159017" cy="288032"/>
          </a:xfrm>
          <a:prstGeom prst="rect">
            <a:avLst/>
          </a:prstGeom>
        </p:spPr>
      </p:pic>
      <p:pic>
        <p:nvPicPr>
          <p:cNvPr id="41" name="図 40">
            <a:extLst>
              <a:ext uri="{FF2B5EF4-FFF2-40B4-BE49-F238E27FC236}">
                <a16:creationId xmlns:a16="http://schemas.microsoft.com/office/drawing/2014/main" id="{A27C17D7-142F-0B35-C199-7B6026D0403E}"/>
              </a:ext>
            </a:extLst>
          </p:cNvPr>
          <p:cNvPicPr>
            <a:picLocks noChangeAspect="1"/>
          </p:cNvPicPr>
          <p:nvPr/>
        </p:nvPicPr>
        <p:blipFill>
          <a:blip r:embed="rId4"/>
          <a:srcRect l="76987" t="12214" r="18644" b="72408"/>
          <a:stretch>
            <a:fillRect/>
          </a:stretch>
        </p:blipFill>
        <p:spPr>
          <a:xfrm>
            <a:off x="1019680" y="5416643"/>
            <a:ext cx="159017" cy="288032"/>
          </a:xfrm>
          <a:prstGeom prst="rect">
            <a:avLst/>
          </a:prstGeom>
        </p:spPr>
      </p:pic>
      <p:pic>
        <p:nvPicPr>
          <p:cNvPr id="43" name="図 42">
            <a:extLst>
              <a:ext uri="{FF2B5EF4-FFF2-40B4-BE49-F238E27FC236}">
                <a16:creationId xmlns:a16="http://schemas.microsoft.com/office/drawing/2014/main" id="{C00E3BF4-A98C-64E3-7310-F2D4787956B4}"/>
              </a:ext>
            </a:extLst>
          </p:cNvPr>
          <p:cNvPicPr>
            <a:picLocks noChangeAspect="1"/>
          </p:cNvPicPr>
          <p:nvPr/>
        </p:nvPicPr>
        <p:blipFill>
          <a:blip r:embed="rId4"/>
          <a:srcRect l="76987" t="12214" r="18644" b="72408"/>
          <a:stretch>
            <a:fillRect/>
          </a:stretch>
        </p:blipFill>
        <p:spPr>
          <a:xfrm>
            <a:off x="1417162" y="5425027"/>
            <a:ext cx="159017" cy="288032"/>
          </a:xfrm>
          <a:prstGeom prst="rect">
            <a:avLst/>
          </a:prstGeom>
        </p:spPr>
      </p:pic>
      <p:pic>
        <p:nvPicPr>
          <p:cNvPr id="45" name="図 44">
            <a:extLst>
              <a:ext uri="{FF2B5EF4-FFF2-40B4-BE49-F238E27FC236}">
                <a16:creationId xmlns:a16="http://schemas.microsoft.com/office/drawing/2014/main" id="{3D36839B-2C8C-6B8F-01A9-D3EBD237999C}"/>
              </a:ext>
            </a:extLst>
          </p:cNvPr>
          <p:cNvPicPr>
            <a:picLocks noChangeAspect="1"/>
          </p:cNvPicPr>
          <p:nvPr/>
        </p:nvPicPr>
        <p:blipFill>
          <a:blip r:embed="rId4"/>
          <a:srcRect l="76987" t="12214" r="18644" b="72408"/>
          <a:stretch>
            <a:fillRect/>
          </a:stretch>
        </p:blipFill>
        <p:spPr>
          <a:xfrm>
            <a:off x="1794212" y="5425027"/>
            <a:ext cx="159017" cy="288032"/>
          </a:xfrm>
          <a:prstGeom prst="rect">
            <a:avLst/>
          </a:prstGeom>
        </p:spPr>
      </p:pic>
      <p:pic>
        <p:nvPicPr>
          <p:cNvPr id="47" name="図 46">
            <a:extLst>
              <a:ext uri="{FF2B5EF4-FFF2-40B4-BE49-F238E27FC236}">
                <a16:creationId xmlns:a16="http://schemas.microsoft.com/office/drawing/2014/main" id="{C821BE64-F058-534E-0F5E-FB6BD0EFC22E}"/>
              </a:ext>
            </a:extLst>
          </p:cNvPr>
          <p:cNvPicPr>
            <a:picLocks noChangeAspect="1"/>
          </p:cNvPicPr>
          <p:nvPr/>
        </p:nvPicPr>
        <p:blipFill>
          <a:blip r:embed="rId4"/>
          <a:srcRect l="76987" t="12214" r="18644" b="72408"/>
          <a:stretch>
            <a:fillRect/>
          </a:stretch>
        </p:blipFill>
        <p:spPr>
          <a:xfrm>
            <a:off x="2171263" y="5425027"/>
            <a:ext cx="159017" cy="288032"/>
          </a:xfrm>
          <a:prstGeom prst="rect">
            <a:avLst/>
          </a:prstGeom>
        </p:spPr>
      </p:pic>
      <p:pic>
        <p:nvPicPr>
          <p:cNvPr id="49" name="図 48">
            <a:extLst>
              <a:ext uri="{FF2B5EF4-FFF2-40B4-BE49-F238E27FC236}">
                <a16:creationId xmlns:a16="http://schemas.microsoft.com/office/drawing/2014/main" id="{2FEE9777-27F7-DC6F-5BA3-AE30C583EC8A}"/>
              </a:ext>
            </a:extLst>
          </p:cNvPr>
          <p:cNvPicPr>
            <a:picLocks noChangeAspect="1"/>
          </p:cNvPicPr>
          <p:nvPr/>
        </p:nvPicPr>
        <p:blipFill>
          <a:blip r:embed="rId4"/>
          <a:srcRect l="76987" t="12214" r="18644" b="72408"/>
          <a:stretch>
            <a:fillRect/>
          </a:stretch>
        </p:blipFill>
        <p:spPr>
          <a:xfrm>
            <a:off x="2568745" y="5425027"/>
            <a:ext cx="159017" cy="288032"/>
          </a:xfrm>
          <a:prstGeom prst="rect">
            <a:avLst/>
          </a:prstGeom>
        </p:spPr>
      </p:pic>
      <p:sp>
        <p:nvSpPr>
          <p:cNvPr id="51" name="左中かっこ 50">
            <a:extLst>
              <a:ext uri="{FF2B5EF4-FFF2-40B4-BE49-F238E27FC236}">
                <a16:creationId xmlns:a16="http://schemas.microsoft.com/office/drawing/2014/main" id="{562E8499-1171-2DC8-794C-0E72A697E6A4}"/>
              </a:ext>
            </a:extLst>
          </p:cNvPr>
          <p:cNvSpPr/>
          <p:nvPr/>
        </p:nvSpPr>
        <p:spPr>
          <a:xfrm>
            <a:off x="616033" y="4457487"/>
            <a:ext cx="288032" cy="1483360"/>
          </a:xfrm>
          <a:prstGeom prst="leftBrace">
            <a:avLst/>
          </a:prstGeom>
          <a:ln>
            <a:solidFill>
              <a:srgbClr val="F7964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2" name="右中かっこ 51">
            <a:extLst>
              <a:ext uri="{FF2B5EF4-FFF2-40B4-BE49-F238E27FC236}">
                <a16:creationId xmlns:a16="http://schemas.microsoft.com/office/drawing/2014/main" id="{C92EBD0B-524E-0047-8539-FCC002E508CA}"/>
              </a:ext>
            </a:extLst>
          </p:cNvPr>
          <p:cNvSpPr/>
          <p:nvPr/>
        </p:nvSpPr>
        <p:spPr>
          <a:xfrm rot="16200000">
            <a:off x="1712479" y="3332382"/>
            <a:ext cx="295063" cy="1911891"/>
          </a:xfrm>
          <a:prstGeom prst="rightBrace">
            <a:avLst/>
          </a:prstGeom>
          <a:ln>
            <a:solidFill>
              <a:srgbClr val="F7964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B75DCE63-1957-7021-1422-B8B37CAC2E51}"/>
              </a:ext>
            </a:extLst>
          </p:cNvPr>
          <p:cNvSpPr txBox="1"/>
          <p:nvPr/>
        </p:nvSpPr>
        <p:spPr>
          <a:xfrm>
            <a:off x="248084" y="5113444"/>
            <a:ext cx="587020" cy="338554"/>
          </a:xfrm>
          <a:prstGeom prst="rect">
            <a:avLst/>
          </a:prstGeom>
          <a:solidFill>
            <a:schemeClr val="bg1"/>
          </a:solidFill>
        </p:spPr>
        <p:txBody>
          <a:bodyPr wrap="none" rtlCol="0">
            <a:spAutoFit/>
          </a:bodyPr>
          <a:lstStyle/>
          <a:p>
            <a:r>
              <a:rPr lang="ja-JP" altLang="en-US" sz="1600" dirty="0">
                <a:solidFill>
                  <a:schemeClr val="accent6"/>
                </a:solidFill>
                <a:latin typeface="メイリオ" panose="020B0604030504040204" pitchFamily="50" charset="-128"/>
                <a:ea typeface="メイリオ" panose="020B0604030504040204" pitchFamily="50" charset="-128"/>
              </a:rPr>
              <a:t>４</a:t>
            </a:r>
            <a:r>
              <a:rPr lang="en-US" altLang="ja-JP" sz="1600" dirty="0">
                <a:solidFill>
                  <a:schemeClr val="accent6"/>
                </a:solidFill>
                <a:latin typeface="メイリオ" panose="020B0604030504040204" pitchFamily="50" charset="-128"/>
                <a:ea typeface="メイリオ" panose="020B0604030504040204" pitchFamily="50" charset="-128"/>
              </a:rPr>
              <a:t>m</a:t>
            </a:r>
          </a:p>
        </p:txBody>
      </p:sp>
      <p:sp>
        <p:nvSpPr>
          <p:cNvPr id="54" name="テキスト ボックス 53">
            <a:extLst>
              <a:ext uri="{FF2B5EF4-FFF2-40B4-BE49-F238E27FC236}">
                <a16:creationId xmlns:a16="http://schemas.microsoft.com/office/drawing/2014/main" id="{D8F3243E-99AB-C2E2-70EF-ED24DEFB0E21}"/>
              </a:ext>
            </a:extLst>
          </p:cNvPr>
          <p:cNvSpPr txBox="1"/>
          <p:nvPr/>
        </p:nvSpPr>
        <p:spPr>
          <a:xfrm>
            <a:off x="1540542" y="4097305"/>
            <a:ext cx="587020" cy="338554"/>
          </a:xfrm>
          <a:prstGeom prst="rect">
            <a:avLst/>
          </a:prstGeom>
          <a:solidFill>
            <a:schemeClr val="bg1"/>
          </a:solidFill>
        </p:spPr>
        <p:txBody>
          <a:bodyPr wrap="none" rtlCol="0">
            <a:spAutoFit/>
          </a:bodyPr>
          <a:lstStyle/>
          <a:p>
            <a:r>
              <a:rPr lang="ja-JP" altLang="en-US" sz="1600" dirty="0">
                <a:solidFill>
                  <a:schemeClr val="accent6"/>
                </a:solidFill>
                <a:latin typeface="メイリオ" panose="020B0604030504040204" pitchFamily="50" charset="-128"/>
                <a:ea typeface="メイリオ" panose="020B0604030504040204" pitchFamily="50" charset="-128"/>
              </a:rPr>
              <a:t>５</a:t>
            </a:r>
            <a:r>
              <a:rPr lang="en-US" altLang="ja-JP" sz="1600" dirty="0">
                <a:solidFill>
                  <a:schemeClr val="accent6"/>
                </a:solidFill>
                <a:latin typeface="メイリオ" panose="020B0604030504040204" pitchFamily="50" charset="-128"/>
                <a:ea typeface="メイリオ" panose="020B0604030504040204" pitchFamily="50" charset="-128"/>
              </a:rPr>
              <a:t>m</a:t>
            </a:r>
          </a:p>
        </p:txBody>
      </p:sp>
      <p:pic>
        <p:nvPicPr>
          <p:cNvPr id="85" name="Picture 6" descr="女性教師のイラスト（職業）">
            <a:extLst>
              <a:ext uri="{FF2B5EF4-FFF2-40B4-BE49-F238E27FC236}">
                <a16:creationId xmlns:a16="http://schemas.microsoft.com/office/drawing/2014/main" id="{4831DEF1-8CCF-5280-374D-2DFF0A9E413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5387718" y="1999751"/>
            <a:ext cx="712324" cy="629263"/>
          </a:xfrm>
          <a:prstGeom prst="rect">
            <a:avLst/>
          </a:prstGeom>
          <a:noFill/>
          <a:extLst>
            <a:ext uri="{909E8E84-426E-40DD-AFC4-6F175D3DCCD1}">
              <a14:hiddenFill xmlns:a14="http://schemas.microsoft.com/office/drawing/2010/main">
                <a:solidFill>
                  <a:srgbClr val="FFFFFF"/>
                </a:solidFill>
              </a14:hiddenFill>
            </a:ext>
          </a:extLst>
        </p:spPr>
      </p:pic>
      <p:sp>
        <p:nvSpPr>
          <p:cNvPr id="86" name="吹き出し: 角を丸めた四角形 85">
            <a:extLst>
              <a:ext uri="{FF2B5EF4-FFF2-40B4-BE49-F238E27FC236}">
                <a16:creationId xmlns:a16="http://schemas.microsoft.com/office/drawing/2014/main" id="{FEFF1FCD-B892-7FD2-FE4A-FF6C96667693}"/>
              </a:ext>
            </a:extLst>
          </p:cNvPr>
          <p:cNvSpPr/>
          <p:nvPr/>
        </p:nvSpPr>
        <p:spPr>
          <a:xfrm>
            <a:off x="3399329" y="2054740"/>
            <a:ext cx="1932311" cy="574274"/>
          </a:xfrm>
          <a:prstGeom prst="wedgeRoundRectCallout">
            <a:avLst>
              <a:gd name="adj1" fmla="val 60608"/>
              <a:gd name="adj2" fmla="val 21393"/>
              <a:gd name="adj3" fmla="val 16667"/>
            </a:avLst>
          </a:prstGeom>
          <a:solidFill>
            <a:srgbClr val="FFFF00">
              <a:alpha val="9804"/>
            </a:srgbClr>
          </a:solidFill>
          <a:ln>
            <a:solidFill>
              <a:srgbClr val="FFFF0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1400" dirty="0">
                <a:solidFill>
                  <a:srgbClr val="00B0F0"/>
                </a:solidFill>
                <a:latin typeface="メイリオ" panose="020B0604030504040204" pitchFamily="50" charset="-128"/>
                <a:ea typeface="メイリオ" panose="020B0604030504040204" pitchFamily="50" charset="-128"/>
              </a:rPr>
              <a:t>式</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にある「</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」は何を表していますか？</a:t>
            </a:r>
          </a:p>
        </p:txBody>
      </p:sp>
      <p:sp>
        <p:nvSpPr>
          <p:cNvPr id="87" name="テキスト ボックス 86">
            <a:extLst>
              <a:ext uri="{FF2B5EF4-FFF2-40B4-BE49-F238E27FC236}">
                <a16:creationId xmlns:a16="http://schemas.microsoft.com/office/drawing/2014/main" id="{86459798-5B13-C720-E953-362B4D2D6E8E}"/>
              </a:ext>
            </a:extLst>
          </p:cNvPr>
          <p:cNvSpPr txBox="1"/>
          <p:nvPr/>
        </p:nvSpPr>
        <p:spPr>
          <a:xfrm>
            <a:off x="535166" y="3196927"/>
            <a:ext cx="2483372" cy="369332"/>
          </a:xfrm>
          <a:prstGeom prst="rect">
            <a:avLst/>
          </a:prstGeom>
          <a:noFill/>
        </p:spPr>
        <p:txBody>
          <a:bodyPr wrap="none" rtlCol="0">
            <a:spAutoFit/>
          </a:bodyPr>
          <a:lstStyle/>
          <a:p>
            <a:r>
              <a:rPr kumimoji="1" lang="en-US" altLang="ja-JP" dirty="0">
                <a:solidFill>
                  <a:srgbClr val="002060"/>
                </a:solidFill>
                <a:latin typeface="メイリオ" panose="020B0604030504040204" pitchFamily="50" charset="-128"/>
                <a:ea typeface="メイリオ" panose="020B0604030504040204" pitchFamily="50" charset="-128"/>
              </a:rPr>
              <a:t>A</a:t>
            </a:r>
            <a:r>
              <a:rPr kumimoji="1" lang="ja-JP" altLang="en-US" dirty="0">
                <a:solidFill>
                  <a:srgbClr val="002060"/>
                </a:solidFill>
                <a:latin typeface="メイリオ" panose="020B0604030504040204" pitchFamily="50" charset="-128"/>
                <a:ea typeface="メイリオ" panose="020B0604030504040204" pitchFamily="50" charset="-128"/>
              </a:rPr>
              <a:t>の広場　</a:t>
            </a:r>
            <a:r>
              <a:rPr kumimoji="1" lang="en-US" altLang="ja-JP" dirty="0">
                <a:solidFill>
                  <a:srgbClr val="002060"/>
                </a:solidFill>
                <a:latin typeface="メイリオ" panose="020B0604030504040204" pitchFamily="50" charset="-128"/>
                <a:ea typeface="メイリオ" panose="020B0604030504040204" pitchFamily="50" charset="-128"/>
              </a:rPr>
              <a:t>20÷10</a:t>
            </a:r>
            <a:r>
              <a:rPr lang="ja-JP" altLang="en-US" dirty="0">
                <a:solidFill>
                  <a:srgbClr val="002060"/>
                </a:solidFill>
                <a:latin typeface="メイリオ" panose="020B0604030504040204" pitchFamily="50" charset="-128"/>
                <a:ea typeface="メイリオ" panose="020B0604030504040204" pitchFamily="50" charset="-128"/>
              </a:rPr>
              <a:t>＝２</a:t>
            </a:r>
            <a:endParaRPr kumimoji="1" lang="ja-JP" altLang="en-US" dirty="0">
              <a:solidFill>
                <a:srgbClr val="002060"/>
              </a:solidFill>
              <a:latin typeface="メイリオ" panose="020B0604030504040204" pitchFamily="50" charset="-128"/>
              <a:ea typeface="メイリオ" panose="020B0604030504040204" pitchFamily="50" charset="-128"/>
            </a:endParaRPr>
          </a:p>
        </p:txBody>
      </p:sp>
      <p:pic>
        <p:nvPicPr>
          <p:cNvPr id="90" name="図 89">
            <a:extLst>
              <a:ext uri="{FF2B5EF4-FFF2-40B4-BE49-F238E27FC236}">
                <a16:creationId xmlns:a16="http://schemas.microsoft.com/office/drawing/2014/main" id="{076F889B-5CEA-1528-F514-555FB73E1A9C}"/>
              </a:ext>
            </a:extLst>
          </p:cNvPr>
          <p:cNvPicPr>
            <a:picLocks noChangeAspect="1"/>
          </p:cNvPicPr>
          <p:nvPr/>
        </p:nvPicPr>
        <p:blipFill>
          <a:blip r:embed="rId5"/>
          <a:stretch>
            <a:fillRect/>
          </a:stretch>
        </p:blipFill>
        <p:spPr>
          <a:xfrm>
            <a:off x="370431" y="1984100"/>
            <a:ext cx="2835170" cy="1135885"/>
          </a:xfrm>
          <a:prstGeom prst="rect">
            <a:avLst/>
          </a:prstGeom>
        </p:spPr>
      </p:pic>
      <p:cxnSp>
        <p:nvCxnSpPr>
          <p:cNvPr id="91" name="直線コネクタ 90">
            <a:extLst>
              <a:ext uri="{FF2B5EF4-FFF2-40B4-BE49-F238E27FC236}">
                <a16:creationId xmlns:a16="http://schemas.microsoft.com/office/drawing/2014/main" id="{2E4E0F94-F42D-4B57-02D7-4A59F846AE62}"/>
              </a:ext>
            </a:extLst>
          </p:cNvPr>
          <p:cNvCxnSpPr/>
          <p:nvPr/>
        </p:nvCxnSpPr>
        <p:spPr>
          <a:xfrm>
            <a:off x="3237309" y="2026520"/>
            <a:ext cx="0" cy="4705319"/>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cxnSp>
        <p:nvCxnSpPr>
          <p:cNvPr id="3" name="直線コネクタ 2">
            <a:extLst>
              <a:ext uri="{FF2B5EF4-FFF2-40B4-BE49-F238E27FC236}">
                <a16:creationId xmlns:a16="http://schemas.microsoft.com/office/drawing/2014/main" id="{17B14337-2F33-871D-DCB5-339DCBD3F528}"/>
              </a:ext>
            </a:extLst>
          </p:cNvPr>
          <p:cNvCxnSpPr/>
          <p:nvPr/>
        </p:nvCxnSpPr>
        <p:spPr>
          <a:xfrm>
            <a:off x="6187530" y="2026520"/>
            <a:ext cx="0" cy="4705319"/>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pic>
        <p:nvPicPr>
          <p:cNvPr id="5" name="図 4">
            <a:extLst>
              <a:ext uri="{FF2B5EF4-FFF2-40B4-BE49-F238E27FC236}">
                <a16:creationId xmlns:a16="http://schemas.microsoft.com/office/drawing/2014/main" id="{3D943471-E88F-FBAC-81A1-048FDB3491F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07237" y="2656858"/>
            <a:ext cx="574274" cy="574274"/>
          </a:xfrm>
          <a:prstGeom prst="rect">
            <a:avLst/>
          </a:prstGeom>
        </p:spPr>
      </p:pic>
      <p:pic>
        <p:nvPicPr>
          <p:cNvPr id="7" name="Picture 6" descr="女性教師のイラスト（職業）">
            <a:extLst>
              <a:ext uri="{FF2B5EF4-FFF2-40B4-BE49-F238E27FC236}">
                <a16:creationId xmlns:a16="http://schemas.microsoft.com/office/drawing/2014/main" id="{3FF49DCB-BB75-07A0-4A72-7B9DAF8D70F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5402724" y="3248319"/>
            <a:ext cx="712324" cy="629263"/>
          </a:xfrm>
          <a:prstGeom prst="rect">
            <a:avLst/>
          </a:prstGeom>
          <a:noFill/>
          <a:extLst>
            <a:ext uri="{909E8E84-426E-40DD-AFC4-6F175D3DCCD1}">
              <a14:hiddenFill xmlns:a14="http://schemas.microsoft.com/office/drawing/2010/main">
                <a:solidFill>
                  <a:srgbClr val="FFFFFF"/>
                </a:solidFill>
              </a14:hiddenFill>
            </a:ext>
          </a:extLst>
        </p:spPr>
      </p:pic>
      <p:sp>
        <p:nvSpPr>
          <p:cNvPr id="8" name="吹き出し: 角を丸めた四角形 7">
            <a:extLst>
              <a:ext uri="{FF2B5EF4-FFF2-40B4-BE49-F238E27FC236}">
                <a16:creationId xmlns:a16="http://schemas.microsoft.com/office/drawing/2014/main" id="{8ABF5877-729E-CB71-47C7-CE6F9386564B}"/>
              </a:ext>
            </a:extLst>
          </p:cNvPr>
          <p:cNvSpPr/>
          <p:nvPr/>
        </p:nvSpPr>
        <p:spPr>
          <a:xfrm>
            <a:off x="3336365" y="3373095"/>
            <a:ext cx="1909386" cy="604791"/>
          </a:xfrm>
          <a:prstGeom prst="wedgeRoundRectCallout">
            <a:avLst>
              <a:gd name="adj1" fmla="val 60608"/>
              <a:gd name="adj2" fmla="val 21393"/>
              <a:gd name="adj3" fmla="val 16667"/>
            </a:avLst>
          </a:prstGeom>
          <a:solidFill>
            <a:srgbClr val="FFFF00">
              <a:alpha val="9804"/>
            </a:srgbClr>
          </a:solidFill>
          <a:ln>
            <a:solidFill>
              <a:srgbClr val="FFFF0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では、</a:t>
            </a:r>
            <a:r>
              <a:rPr kumimoji="1" lang="ja-JP" altLang="en-US" sz="1400" b="0" i="0" u="none" strike="noStrike" kern="1200" cap="none" spc="0" normalizeH="0" baseline="0" noProof="0" dirty="0">
                <a:ln>
                  <a:noFill/>
                </a:ln>
                <a:solidFill>
                  <a:srgbClr val="FFC000"/>
                </a:solidFill>
                <a:effectLst/>
                <a:uLnTx/>
                <a:uFillTx/>
                <a:latin typeface="メイリオ" panose="020B0604030504040204" pitchFamily="50" charset="-128"/>
                <a:ea typeface="メイリオ" panose="020B0604030504040204" pitchFamily="50" charset="-128"/>
                <a:cs typeface="+mn-cs"/>
              </a:rPr>
              <a:t>図</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で「</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」はどこのことですか？</a:t>
            </a:r>
          </a:p>
        </p:txBody>
      </p:sp>
      <p:pic>
        <p:nvPicPr>
          <p:cNvPr id="9" name="図 8">
            <a:extLst>
              <a:ext uri="{FF2B5EF4-FFF2-40B4-BE49-F238E27FC236}">
                <a16:creationId xmlns:a16="http://schemas.microsoft.com/office/drawing/2014/main" id="{0FC4FEF2-6716-8200-902A-039C1858414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07237" y="4083326"/>
            <a:ext cx="574274" cy="574274"/>
          </a:xfrm>
          <a:prstGeom prst="rect">
            <a:avLst/>
          </a:prstGeom>
        </p:spPr>
      </p:pic>
      <p:sp>
        <p:nvSpPr>
          <p:cNvPr id="10" name="吹き出し: 角を丸めた四角形 9">
            <a:extLst>
              <a:ext uri="{FF2B5EF4-FFF2-40B4-BE49-F238E27FC236}">
                <a16:creationId xmlns:a16="http://schemas.microsoft.com/office/drawing/2014/main" id="{D4CAB478-48EC-2978-1840-0A66E416D1A4}"/>
              </a:ext>
            </a:extLst>
          </p:cNvPr>
          <p:cNvSpPr/>
          <p:nvPr/>
        </p:nvSpPr>
        <p:spPr>
          <a:xfrm>
            <a:off x="3982369" y="4102366"/>
            <a:ext cx="2071320" cy="629263"/>
          </a:xfrm>
          <a:prstGeom prst="wedgeRoundRectCallout">
            <a:avLst>
              <a:gd name="adj1" fmla="val -55839"/>
              <a:gd name="adj2" fmla="val 18232"/>
              <a:gd name="adj3" fmla="val 16667"/>
            </a:avLst>
          </a:prstGeom>
          <a:solidFill>
            <a:srgbClr val="00B050">
              <a:alpha val="9804"/>
            </a:srgbClr>
          </a:solidFill>
          <a:ln>
            <a:solidFill>
              <a:srgbClr val="00B05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chemeClr val="tx1"/>
                </a:solidFill>
                <a:latin typeface="メイリオ" panose="020B0604030504040204" pitchFamily="50" charset="-128"/>
                <a:ea typeface="メイリオ" panose="020B0604030504040204" pitchFamily="50" charset="-128"/>
              </a:rPr>
              <a:t>面積が</a:t>
            </a:r>
            <a:r>
              <a:rPr kumimoji="1" lang="en-US" altLang="ja-JP" sz="1400" dirty="0">
                <a:solidFill>
                  <a:schemeClr val="tx1"/>
                </a:solidFill>
                <a:latin typeface="メイリオ" panose="020B0604030504040204" pitchFamily="50" charset="-128"/>
                <a:ea typeface="メイリオ" panose="020B0604030504040204" pitchFamily="50" charset="-128"/>
              </a:rPr>
              <a:t>20</a:t>
            </a:r>
            <a:r>
              <a:rPr lang="ja-JP" altLang="en-US" sz="1400" dirty="0">
                <a:solidFill>
                  <a:schemeClr val="tx1"/>
                </a:solidFill>
                <a:latin typeface="メイリオ" panose="020B0604030504040204" pitchFamily="50" charset="-128"/>
                <a:ea typeface="メイリオ" panose="020B0604030504040204" pitchFamily="50" charset="-128"/>
              </a:rPr>
              <a:t>㎡だから、この長方形の面積です。</a:t>
            </a:r>
            <a:endParaRPr lang="en-US" altLang="ja-JP" sz="1400" dirty="0">
              <a:solidFill>
                <a:schemeClr val="tx1"/>
              </a:solidFill>
              <a:latin typeface="メイリオ" panose="020B0604030504040204" pitchFamily="50" charset="-128"/>
              <a:ea typeface="メイリオ" panose="020B0604030504040204" pitchFamily="50" charset="-128"/>
            </a:endParaRPr>
          </a:p>
        </p:txBody>
      </p:sp>
      <p:pic>
        <p:nvPicPr>
          <p:cNvPr id="11" name="Picture 6" descr="女性教師のイラスト（職業）">
            <a:extLst>
              <a:ext uri="{FF2B5EF4-FFF2-40B4-BE49-F238E27FC236}">
                <a16:creationId xmlns:a16="http://schemas.microsoft.com/office/drawing/2014/main" id="{FF26293E-E2FC-8F2C-65A1-49F6DB83793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5372594" y="5094134"/>
            <a:ext cx="712324" cy="629263"/>
          </a:xfrm>
          <a:prstGeom prst="rect">
            <a:avLst/>
          </a:prstGeom>
          <a:noFill/>
          <a:extLst>
            <a:ext uri="{909E8E84-426E-40DD-AFC4-6F175D3DCCD1}">
              <a14:hiddenFill xmlns:a14="http://schemas.microsoft.com/office/drawing/2010/main">
                <a:solidFill>
                  <a:srgbClr val="FFFFFF"/>
                </a:solidFill>
              </a14:hiddenFill>
            </a:ext>
          </a:extLst>
        </p:spPr>
      </p:pic>
      <p:sp>
        <p:nvSpPr>
          <p:cNvPr id="12" name="吹き出し: 角を丸めた四角形 11">
            <a:extLst>
              <a:ext uri="{FF2B5EF4-FFF2-40B4-BE49-F238E27FC236}">
                <a16:creationId xmlns:a16="http://schemas.microsoft.com/office/drawing/2014/main" id="{3C769779-E67F-867A-A733-25DC3DECB49D}"/>
              </a:ext>
            </a:extLst>
          </p:cNvPr>
          <p:cNvSpPr/>
          <p:nvPr/>
        </p:nvSpPr>
        <p:spPr>
          <a:xfrm>
            <a:off x="3377965" y="4847705"/>
            <a:ext cx="1932311" cy="890555"/>
          </a:xfrm>
          <a:prstGeom prst="wedgeRoundRectCallout">
            <a:avLst>
              <a:gd name="adj1" fmla="val 60608"/>
              <a:gd name="adj2" fmla="val 21393"/>
              <a:gd name="adj3" fmla="val 16667"/>
            </a:avLst>
          </a:prstGeom>
          <a:solidFill>
            <a:srgbClr val="FFFF00">
              <a:alpha val="9804"/>
            </a:srgbClr>
          </a:solidFill>
          <a:ln>
            <a:solidFill>
              <a:srgbClr val="FFFF0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00B0F0"/>
                </a:solidFill>
                <a:effectLst/>
                <a:uLnTx/>
                <a:uFillTx/>
                <a:latin typeface="メイリオ" panose="020B0604030504040204" pitchFamily="50" charset="-128"/>
                <a:ea typeface="メイリオ" panose="020B0604030504040204" pitchFamily="50" charset="-128"/>
                <a:cs typeface="+mn-cs"/>
              </a:rPr>
              <a:t>式</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にある「</a:t>
            </a:r>
            <a:r>
              <a:rPr lang="en-US" altLang="ja-JP" sz="1400" dirty="0">
                <a:solidFill>
                  <a:prstClr val="black"/>
                </a:solidFill>
                <a:latin typeface="メイリオ" panose="020B0604030504040204" pitchFamily="50" charset="-128"/>
                <a:ea typeface="メイリオ" panose="020B0604030504040204" pitchFamily="50" charset="-128"/>
              </a:rPr>
              <a:t>1</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0</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」は何を表していますか？</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1400" dirty="0">
                <a:solidFill>
                  <a:srgbClr val="FFC000"/>
                </a:solidFill>
                <a:latin typeface="メイリオ" panose="020B0604030504040204" pitchFamily="50" charset="-128"/>
                <a:ea typeface="メイリオ" panose="020B0604030504040204" pitchFamily="50" charset="-128"/>
              </a:rPr>
              <a:t>図</a:t>
            </a:r>
            <a:r>
              <a:rPr lang="ja-JP" altLang="en-US" sz="1400" dirty="0">
                <a:solidFill>
                  <a:prstClr val="black"/>
                </a:solidFill>
                <a:latin typeface="メイリオ" panose="020B0604030504040204" pitchFamily="50" charset="-128"/>
                <a:ea typeface="メイリオ" panose="020B0604030504040204" pitchFamily="50" charset="-128"/>
              </a:rPr>
              <a:t>ではどこのことですか？</a:t>
            </a:r>
            <a:endPar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4" name="吹き出し: 角を丸めた四角形 13">
            <a:extLst>
              <a:ext uri="{FF2B5EF4-FFF2-40B4-BE49-F238E27FC236}">
                <a16:creationId xmlns:a16="http://schemas.microsoft.com/office/drawing/2014/main" id="{FFDE17B0-DD08-2670-3ECD-1BEAD8325246}"/>
              </a:ext>
            </a:extLst>
          </p:cNvPr>
          <p:cNvSpPr/>
          <p:nvPr/>
        </p:nvSpPr>
        <p:spPr>
          <a:xfrm>
            <a:off x="4013298" y="5818098"/>
            <a:ext cx="2097641" cy="911751"/>
          </a:xfrm>
          <a:prstGeom prst="wedgeRoundRectCallout">
            <a:avLst>
              <a:gd name="adj1" fmla="val -55839"/>
              <a:gd name="adj2" fmla="val 18232"/>
              <a:gd name="adj3" fmla="val 16667"/>
            </a:avLst>
          </a:prstGeom>
          <a:solidFill>
            <a:srgbClr val="00B050">
              <a:alpha val="9804"/>
            </a:srgbClr>
          </a:solidFill>
          <a:ln>
            <a:solidFill>
              <a:srgbClr val="00B05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rgbClr val="92D050"/>
                </a:solidFill>
                <a:latin typeface="メイリオ" panose="020B0604030504040204" pitchFamily="50" charset="-128"/>
                <a:ea typeface="メイリオ" panose="020B0604030504040204" pitchFamily="50" charset="-128"/>
              </a:rPr>
              <a:t>表</a:t>
            </a:r>
            <a:r>
              <a:rPr lang="ja-JP" altLang="en-US" sz="1400" dirty="0">
                <a:solidFill>
                  <a:schemeClr val="tx1"/>
                </a:solidFill>
                <a:latin typeface="メイリオ" panose="020B0604030504040204" pitchFamily="50" charset="-128"/>
                <a:ea typeface="メイリオ" panose="020B0604030504040204" pitchFamily="50" charset="-128"/>
              </a:rPr>
              <a:t>から</a:t>
            </a:r>
            <a:r>
              <a:rPr kumimoji="1" lang="ja-JP" altLang="en-US" sz="1400" dirty="0">
                <a:solidFill>
                  <a:schemeClr val="tx1"/>
                </a:solidFill>
                <a:latin typeface="メイリオ" panose="020B0604030504040204" pitchFamily="50" charset="-128"/>
                <a:ea typeface="メイリオ" panose="020B0604030504040204" pitchFamily="50" charset="-128"/>
              </a:rPr>
              <a:t>、</a:t>
            </a:r>
            <a:r>
              <a:rPr kumimoji="1" lang="en-US" altLang="ja-JP" sz="1400" dirty="0">
                <a:solidFill>
                  <a:schemeClr val="tx1"/>
                </a:solidFill>
                <a:latin typeface="メイリオ" panose="020B0604030504040204" pitchFamily="50" charset="-128"/>
                <a:ea typeface="メイリオ" panose="020B0604030504040204" pitchFamily="50" charset="-128"/>
              </a:rPr>
              <a:t>A</a:t>
            </a:r>
            <a:r>
              <a:rPr kumimoji="1" lang="ja-JP" altLang="en-US" sz="1400" dirty="0">
                <a:solidFill>
                  <a:schemeClr val="tx1"/>
                </a:solidFill>
                <a:latin typeface="メイリオ" panose="020B0604030504040204" pitchFamily="50" charset="-128"/>
                <a:ea typeface="メイリオ" panose="020B0604030504040204" pitchFamily="50" charset="-128"/>
              </a:rPr>
              <a:t>の広場のペンギンの数、</a:t>
            </a:r>
            <a:r>
              <a:rPr kumimoji="1" lang="ja-JP" altLang="en-US" sz="1400" dirty="0">
                <a:solidFill>
                  <a:srgbClr val="FFC000"/>
                </a:solidFill>
                <a:latin typeface="メイリオ" panose="020B0604030504040204" pitchFamily="50" charset="-128"/>
                <a:ea typeface="メイリオ" panose="020B0604030504040204" pitchFamily="50" charset="-128"/>
              </a:rPr>
              <a:t>図</a:t>
            </a:r>
            <a:r>
              <a:rPr lang="ja-JP" altLang="en-US" sz="1400" dirty="0">
                <a:solidFill>
                  <a:schemeClr val="tx1"/>
                </a:solidFill>
                <a:latin typeface="メイリオ" panose="020B0604030504040204" pitchFamily="50" charset="-128"/>
                <a:ea typeface="メイリオ" panose="020B0604030504040204" pitchFamily="50" charset="-128"/>
              </a:rPr>
              <a:t>では</a:t>
            </a:r>
            <a:r>
              <a:rPr kumimoji="1" lang="ja-JP" altLang="en-US" sz="1400" dirty="0">
                <a:solidFill>
                  <a:schemeClr val="tx1"/>
                </a:solidFill>
                <a:latin typeface="メイリオ" panose="020B0604030504040204" pitchFamily="50" charset="-128"/>
                <a:ea typeface="メイリオ" panose="020B0604030504040204" pitchFamily="50" charset="-128"/>
              </a:rPr>
              <a:t>、ここのペンギン</a:t>
            </a:r>
            <a:r>
              <a:rPr kumimoji="1" lang="en-US" altLang="ja-JP" sz="1400" dirty="0">
                <a:solidFill>
                  <a:schemeClr val="tx1"/>
                </a:solidFill>
                <a:latin typeface="メイリオ" panose="020B0604030504040204" pitchFamily="50" charset="-128"/>
                <a:ea typeface="メイリオ" panose="020B0604030504040204" pitchFamily="50" charset="-128"/>
              </a:rPr>
              <a:t>10</a:t>
            </a:r>
            <a:r>
              <a:rPr kumimoji="1" lang="ja-JP" altLang="en-US" sz="1400" dirty="0">
                <a:solidFill>
                  <a:schemeClr val="tx1"/>
                </a:solidFill>
                <a:latin typeface="メイリオ" panose="020B0604030504040204" pitchFamily="50" charset="-128"/>
                <a:ea typeface="メイリオ" panose="020B0604030504040204" pitchFamily="50" charset="-128"/>
              </a:rPr>
              <a:t>羽のことだと思います。</a:t>
            </a:r>
          </a:p>
        </p:txBody>
      </p:sp>
      <p:pic>
        <p:nvPicPr>
          <p:cNvPr id="15" name="図 14">
            <a:extLst>
              <a:ext uri="{FF2B5EF4-FFF2-40B4-BE49-F238E27FC236}">
                <a16:creationId xmlns:a16="http://schemas.microsoft.com/office/drawing/2014/main" id="{AA9758D4-FB43-DEC0-5B00-8C4A90251ED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98362" y="6191813"/>
            <a:ext cx="574274" cy="574274"/>
          </a:xfrm>
          <a:prstGeom prst="rect">
            <a:avLst/>
          </a:prstGeom>
        </p:spPr>
      </p:pic>
      <p:pic>
        <p:nvPicPr>
          <p:cNvPr id="16" name="Picture 6" descr="女性教師のイラスト（職業）">
            <a:extLst>
              <a:ext uri="{FF2B5EF4-FFF2-40B4-BE49-F238E27FC236}">
                <a16:creationId xmlns:a16="http://schemas.microsoft.com/office/drawing/2014/main" id="{99993F6B-0285-DDFC-DA2B-D62BFEB2CA9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8367433" y="2082149"/>
            <a:ext cx="712324" cy="629263"/>
          </a:xfrm>
          <a:prstGeom prst="rect">
            <a:avLst/>
          </a:prstGeom>
          <a:noFill/>
          <a:extLst>
            <a:ext uri="{909E8E84-426E-40DD-AFC4-6F175D3DCCD1}">
              <a14:hiddenFill xmlns:a14="http://schemas.microsoft.com/office/drawing/2010/main">
                <a:solidFill>
                  <a:srgbClr val="FFFFFF"/>
                </a:solidFill>
              </a14:hiddenFill>
            </a:ext>
          </a:extLst>
        </p:spPr>
      </p:pic>
      <p:sp>
        <p:nvSpPr>
          <p:cNvPr id="17" name="吹き出し: 角を丸めた四角形 16">
            <a:extLst>
              <a:ext uri="{FF2B5EF4-FFF2-40B4-BE49-F238E27FC236}">
                <a16:creationId xmlns:a16="http://schemas.microsoft.com/office/drawing/2014/main" id="{A8C59C74-EEA1-C96A-077D-A1C91026DE34}"/>
              </a:ext>
            </a:extLst>
          </p:cNvPr>
          <p:cNvSpPr/>
          <p:nvPr/>
        </p:nvSpPr>
        <p:spPr>
          <a:xfrm>
            <a:off x="6373247" y="2036293"/>
            <a:ext cx="1909386" cy="707197"/>
          </a:xfrm>
          <a:prstGeom prst="wedgeRoundRectCallout">
            <a:avLst>
              <a:gd name="adj1" fmla="val 60608"/>
              <a:gd name="adj2" fmla="val 21393"/>
              <a:gd name="adj3" fmla="val 16667"/>
            </a:avLst>
          </a:prstGeom>
          <a:solidFill>
            <a:srgbClr val="FFFF00">
              <a:alpha val="9804"/>
            </a:srgbClr>
          </a:solidFill>
          <a:ln>
            <a:solidFill>
              <a:srgbClr val="FFFF0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では、</a:t>
            </a:r>
            <a:r>
              <a:rPr kumimoji="1" lang="ja-JP" altLang="en-US" sz="1400" b="0" i="0" u="none" strike="noStrike" kern="1200" cap="none" spc="0" normalizeH="0" baseline="0" noProof="0" dirty="0">
                <a:ln>
                  <a:noFill/>
                </a:ln>
                <a:solidFill>
                  <a:srgbClr val="00B0F0"/>
                </a:solidFill>
                <a:effectLst/>
                <a:uLnTx/>
                <a:uFillTx/>
                <a:latin typeface="メイリオ" panose="020B0604030504040204" pitchFamily="50" charset="-128"/>
                <a:ea typeface="メイリオ" panose="020B0604030504040204" pitchFamily="50" charset="-128"/>
                <a:cs typeface="+mn-cs"/>
              </a:rPr>
              <a:t>式</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にある「</a:t>
            </a:r>
            <a:r>
              <a:rPr lang="ja-JP" altLang="en-US" sz="1400" dirty="0">
                <a:solidFill>
                  <a:prstClr val="black"/>
                </a:solidFill>
                <a:latin typeface="メイリオ" panose="020B0604030504040204" pitchFamily="50" charset="-128"/>
                <a:ea typeface="メイリオ" panose="020B0604030504040204" pitchFamily="50" charset="-128"/>
              </a:rPr>
              <a:t>２</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」はど何を表しているのでしょう。</a:t>
            </a:r>
          </a:p>
        </p:txBody>
      </p:sp>
      <p:pic>
        <p:nvPicPr>
          <p:cNvPr id="18" name="図 17">
            <a:extLst>
              <a:ext uri="{FF2B5EF4-FFF2-40B4-BE49-F238E27FC236}">
                <a16:creationId xmlns:a16="http://schemas.microsoft.com/office/drawing/2014/main" id="{D2048400-AE99-3B1A-8BD7-05531C09631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80896" y="2918597"/>
            <a:ext cx="574274" cy="574274"/>
          </a:xfrm>
          <a:prstGeom prst="rect">
            <a:avLst/>
          </a:prstGeom>
        </p:spPr>
      </p:pic>
      <p:sp>
        <p:nvSpPr>
          <p:cNvPr id="19" name="吹き出し: 角を丸めた四角形 18">
            <a:extLst>
              <a:ext uri="{FF2B5EF4-FFF2-40B4-BE49-F238E27FC236}">
                <a16:creationId xmlns:a16="http://schemas.microsoft.com/office/drawing/2014/main" id="{266A0661-DCA5-D2E6-2C8F-713064485BAD}"/>
              </a:ext>
            </a:extLst>
          </p:cNvPr>
          <p:cNvSpPr/>
          <p:nvPr/>
        </p:nvSpPr>
        <p:spPr>
          <a:xfrm>
            <a:off x="7041894" y="2817287"/>
            <a:ext cx="1936067" cy="707198"/>
          </a:xfrm>
          <a:prstGeom prst="wedgeRoundRectCallout">
            <a:avLst>
              <a:gd name="adj1" fmla="val -55839"/>
              <a:gd name="adj2" fmla="val 18232"/>
              <a:gd name="adj3" fmla="val 16667"/>
            </a:avLst>
          </a:prstGeom>
          <a:solidFill>
            <a:srgbClr val="00B050">
              <a:alpha val="9804"/>
            </a:srgbClr>
          </a:solidFill>
          <a:ln>
            <a:solidFill>
              <a:srgbClr val="00B05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chemeClr val="tx1"/>
                </a:solidFill>
                <a:latin typeface="メイリオ" panose="020B0604030504040204" pitchFamily="50" charset="-128"/>
                <a:ea typeface="メイリオ" panose="020B0604030504040204" pitchFamily="50" charset="-128"/>
              </a:rPr>
              <a:t>面積</a:t>
            </a:r>
            <a:r>
              <a:rPr kumimoji="1" lang="en-US" altLang="ja-JP" sz="1400" dirty="0">
                <a:solidFill>
                  <a:schemeClr val="tx1"/>
                </a:solidFill>
                <a:latin typeface="メイリオ" panose="020B0604030504040204" pitchFamily="50" charset="-128"/>
                <a:ea typeface="メイリオ" panose="020B0604030504040204" pitchFamily="50" charset="-128"/>
              </a:rPr>
              <a:t>20</a:t>
            </a:r>
            <a:r>
              <a:rPr lang="ja-JP" altLang="en-US" sz="1400" dirty="0">
                <a:solidFill>
                  <a:schemeClr val="tx1"/>
                </a:solidFill>
                <a:latin typeface="メイリオ" panose="020B0604030504040204" pitchFamily="50" charset="-128"/>
                <a:ea typeface="メイリオ" panose="020B0604030504040204" pitchFamily="50" charset="-128"/>
              </a:rPr>
              <a:t>㎡をペンギンの数</a:t>
            </a:r>
            <a:r>
              <a:rPr lang="en-US" altLang="ja-JP" sz="1400" dirty="0">
                <a:solidFill>
                  <a:schemeClr val="tx1"/>
                </a:solidFill>
                <a:latin typeface="メイリオ" panose="020B0604030504040204" pitchFamily="50" charset="-128"/>
                <a:ea typeface="メイリオ" panose="020B0604030504040204" pitchFamily="50" charset="-128"/>
              </a:rPr>
              <a:t>10</a:t>
            </a:r>
            <a:r>
              <a:rPr lang="ja-JP" altLang="en-US" sz="1400" dirty="0">
                <a:solidFill>
                  <a:schemeClr val="tx1"/>
                </a:solidFill>
                <a:latin typeface="メイリオ" panose="020B0604030504040204" pitchFamily="50" charset="-128"/>
                <a:ea typeface="メイリオ" panose="020B0604030504040204" pitchFamily="50" charset="-128"/>
              </a:rPr>
              <a:t>羽で割っているってことだから</a:t>
            </a:r>
            <a:r>
              <a:rPr lang="en-US" altLang="ja-JP" sz="1400" dirty="0">
                <a:solidFill>
                  <a:schemeClr val="tx1"/>
                </a:solidFill>
                <a:latin typeface="メイリオ" panose="020B0604030504040204" pitchFamily="50" charset="-128"/>
                <a:ea typeface="メイリオ" panose="020B0604030504040204" pitchFamily="50" charset="-128"/>
              </a:rPr>
              <a:t>…</a:t>
            </a:r>
          </a:p>
        </p:txBody>
      </p:sp>
      <p:sp>
        <p:nvSpPr>
          <p:cNvPr id="21" name="吹き出し: 角を丸めた四角形 20">
            <a:extLst>
              <a:ext uri="{FF2B5EF4-FFF2-40B4-BE49-F238E27FC236}">
                <a16:creationId xmlns:a16="http://schemas.microsoft.com/office/drawing/2014/main" id="{32533435-6C4B-32A7-ADDB-9715BB40FC41}"/>
              </a:ext>
            </a:extLst>
          </p:cNvPr>
          <p:cNvSpPr/>
          <p:nvPr/>
        </p:nvSpPr>
        <p:spPr>
          <a:xfrm>
            <a:off x="6603338" y="3607248"/>
            <a:ext cx="2226749" cy="510594"/>
          </a:xfrm>
          <a:prstGeom prst="wedgeRoundRectCallout">
            <a:avLst>
              <a:gd name="adj1" fmla="val -58701"/>
              <a:gd name="adj2" fmla="val -48813"/>
              <a:gd name="adj3" fmla="val 16667"/>
            </a:avLst>
          </a:prstGeom>
          <a:solidFill>
            <a:srgbClr val="00B050">
              <a:alpha val="9804"/>
            </a:srgbClr>
          </a:solidFill>
          <a:ln>
            <a:solidFill>
              <a:srgbClr val="00B05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400" dirty="0">
                <a:solidFill>
                  <a:schemeClr val="tx1"/>
                </a:solidFill>
                <a:latin typeface="メイリオ" panose="020B0604030504040204" pitchFamily="50" charset="-128"/>
                <a:ea typeface="メイリオ" panose="020B0604030504040204" pitchFamily="50" charset="-128"/>
              </a:rPr>
              <a:t>ペンギン１羽が２㎡ってことかな？</a:t>
            </a:r>
            <a:endParaRPr lang="en-US" altLang="ja-JP" sz="1400" dirty="0">
              <a:solidFill>
                <a:schemeClr val="tx1"/>
              </a:solidFill>
              <a:latin typeface="メイリオ" panose="020B0604030504040204" pitchFamily="50" charset="-128"/>
              <a:ea typeface="メイリオ" panose="020B0604030504040204" pitchFamily="50" charset="-128"/>
            </a:endParaRPr>
          </a:p>
        </p:txBody>
      </p:sp>
      <p:pic>
        <p:nvPicPr>
          <p:cNvPr id="23" name="Picture 6" descr="女性教師のイラスト（職業）">
            <a:extLst>
              <a:ext uri="{FF2B5EF4-FFF2-40B4-BE49-F238E27FC236}">
                <a16:creationId xmlns:a16="http://schemas.microsoft.com/office/drawing/2014/main" id="{FC91B83A-4CD2-3C9D-67BE-21678AB13AE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8367433" y="4260418"/>
            <a:ext cx="712324" cy="62926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6" name="表 25">
            <a:extLst>
              <a:ext uri="{FF2B5EF4-FFF2-40B4-BE49-F238E27FC236}">
                <a16:creationId xmlns:a16="http://schemas.microsoft.com/office/drawing/2014/main" id="{F7A808D9-D7E2-0CDD-33EF-77BB402978DF}"/>
              </a:ext>
            </a:extLst>
          </p:cNvPr>
          <p:cNvGraphicFramePr>
            <a:graphicFrameLocks noGrp="1"/>
          </p:cNvGraphicFramePr>
          <p:nvPr>
            <p:extLst>
              <p:ext uri="{D42A27DB-BD31-4B8C-83A1-F6EECF244321}">
                <p14:modId xmlns:p14="http://schemas.microsoft.com/office/powerpoint/2010/main" val="1490808946"/>
              </p:ext>
            </p:extLst>
          </p:nvPr>
        </p:nvGraphicFramePr>
        <p:xfrm>
          <a:off x="6899898" y="5255526"/>
          <a:ext cx="1911890" cy="1483360"/>
        </p:xfrm>
        <a:graphic>
          <a:graphicData uri="http://schemas.openxmlformats.org/drawingml/2006/table">
            <a:tbl>
              <a:tblPr firstRow="1" bandRow="1">
                <a:tableStyleId>{5C22544A-7EE6-4342-B048-85BDC9FD1C3A}</a:tableStyleId>
              </a:tblPr>
              <a:tblGrid>
                <a:gridCol w="382378">
                  <a:extLst>
                    <a:ext uri="{9D8B030D-6E8A-4147-A177-3AD203B41FA5}">
                      <a16:colId xmlns:a16="http://schemas.microsoft.com/office/drawing/2014/main" val="750468995"/>
                    </a:ext>
                  </a:extLst>
                </a:gridCol>
                <a:gridCol w="382378">
                  <a:extLst>
                    <a:ext uri="{9D8B030D-6E8A-4147-A177-3AD203B41FA5}">
                      <a16:colId xmlns:a16="http://schemas.microsoft.com/office/drawing/2014/main" val="1234989744"/>
                    </a:ext>
                  </a:extLst>
                </a:gridCol>
                <a:gridCol w="382378">
                  <a:extLst>
                    <a:ext uri="{9D8B030D-6E8A-4147-A177-3AD203B41FA5}">
                      <a16:colId xmlns:a16="http://schemas.microsoft.com/office/drawing/2014/main" val="2854620899"/>
                    </a:ext>
                  </a:extLst>
                </a:gridCol>
                <a:gridCol w="382378">
                  <a:extLst>
                    <a:ext uri="{9D8B030D-6E8A-4147-A177-3AD203B41FA5}">
                      <a16:colId xmlns:a16="http://schemas.microsoft.com/office/drawing/2014/main" val="640542543"/>
                    </a:ext>
                  </a:extLst>
                </a:gridCol>
                <a:gridCol w="382378">
                  <a:extLst>
                    <a:ext uri="{9D8B030D-6E8A-4147-A177-3AD203B41FA5}">
                      <a16:colId xmlns:a16="http://schemas.microsoft.com/office/drawing/2014/main" val="3483632505"/>
                    </a:ext>
                  </a:extLst>
                </a:gridCol>
              </a:tblGrid>
              <a:tr h="370840">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8992349"/>
                  </a:ext>
                </a:extLst>
              </a:tr>
              <a:tr h="370840">
                <a:tc>
                  <a:txBody>
                    <a:bodyPr/>
                    <a:lstStyle/>
                    <a:p>
                      <a:endParaRPr kumimoji="1" lang="ja-JP" altLang="en-US" sz="7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19888411"/>
                  </a:ext>
                </a:extLst>
              </a:tr>
              <a:tr h="370840">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681054"/>
                  </a:ext>
                </a:extLst>
              </a:tr>
              <a:tr h="370840">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7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7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6413830"/>
                  </a:ext>
                </a:extLst>
              </a:tr>
            </a:tbl>
          </a:graphicData>
        </a:graphic>
      </p:graphicFrame>
      <p:pic>
        <p:nvPicPr>
          <p:cNvPr id="27" name="図 26">
            <a:extLst>
              <a:ext uri="{FF2B5EF4-FFF2-40B4-BE49-F238E27FC236}">
                <a16:creationId xmlns:a16="http://schemas.microsoft.com/office/drawing/2014/main" id="{0E3A6260-80E6-FA84-DC73-DB40B2F92F57}"/>
              </a:ext>
            </a:extLst>
          </p:cNvPr>
          <p:cNvPicPr>
            <a:picLocks noChangeAspect="1"/>
          </p:cNvPicPr>
          <p:nvPr/>
        </p:nvPicPr>
        <p:blipFill>
          <a:blip r:embed="rId4"/>
          <a:srcRect l="76987" t="12214" r="18644" b="72408"/>
          <a:stretch>
            <a:fillRect/>
          </a:stretch>
        </p:blipFill>
        <p:spPr>
          <a:xfrm>
            <a:off x="7002662" y="5483471"/>
            <a:ext cx="159017" cy="288032"/>
          </a:xfrm>
          <a:prstGeom prst="rect">
            <a:avLst/>
          </a:prstGeom>
        </p:spPr>
      </p:pic>
      <p:pic>
        <p:nvPicPr>
          <p:cNvPr id="28" name="図 27">
            <a:extLst>
              <a:ext uri="{FF2B5EF4-FFF2-40B4-BE49-F238E27FC236}">
                <a16:creationId xmlns:a16="http://schemas.microsoft.com/office/drawing/2014/main" id="{B5FC30BC-86E2-78DD-B913-2A74A046E45B}"/>
              </a:ext>
            </a:extLst>
          </p:cNvPr>
          <p:cNvPicPr>
            <a:picLocks noChangeAspect="1"/>
          </p:cNvPicPr>
          <p:nvPr/>
        </p:nvPicPr>
        <p:blipFill>
          <a:blip r:embed="rId4"/>
          <a:srcRect l="76987" t="12214" r="18644" b="72408"/>
          <a:stretch>
            <a:fillRect/>
          </a:stretch>
        </p:blipFill>
        <p:spPr>
          <a:xfrm>
            <a:off x="7400144" y="5491855"/>
            <a:ext cx="159017" cy="288032"/>
          </a:xfrm>
          <a:prstGeom prst="rect">
            <a:avLst/>
          </a:prstGeom>
        </p:spPr>
      </p:pic>
      <p:pic>
        <p:nvPicPr>
          <p:cNvPr id="29" name="図 28">
            <a:extLst>
              <a:ext uri="{FF2B5EF4-FFF2-40B4-BE49-F238E27FC236}">
                <a16:creationId xmlns:a16="http://schemas.microsoft.com/office/drawing/2014/main" id="{4CE7E7DE-99D5-361F-8EA9-8C6820F8A067}"/>
              </a:ext>
            </a:extLst>
          </p:cNvPr>
          <p:cNvPicPr>
            <a:picLocks noChangeAspect="1"/>
          </p:cNvPicPr>
          <p:nvPr/>
        </p:nvPicPr>
        <p:blipFill>
          <a:blip r:embed="rId4"/>
          <a:srcRect l="76987" t="12214" r="18644" b="72408"/>
          <a:stretch>
            <a:fillRect/>
          </a:stretch>
        </p:blipFill>
        <p:spPr>
          <a:xfrm>
            <a:off x="7777194" y="5491855"/>
            <a:ext cx="159017" cy="288032"/>
          </a:xfrm>
          <a:prstGeom prst="rect">
            <a:avLst/>
          </a:prstGeom>
        </p:spPr>
      </p:pic>
      <p:pic>
        <p:nvPicPr>
          <p:cNvPr id="30" name="図 29">
            <a:extLst>
              <a:ext uri="{FF2B5EF4-FFF2-40B4-BE49-F238E27FC236}">
                <a16:creationId xmlns:a16="http://schemas.microsoft.com/office/drawing/2014/main" id="{2D0F7E41-0273-85B7-9E24-ED3A63E28776}"/>
              </a:ext>
            </a:extLst>
          </p:cNvPr>
          <p:cNvPicPr>
            <a:picLocks noChangeAspect="1"/>
          </p:cNvPicPr>
          <p:nvPr/>
        </p:nvPicPr>
        <p:blipFill>
          <a:blip r:embed="rId4"/>
          <a:srcRect l="76987" t="12214" r="18644" b="72408"/>
          <a:stretch>
            <a:fillRect/>
          </a:stretch>
        </p:blipFill>
        <p:spPr>
          <a:xfrm>
            <a:off x="8154245" y="5491855"/>
            <a:ext cx="159017" cy="288032"/>
          </a:xfrm>
          <a:prstGeom prst="rect">
            <a:avLst/>
          </a:prstGeom>
        </p:spPr>
      </p:pic>
      <p:pic>
        <p:nvPicPr>
          <p:cNvPr id="32" name="図 31">
            <a:extLst>
              <a:ext uri="{FF2B5EF4-FFF2-40B4-BE49-F238E27FC236}">
                <a16:creationId xmlns:a16="http://schemas.microsoft.com/office/drawing/2014/main" id="{EC012AF5-8566-1D9E-73FE-70284DB57F95}"/>
              </a:ext>
            </a:extLst>
          </p:cNvPr>
          <p:cNvPicPr>
            <a:picLocks noChangeAspect="1"/>
          </p:cNvPicPr>
          <p:nvPr/>
        </p:nvPicPr>
        <p:blipFill>
          <a:blip r:embed="rId4"/>
          <a:srcRect l="76987" t="12214" r="18644" b="72408"/>
          <a:stretch>
            <a:fillRect/>
          </a:stretch>
        </p:blipFill>
        <p:spPr>
          <a:xfrm>
            <a:off x="8551727" y="5491855"/>
            <a:ext cx="159017" cy="288032"/>
          </a:xfrm>
          <a:prstGeom prst="rect">
            <a:avLst/>
          </a:prstGeom>
        </p:spPr>
      </p:pic>
      <p:pic>
        <p:nvPicPr>
          <p:cNvPr id="36" name="図 35">
            <a:extLst>
              <a:ext uri="{FF2B5EF4-FFF2-40B4-BE49-F238E27FC236}">
                <a16:creationId xmlns:a16="http://schemas.microsoft.com/office/drawing/2014/main" id="{A2B7475B-F038-AB4B-8493-5F684CF8D543}"/>
              </a:ext>
            </a:extLst>
          </p:cNvPr>
          <p:cNvPicPr>
            <a:picLocks noChangeAspect="1"/>
          </p:cNvPicPr>
          <p:nvPr/>
        </p:nvPicPr>
        <p:blipFill>
          <a:blip r:embed="rId4"/>
          <a:srcRect l="76987" t="12214" r="18644" b="72408"/>
          <a:stretch>
            <a:fillRect/>
          </a:stretch>
        </p:blipFill>
        <p:spPr>
          <a:xfrm>
            <a:off x="7015513" y="6214682"/>
            <a:ext cx="159017" cy="288032"/>
          </a:xfrm>
          <a:prstGeom prst="rect">
            <a:avLst/>
          </a:prstGeom>
        </p:spPr>
      </p:pic>
      <p:pic>
        <p:nvPicPr>
          <p:cNvPr id="38" name="図 37">
            <a:extLst>
              <a:ext uri="{FF2B5EF4-FFF2-40B4-BE49-F238E27FC236}">
                <a16:creationId xmlns:a16="http://schemas.microsoft.com/office/drawing/2014/main" id="{A86E29D5-0833-4C7E-61DD-B6BDB151FF5B}"/>
              </a:ext>
            </a:extLst>
          </p:cNvPr>
          <p:cNvPicPr>
            <a:picLocks noChangeAspect="1"/>
          </p:cNvPicPr>
          <p:nvPr/>
        </p:nvPicPr>
        <p:blipFill>
          <a:blip r:embed="rId4"/>
          <a:srcRect l="76987" t="12214" r="18644" b="72408"/>
          <a:stretch>
            <a:fillRect/>
          </a:stretch>
        </p:blipFill>
        <p:spPr>
          <a:xfrm>
            <a:off x="7412995" y="6223066"/>
            <a:ext cx="159017" cy="288032"/>
          </a:xfrm>
          <a:prstGeom prst="rect">
            <a:avLst/>
          </a:prstGeom>
        </p:spPr>
      </p:pic>
      <p:pic>
        <p:nvPicPr>
          <p:cNvPr id="40" name="図 39">
            <a:extLst>
              <a:ext uri="{FF2B5EF4-FFF2-40B4-BE49-F238E27FC236}">
                <a16:creationId xmlns:a16="http://schemas.microsoft.com/office/drawing/2014/main" id="{2B3523B1-CDC8-5ABC-E51D-B441DB811589}"/>
              </a:ext>
            </a:extLst>
          </p:cNvPr>
          <p:cNvPicPr>
            <a:picLocks noChangeAspect="1"/>
          </p:cNvPicPr>
          <p:nvPr/>
        </p:nvPicPr>
        <p:blipFill>
          <a:blip r:embed="rId4"/>
          <a:srcRect l="76987" t="12214" r="18644" b="72408"/>
          <a:stretch>
            <a:fillRect/>
          </a:stretch>
        </p:blipFill>
        <p:spPr>
          <a:xfrm>
            <a:off x="7790045" y="6223066"/>
            <a:ext cx="159017" cy="288032"/>
          </a:xfrm>
          <a:prstGeom prst="rect">
            <a:avLst/>
          </a:prstGeom>
        </p:spPr>
      </p:pic>
      <p:pic>
        <p:nvPicPr>
          <p:cNvPr id="42" name="図 41">
            <a:extLst>
              <a:ext uri="{FF2B5EF4-FFF2-40B4-BE49-F238E27FC236}">
                <a16:creationId xmlns:a16="http://schemas.microsoft.com/office/drawing/2014/main" id="{8DC43EA5-D064-4E7A-DEAB-19E3E33445E9}"/>
              </a:ext>
            </a:extLst>
          </p:cNvPr>
          <p:cNvPicPr>
            <a:picLocks noChangeAspect="1"/>
          </p:cNvPicPr>
          <p:nvPr/>
        </p:nvPicPr>
        <p:blipFill>
          <a:blip r:embed="rId4"/>
          <a:srcRect l="76987" t="12214" r="18644" b="72408"/>
          <a:stretch>
            <a:fillRect/>
          </a:stretch>
        </p:blipFill>
        <p:spPr>
          <a:xfrm>
            <a:off x="8167096" y="6223066"/>
            <a:ext cx="159017" cy="288032"/>
          </a:xfrm>
          <a:prstGeom prst="rect">
            <a:avLst/>
          </a:prstGeom>
        </p:spPr>
      </p:pic>
      <p:pic>
        <p:nvPicPr>
          <p:cNvPr id="44" name="図 43">
            <a:extLst>
              <a:ext uri="{FF2B5EF4-FFF2-40B4-BE49-F238E27FC236}">
                <a16:creationId xmlns:a16="http://schemas.microsoft.com/office/drawing/2014/main" id="{F4E2C214-D1A0-AD57-9688-DB0168FF05BB}"/>
              </a:ext>
            </a:extLst>
          </p:cNvPr>
          <p:cNvPicPr>
            <a:picLocks noChangeAspect="1"/>
          </p:cNvPicPr>
          <p:nvPr/>
        </p:nvPicPr>
        <p:blipFill>
          <a:blip r:embed="rId4"/>
          <a:srcRect l="76987" t="12214" r="18644" b="72408"/>
          <a:stretch>
            <a:fillRect/>
          </a:stretch>
        </p:blipFill>
        <p:spPr>
          <a:xfrm>
            <a:off x="8564578" y="6223066"/>
            <a:ext cx="159017" cy="288032"/>
          </a:xfrm>
          <a:prstGeom prst="rect">
            <a:avLst/>
          </a:prstGeom>
        </p:spPr>
      </p:pic>
      <p:sp>
        <p:nvSpPr>
          <p:cNvPr id="46" name="左中かっこ 45">
            <a:extLst>
              <a:ext uri="{FF2B5EF4-FFF2-40B4-BE49-F238E27FC236}">
                <a16:creationId xmlns:a16="http://schemas.microsoft.com/office/drawing/2014/main" id="{4B22DF0E-3EA1-FA0E-D8BB-A89CA0FB1570}"/>
              </a:ext>
            </a:extLst>
          </p:cNvPr>
          <p:cNvSpPr/>
          <p:nvPr/>
        </p:nvSpPr>
        <p:spPr>
          <a:xfrm>
            <a:off x="6611866" y="5255526"/>
            <a:ext cx="288032" cy="1483360"/>
          </a:xfrm>
          <a:prstGeom prst="leftBrace">
            <a:avLst/>
          </a:prstGeom>
          <a:ln>
            <a:solidFill>
              <a:srgbClr val="F7964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48" name="右中かっこ 47">
            <a:extLst>
              <a:ext uri="{FF2B5EF4-FFF2-40B4-BE49-F238E27FC236}">
                <a16:creationId xmlns:a16="http://schemas.microsoft.com/office/drawing/2014/main" id="{FDA88F5C-DCFF-3F84-78FE-98FAF04F09A3}"/>
              </a:ext>
            </a:extLst>
          </p:cNvPr>
          <p:cNvSpPr/>
          <p:nvPr/>
        </p:nvSpPr>
        <p:spPr>
          <a:xfrm rot="16200000">
            <a:off x="7708311" y="4124758"/>
            <a:ext cx="295063" cy="1911891"/>
          </a:xfrm>
          <a:prstGeom prst="rightBrace">
            <a:avLst/>
          </a:prstGeom>
          <a:ln>
            <a:solidFill>
              <a:srgbClr val="F7964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0" name="テキスト ボックス 49">
            <a:extLst>
              <a:ext uri="{FF2B5EF4-FFF2-40B4-BE49-F238E27FC236}">
                <a16:creationId xmlns:a16="http://schemas.microsoft.com/office/drawing/2014/main" id="{104B9CBF-5791-9C12-D9E4-91F060E0023D}"/>
              </a:ext>
            </a:extLst>
          </p:cNvPr>
          <p:cNvSpPr txBox="1"/>
          <p:nvPr/>
        </p:nvSpPr>
        <p:spPr>
          <a:xfrm>
            <a:off x="6251826" y="5827929"/>
            <a:ext cx="587020" cy="338554"/>
          </a:xfrm>
          <a:prstGeom prst="rect">
            <a:avLst/>
          </a:prstGeom>
          <a:solidFill>
            <a:schemeClr val="bg1"/>
          </a:solidFill>
        </p:spPr>
        <p:txBody>
          <a:bodyPr wrap="none" rtlCol="0">
            <a:spAutoFit/>
          </a:bodyPr>
          <a:lstStyle/>
          <a:p>
            <a:r>
              <a:rPr lang="ja-JP" altLang="en-US" sz="1600" dirty="0">
                <a:solidFill>
                  <a:schemeClr val="accent6"/>
                </a:solidFill>
                <a:latin typeface="メイリオ" panose="020B0604030504040204" pitchFamily="50" charset="-128"/>
                <a:ea typeface="メイリオ" panose="020B0604030504040204" pitchFamily="50" charset="-128"/>
              </a:rPr>
              <a:t>４</a:t>
            </a:r>
            <a:r>
              <a:rPr lang="en-US" altLang="ja-JP" sz="1600" dirty="0">
                <a:solidFill>
                  <a:schemeClr val="accent6"/>
                </a:solidFill>
                <a:latin typeface="メイリオ" panose="020B0604030504040204" pitchFamily="50" charset="-128"/>
                <a:ea typeface="メイリオ" panose="020B0604030504040204" pitchFamily="50" charset="-128"/>
              </a:rPr>
              <a:t>m</a:t>
            </a:r>
          </a:p>
        </p:txBody>
      </p:sp>
      <p:sp>
        <p:nvSpPr>
          <p:cNvPr id="58" name="テキスト ボックス 57">
            <a:extLst>
              <a:ext uri="{FF2B5EF4-FFF2-40B4-BE49-F238E27FC236}">
                <a16:creationId xmlns:a16="http://schemas.microsoft.com/office/drawing/2014/main" id="{A4D03F9A-8358-2174-ADD1-EF669EB1550A}"/>
              </a:ext>
            </a:extLst>
          </p:cNvPr>
          <p:cNvSpPr txBox="1"/>
          <p:nvPr/>
        </p:nvSpPr>
        <p:spPr>
          <a:xfrm>
            <a:off x="7580076" y="4889681"/>
            <a:ext cx="587020" cy="338554"/>
          </a:xfrm>
          <a:prstGeom prst="rect">
            <a:avLst/>
          </a:prstGeom>
          <a:solidFill>
            <a:schemeClr val="bg1"/>
          </a:solidFill>
        </p:spPr>
        <p:txBody>
          <a:bodyPr wrap="none" rtlCol="0">
            <a:spAutoFit/>
          </a:bodyPr>
          <a:lstStyle/>
          <a:p>
            <a:r>
              <a:rPr lang="ja-JP" altLang="en-US" sz="1600" dirty="0">
                <a:solidFill>
                  <a:schemeClr val="accent6"/>
                </a:solidFill>
                <a:latin typeface="メイリオ" panose="020B0604030504040204" pitchFamily="50" charset="-128"/>
                <a:ea typeface="メイリオ" panose="020B0604030504040204" pitchFamily="50" charset="-128"/>
              </a:rPr>
              <a:t>５</a:t>
            </a:r>
            <a:r>
              <a:rPr lang="en-US" altLang="ja-JP" sz="1600" dirty="0">
                <a:solidFill>
                  <a:schemeClr val="accent6"/>
                </a:solidFill>
                <a:latin typeface="メイリオ" panose="020B0604030504040204" pitchFamily="50" charset="-128"/>
                <a:ea typeface="メイリオ" panose="020B0604030504040204" pitchFamily="50" charset="-128"/>
              </a:rPr>
              <a:t>m</a:t>
            </a:r>
          </a:p>
        </p:txBody>
      </p:sp>
      <p:sp>
        <p:nvSpPr>
          <p:cNvPr id="24" name="吹き出し: 角を丸めた四角形 23">
            <a:extLst>
              <a:ext uri="{FF2B5EF4-FFF2-40B4-BE49-F238E27FC236}">
                <a16:creationId xmlns:a16="http://schemas.microsoft.com/office/drawing/2014/main" id="{4E25CB12-B44D-5F7B-1CBF-25D0F10271EC}"/>
              </a:ext>
            </a:extLst>
          </p:cNvPr>
          <p:cNvSpPr/>
          <p:nvPr/>
        </p:nvSpPr>
        <p:spPr>
          <a:xfrm>
            <a:off x="6309143" y="4225974"/>
            <a:ext cx="1909386" cy="707197"/>
          </a:xfrm>
          <a:prstGeom prst="wedgeRoundRectCallout">
            <a:avLst>
              <a:gd name="adj1" fmla="val 60608"/>
              <a:gd name="adj2" fmla="val 14210"/>
              <a:gd name="adj3" fmla="val 16667"/>
            </a:avLst>
          </a:prstGeom>
          <a:solidFill>
            <a:srgbClr val="FFFF00">
              <a:alpha val="9804"/>
            </a:srgbClr>
          </a:solidFill>
          <a:ln>
            <a:solidFill>
              <a:srgbClr val="FFFF0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1400" dirty="0">
                <a:solidFill>
                  <a:prstClr val="black"/>
                </a:solidFill>
                <a:latin typeface="メイリオ" panose="020B0604030504040204" pitchFamily="50" charset="-128"/>
                <a:ea typeface="メイリオ" panose="020B0604030504040204" pitchFamily="50" charset="-128"/>
              </a:rPr>
              <a:t>どういうことかな？</a:t>
            </a:r>
            <a:endParaRPr lang="en-US" altLang="ja-JP" sz="1400" dirty="0">
              <a:solidFill>
                <a:prstClr val="black"/>
              </a:solidFill>
              <a:latin typeface="メイリオ" panose="020B0604030504040204" pitchFamily="50" charset="-128"/>
              <a:ea typeface="メイリオ"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FFC000"/>
                </a:solidFill>
                <a:effectLst/>
                <a:uLnTx/>
                <a:uFillTx/>
                <a:latin typeface="メイリオ" panose="020B0604030504040204" pitchFamily="50" charset="-128"/>
                <a:ea typeface="メイリオ" panose="020B0604030504040204" pitchFamily="50" charset="-128"/>
                <a:cs typeface="+mn-cs"/>
              </a:rPr>
              <a:t>図</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に表して考えてみましょう。</a:t>
            </a:r>
          </a:p>
        </p:txBody>
      </p:sp>
      <p:sp>
        <p:nvSpPr>
          <p:cNvPr id="61" name="正方形/長方形 60">
            <a:extLst>
              <a:ext uri="{FF2B5EF4-FFF2-40B4-BE49-F238E27FC236}">
                <a16:creationId xmlns:a16="http://schemas.microsoft.com/office/drawing/2014/main" id="{D5E2265E-DCBF-E205-6378-9EA373E5157A}"/>
              </a:ext>
            </a:extLst>
          </p:cNvPr>
          <p:cNvSpPr/>
          <p:nvPr/>
        </p:nvSpPr>
        <p:spPr>
          <a:xfrm>
            <a:off x="6899897" y="5255526"/>
            <a:ext cx="393477" cy="722984"/>
          </a:xfrm>
          <a:prstGeom prst="rect">
            <a:avLst/>
          </a:prstGeom>
          <a:solidFill>
            <a:srgbClr val="FF0000">
              <a:alpha val="10196"/>
            </a:srgbClr>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正方形/長方形 61">
            <a:extLst>
              <a:ext uri="{FF2B5EF4-FFF2-40B4-BE49-F238E27FC236}">
                <a16:creationId xmlns:a16="http://schemas.microsoft.com/office/drawing/2014/main" id="{E1069318-12AC-0F3E-BD9E-F08728534C77}"/>
              </a:ext>
            </a:extLst>
          </p:cNvPr>
          <p:cNvSpPr/>
          <p:nvPr/>
        </p:nvSpPr>
        <p:spPr>
          <a:xfrm>
            <a:off x="7291911" y="5255526"/>
            <a:ext cx="393477" cy="72298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正方形/長方形 62">
            <a:extLst>
              <a:ext uri="{FF2B5EF4-FFF2-40B4-BE49-F238E27FC236}">
                <a16:creationId xmlns:a16="http://schemas.microsoft.com/office/drawing/2014/main" id="{A9F308CC-7D44-2B03-CA93-0648503D84EC}"/>
              </a:ext>
            </a:extLst>
          </p:cNvPr>
          <p:cNvSpPr/>
          <p:nvPr/>
        </p:nvSpPr>
        <p:spPr>
          <a:xfrm>
            <a:off x="7672814" y="5255526"/>
            <a:ext cx="393477" cy="72298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正方形/長方形 63">
            <a:extLst>
              <a:ext uri="{FF2B5EF4-FFF2-40B4-BE49-F238E27FC236}">
                <a16:creationId xmlns:a16="http://schemas.microsoft.com/office/drawing/2014/main" id="{240BCE77-4E6F-2781-7EB6-6E9E5D2D212C}"/>
              </a:ext>
            </a:extLst>
          </p:cNvPr>
          <p:cNvSpPr/>
          <p:nvPr/>
        </p:nvSpPr>
        <p:spPr>
          <a:xfrm>
            <a:off x="8055603" y="5255526"/>
            <a:ext cx="393477" cy="72298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正方形/長方形 64">
            <a:extLst>
              <a:ext uri="{FF2B5EF4-FFF2-40B4-BE49-F238E27FC236}">
                <a16:creationId xmlns:a16="http://schemas.microsoft.com/office/drawing/2014/main" id="{ECF0F692-7ADA-1700-F7E4-546B759B0C8E}"/>
              </a:ext>
            </a:extLst>
          </p:cNvPr>
          <p:cNvSpPr/>
          <p:nvPr/>
        </p:nvSpPr>
        <p:spPr>
          <a:xfrm>
            <a:off x="8441427" y="5255526"/>
            <a:ext cx="393477" cy="72298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正方形/長方形 65">
            <a:extLst>
              <a:ext uri="{FF2B5EF4-FFF2-40B4-BE49-F238E27FC236}">
                <a16:creationId xmlns:a16="http://schemas.microsoft.com/office/drawing/2014/main" id="{11E54B3D-BC54-48A1-51A2-E5E956CC8CEA}"/>
              </a:ext>
            </a:extLst>
          </p:cNvPr>
          <p:cNvSpPr/>
          <p:nvPr/>
        </p:nvSpPr>
        <p:spPr>
          <a:xfrm>
            <a:off x="6899897" y="5993666"/>
            <a:ext cx="393477" cy="72298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正方形/長方形 66">
            <a:extLst>
              <a:ext uri="{FF2B5EF4-FFF2-40B4-BE49-F238E27FC236}">
                <a16:creationId xmlns:a16="http://schemas.microsoft.com/office/drawing/2014/main" id="{E01B64E8-04C5-38F3-7BFB-87CD38BCF65F}"/>
              </a:ext>
            </a:extLst>
          </p:cNvPr>
          <p:cNvSpPr/>
          <p:nvPr/>
        </p:nvSpPr>
        <p:spPr>
          <a:xfrm>
            <a:off x="7291911" y="5993666"/>
            <a:ext cx="393477" cy="72298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正方形/長方形 67">
            <a:extLst>
              <a:ext uri="{FF2B5EF4-FFF2-40B4-BE49-F238E27FC236}">
                <a16:creationId xmlns:a16="http://schemas.microsoft.com/office/drawing/2014/main" id="{702AEF75-8ABA-61F6-6174-3DAF84BB9713}"/>
              </a:ext>
            </a:extLst>
          </p:cNvPr>
          <p:cNvSpPr/>
          <p:nvPr/>
        </p:nvSpPr>
        <p:spPr>
          <a:xfrm>
            <a:off x="7672814" y="5993666"/>
            <a:ext cx="393477" cy="72298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正方形/長方形 68">
            <a:extLst>
              <a:ext uri="{FF2B5EF4-FFF2-40B4-BE49-F238E27FC236}">
                <a16:creationId xmlns:a16="http://schemas.microsoft.com/office/drawing/2014/main" id="{4FBCB92C-673F-C4FF-36CA-FB1BA62B2371}"/>
              </a:ext>
            </a:extLst>
          </p:cNvPr>
          <p:cNvSpPr/>
          <p:nvPr/>
        </p:nvSpPr>
        <p:spPr>
          <a:xfrm>
            <a:off x="8055603" y="5993666"/>
            <a:ext cx="393477" cy="72298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 name="正方形/長方形 69">
            <a:extLst>
              <a:ext uri="{FF2B5EF4-FFF2-40B4-BE49-F238E27FC236}">
                <a16:creationId xmlns:a16="http://schemas.microsoft.com/office/drawing/2014/main" id="{78D0A34B-60FD-AE73-4AF4-CE8D0B86F8C0}"/>
              </a:ext>
            </a:extLst>
          </p:cNvPr>
          <p:cNvSpPr/>
          <p:nvPr/>
        </p:nvSpPr>
        <p:spPr>
          <a:xfrm>
            <a:off x="8441427" y="5993666"/>
            <a:ext cx="393477" cy="72298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8" name="直線矢印コネクタ 77">
            <a:extLst>
              <a:ext uri="{FF2B5EF4-FFF2-40B4-BE49-F238E27FC236}">
                <a16:creationId xmlns:a16="http://schemas.microsoft.com/office/drawing/2014/main" id="{9ABBBF02-C1E5-00BB-DF8E-BC85CD33A70E}"/>
              </a:ext>
            </a:extLst>
          </p:cNvPr>
          <p:cNvCxnSpPr>
            <a:cxnSpLocks/>
          </p:cNvCxnSpPr>
          <p:nvPr/>
        </p:nvCxnSpPr>
        <p:spPr>
          <a:xfrm>
            <a:off x="6647614" y="5236195"/>
            <a:ext cx="434556" cy="16471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3" name="テキスト ボックス 92">
            <a:extLst>
              <a:ext uri="{FF2B5EF4-FFF2-40B4-BE49-F238E27FC236}">
                <a16:creationId xmlns:a16="http://schemas.microsoft.com/office/drawing/2014/main" id="{48DA3B51-3745-12A1-27B9-FFF0FD533D43}"/>
              </a:ext>
            </a:extLst>
          </p:cNvPr>
          <p:cNvSpPr txBox="1"/>
          <p:nvPr/>
        </p:nvSpPr>
        <p:spPr>
          <a:xfrm>
            <a:off x="121199" y="2018196"/>
            <a:ext cx="249232" cy="251795"/>
          </a:xfrm>
          <a:prstGeom prst="rect">
            <a:avLst/>
          </a:prstGeom>
          <a:solidFill>
            <a:srgbClr val="92D050"/>
          </a:solidFill>
        </p:spPr>
        <p:txBody>
          <a:bodyPr wrap="square" lIns="36000" tIns="36000" rIns="36000" bIns="0" rtlCol="0" anchor="ctr" anchorCtr="0">
            <a:spAutoFit/>
          </a:bodyPr>
          <a:lstStyle/>
          <a:p>
            <a:pPr algn="ctr"/>
            <a:r>
              <a:rPr kumimoji="1" lang="ja-JP" altLang="en-US" sz="1400" b="1" dirty="0">
                <a:solidFill>
                  <a:schemeClr val="bg1"/>
                </a:solidFill>
                <a:latin typeface="メイリオ" panose="020B0604030504040204" pitchFamily="50" charset="-128"/>
                <a:ea typeface="メイリオ" panose="020B0604030504040204" pitchFamily="50" charset="-128"/>
              </a:rPr>
              <a:t>表</a:t>
            </a:r>
          </a:p>
        </p:txBody>
      </p:sp>
      <p:sp>
        <p:nvSpPr>
          <p:cNvPr id="97" name="テキスト ボックス 96">
            <a:extLst>
              <a:ext uri="{FF2B5EF4-FFF2-40B4-BE49-F238E27FC236}">
                <a16:creationId xmlns:a16="http://schemas.microsoft.com/office/drawing/2014/main" id="{91B69470-9979-632E-39C8-0072E6F7AFBB}"/>
              </a:ext>
            </a:extLst>
          </p:cNvPr>
          <p:cNvSpPr txBox="1"/>
          <p:nvPr/>
        </p:nvSpPr>
        <p:spPr>
          <a:xfrm>
            <a:off x="144454" y="3224574"/>
            <a:ext cx="249232" cy="251795"/>
          </a:xfrm>
          <a:prstGeom prst="rect">
            <a:avLst/>
          </a:prstGeom>
          <a:solidFill>
            <a:srgbClr val="00B0F0"/>
          </a:solidFill>
        </p:spPr>
        <p:txBody>
          <a:bodyPr wrap="square" lIns="36000" tIns="36000" rIns="36000" bIns="0" rtlCol="0" anchor="ctr" anchorCtr="0">
            <a:spAutoFit/>
          </a:bodyPr>
          <a:lstStyle/>
          <a:p>
            <a:pPr algn="ctr"/>
            <a:r>
              <a:rPr kumimoji="1" lang="ja-JP" altLang="en-US" sz="1400" b="1" dirty="0">
                <a:solidFill>
                  <a:schemeClr val="bg1"/>
                </a:solidFill>
                <a:latin typeface="メイリオ" panose="020B0604030504040204" pitchFamily="50" charset="-128"/>
                <a:ea typeface="メイリオ" panose="020B0604030504040204" pitchFamily="50" charset="-128"/>
              </a:rPr>
              <a:t>式</a:t>
            </a:r>
          </a:p>
        </p:txBody>
      </p:sp>
      <p:sp>
        <p:nvSpPr>
          <p:cNvPr id="101" name="矢印: 左右 100">
            <a:extLst>
              <a:ext uri="{FF2B5EF4-FFF2-40B4-BE49-F238E27FC236}">
                <a16:creationId xmlns:a16="http://schemas.microsoft.com/office/drawing/2014/main" id="{2A04D047-A35C-2F14-D7FD-9C72E8CF5A34}"/>
              </a:ext>
            </a:extLst>
          </p:cNvPr>
          <p:cNvSpPr/>
          <p:nvPr/>
        </p:nvSpPr>
        <p:spPr>
          <a:xfrm>
            <a:off x="2400920" y="6516108"/>
            <a:ext cx="348663" cy="171298"/>
          </a:xfrm>
          <a:prstGeom prst="leftRightArrow">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 name="矢印: 左右 101">
            <a:extLst>
              <a:ext uri="{FF2B5EF4-FFF2-40B4-BE49-F238E27FC236}">
                <a16:creationId xmlns:a16="http://schemas.microsoft.com/office/drawing/2014/main" id="{DF2C4D23-CC46-5BA0-FF5C-3AC6B581AD6F}"/>
              </a:ext>
            </a:extLst>
          </p:cNvPr>
          <p:cNvSpPr/>
          <p:nvPr/>
        </p:nvSpPr>
        <p:spPr>
          <a:xfrm rot="19043700">
            <a:off x="2045913" y="6184689"/>
            <a:ext cx="348663" cy="171298"/>
          </a:xfrm>
          <a:prstGeom prst="leftRightArrow">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 name="矢印: 左右 102">
            <a:extLst>
              <a:ext uri="{FF2B5EF4-FFF2-40B4-BE49-F238E27FC236}">
                <a16:creationId xmlns:a16="http://schemas.microsoft.com/office/drawing/2014/main" id="{977AF75A-76DE-7064-C3F0-22F727789B34}"/>
              </a:ext>
            </a:extLst>
          </p:cNvPr>
          <p:cNvSpPr/>
          <p:nvPr/>
        </p:nvSpPr>
        <p:spPr>
          <a:xfrm rot="2388130">
            <a:off x="2692490" y="6188345"/>
            <a:ext cx="348663" cy="171298"/>
          </a:xfrm>
          <a:prstGeom prst="leftRightArrow">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 name="テキスト ボックス 103">
            <a:extLst>
              <a:ext uri="{FF2B5EF4-FFF2-40B4-BE49-F238E27FC236}">
                <a16:creationId xmlns:a16="http://schemas.microsoft.com/office/drawing/2014/main" id="{B8DF380F-29E5-C5CE-0C32-7F99552E5656}"/>
              </a:ext>
            </a:extLst>
          </p:cNvPr>
          <p:cNvSpPr txBox="1"/>
          <p:nvPr/>
        </p:nvSpPr>
        <p:spPr>
          <a:xfrm>
            <a:off x="239408" y="6156000"/>
            <a:ext cx="1750159" cy="507831"/>
          </a:xfrm>
          <a:prstGeom prst="rect">
            <a:avLst/>
          </a:prstGeom>
          <a:noFill/>
        </p:spPr>
        <p:txBody>
          <a:bodyPr wrap="square" rtlCol="0">
            <a:spAutoFit/>
          </a:bodyPr>
          <a:lstStyle/>
          <a:p>
            <a:r>
              <a:rPr kumimoji="1" lang="en-US" altLang="ja-JP" sz="900" dirty="0">
                <a:solidFill>
                  <a:srgbClr val="002060"/>
                </a:solidFill>
                <a:latin typeface="メイリオ" panose="020B0604030504040204" pitchFamily="50" charset="-128"/>
                <a:ea typeface="メイリオ" panose="020B0604030504040204" pitchFamily="50" charset="-128"/>
              </a:rPr>
              <a:t>※</a:t>
            </a:r>
            <a:r>
              <a:rPr kumimoji="1" lang="ja-JP" altLang="en-US" sz="900" dirty="0">
                <a:solidFill>
                  <a:srgbClr val="002060"/>
                </a:solidFill>
                <a:latin typeface="メイリオ" panose="020B0604030504040204" pitchFamily="50" charset="-128"/>
                <a:ea typeface="メイリオ" panose="020B0604030504040204" pitchFamily="50" charset="-128"/>
              </a:rPr>
              <a:t>「表」「式」「図」を結び</a:t>
            </a:r>
            <a:endParaRPr kumimoji="1" lang="en-US" altLang="ja-JP" sz="900" dirty="0">
              <a:solidFill>
                <a:srgbClr val="002060"/>
              </a:solidFill>
              <a:latin typeface="メイリオ" panose="020B0604030504040204" pitchFamily="50" charset="-128"/>
              <a:ea typeface="メイリオ" panose="020B0604030504040204" pitchFamily="50" charset="-128"/>
            </a:endParaRPr>
          </a:p>
          <a:p>
            <a:r>
              <a:rPr lang="ja-JP" altLang="en-US" sz="900" dirty="0">
                <a:solidFill>
                  <a:srgbClr val="002060"/>
                </a:solidFill>
                <a:latin typeface="メイリオ" panose="020B0604030504040204" pitchFamily="50" charset="-128"/>
                <a:ea typeface="メイリオ" panose="020B0604030504040204" pitchFamily="50" charset="-128"/>
              </a:rPr>
              <a:t>　付けること</a:t>
            </a:r>
            <a:r>
              <a:rPr kumimoji="1" lang="ja-JP" altLang="en-US" sz="900" dirty="0">
                <a:solidFill>
                  <a:srgbClr val="002060"/>
                </a:solidFill>
                <a:latin typeface="メイリオ" panose="020B0604030504040204" pitchFamily="50" charset="-128"/>
                <a:ea typeface="メイリオ" panose="020B0604030504040204" pitchFamily="50" charset="-128"/>
              </a:rPr>
              <a:t>ができるように</a:t>
            </a:r>
            <a:endParaRPr kumimoji="1" lang="en-US" altLang="ja-JP" sz="900" dirty="0">
              <a:solidFill>
                <a:srgbClr val="002060"/>
              </a:solidFill>
              <a:latin typeface="メイリオ" panose="020B0604030504040204" pitchFamily="50" charset="-128"/>
              <a:ea typeface="メイリオ" panose="020B0604030504040204" pitchFamily="50" charset="-128"/>
            </a:endParaRPr>
          </a:p>
          <a:p>
            <a:r>
              <a:rPr lang="ja-JP" altLang="en-US" sz="900" dirty="0">
                <a:solidFill>
                  <a:srgbClr val="002060"/>
                </a:solidFill>
                <a:latin typeface="メイリオ" panose="020B0604030504040204" pitchFamily="50" charset="-128"/>
                <a:ea typeface="メイリオ" panose="020B0604030504040204" pitchFamily="50" charset="-128"/>
              </a:rPr>
              <a:t>　</a:t>
            </a:r>
            <a:r>
              <a:rPr kumimoji="1" lang="ja-JP" altLang="en-US" sz="900" dirty="0">
                <a:solidFill>
                  <a:srgbClr val="002060"/>
                </a:solidFill>
                <a:latin typeface="メイリオ" panose="020B0604030504040204" pitchFamily="50" charset="-128"/>
                <a:ea typeface="メイリオ" panose="020B0604030504040204" pitchFamily="50" charset="-128"/>
              </a:rPr>
              <a:t>することが大切です！</a:t>
            </a:r>
          </a:p>
        </p:txBody>
      </p:sp>
      <p:sp>
        <p:nvSpPr>
          <p:cNvPr id="105" name="正方形/長方形 104">
            <a:extLst>
              <a:ext uri="{FF2B5EF4-FFF2-40B4-BE49-F238E27FC236}">
                <a16:creationId xmlns:a16="http://schemas.microsoft.com/office/drawing/2014/main" id="{7C614C82-C640-3F2E-4E7A-03B75F3C9ACD}"/>
              </a:ext>
            </a:extLst>
          </p:cNvPr>
          <p:cNvSpPr/>
          <p:nvPr/>
        </p:nvSpPr>
        <p:spPr>
          <a:xfrm>
            <a:off x="162099" y="6021950"/>
            <a:ext cx="3014311" cy="726105"/>
          </a:xfrm>
          <a:prstGeom prst="rect">
            <a:avLst/>
          </a:prstGeom>
          <a:noFill/>
          <a:ln>
            <a:solidFill>
              <a:schemeClr val="accent6">
                <a:lumMod val="40000"/>
                <a:lumOff val="6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吹き出し: 角を丸めた四角形 21">
            <a:extLst>
              <a:ext uri="{FF2B5EF4-FFF2-40B4-BE49-F238E27FC236}">
                <a16:creationId xmlns:a16="http://schemas.microsoft.com/office/drawing/2014/main" id="{4DEFA964-61D5-0560-BE60-A4ECA223EB6E}"/>
              </a:ext>
            </a:extLst>
          </p:cNvPr>
          <p:cNvSpPr/>
          <p:nvPr/>
        </p:nvSpPr>
        <p:spPr>
          <a:xfrm>
            <a:off x="289810" y="3598853"/>
            <a:ext cx="1959294" cy="522377"/>
          </a:xfrm>
          <a:prstGeom prst="wedgeRoundRectCallout">
            <a:avLst>
              <a:gd name="adj1" fmla="val 56617"/>
              <a:gd name="adj2" fmla="val 19187"/>
              <a:gd name="adj3" fmla="val 16667"/>
            </a:avLst>
          </a:prstGeom>
          <a:solidFill>
            <a:srgbClr val="FFFF00">
              <a:alpha val="9804"/>
            </a:srgbClr>
          </a:solidFill>
          <a:ln>
            <a:solidFill>
              <a:srgbClr val="FFFF0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の広場を図に表して</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みましょう。</a:t>
            </a:r>
          </a:p>
        </p:txBody>
      </p:sp>
      <p:sp>
        <p:nvSpPr>
          <p:cNvPr id="55" name="テキスト ボックス 54">
            <a:extLst>
              <a:ext uri="{FF2B5EF4-FFF2-40B4-BE49-F238E27FC236}">
                <a16:creationId xmlns:a16="http://schemas.microsoft.com/office/drawing/2014/main" id="{338B3349-D9E9-F12A-6EF9-214583DC83A8}"/>
              </a:ext>
            </a:extLst>
          </p:cNvPr>
          <p:cNvSpPr txBox="1"/>
          <p:nvPr/>
        </p:nvSpPr>
        <p:spPr>
          <a:xfrm>
            <a:off x="144454" y="4266758"/>
            <a:ext cx="249232" cy="251795"/>
          </a:xfrm>
          <a:prstGeom prst="rect">
            <a:avLst/>
          </a:prstGeom>
          <a:solidFill>
            <a:srgbClr val="FFC000"/>
          </a:solidFill>
        </p:spPr>
        <p:txBody>
          <a:bodyPr wrap="square" lIns="36000" tIns="36000" rIns="36000" bIns="0" rtlCol="0" anchor="ctr" anchorCtr="0">
            <a:spAutoFit/>
          </a:bodyPr>
          <a:lstStyle/>
          <a:p>
            <a:pPr algn="ctr"/>
            <a:r>
              <a:rPr kumimoji="1" lang="ja-JP" altLang="en-US" sz="1400" b="1" dirty="0">
                <a:solidFill>
                  <a:schemeClr val="bg1"/>
                </a:solidFill>
                <a:latin typeface="メイリオ" panose="020B0604030504040204" pitchFamily="50" charset="-128"/>
                <a:ea typeface="メイリオ" panose="020B0604030504040204" pitchFamily="50" charset="-128"/>
              </a:rPr>
              <a:t>図</a:t>
            </a:r>
          </a:p>
        </p:txBody>
      </p:sp>
      <p:sp>
        <p:nvSpPr>
          <p:cNvPr id="56" name="テキスト ボックス 55">
            <a:extLst>
              <a:ext uri="{FF2B5EF4-FFF2-40B4-BE49-F238E27FC236}">
                <a16:creationId xmlns:a16="http://schemas.microsoft.com/office/drawing/2014/main" id="{543A97AE-6609-F9D3-B3C0-7B304F9516A2}"/>
              </a:ext>
            </a:extLst>
          </p:cNvPr>
          <p:cNvSpPr txBox="1"/>
          <p:nvPr/>
        </p:nvSpPr>
        <p:spPr>
          <a:xfrm>
            <a:off x="2036751" y="6428804"/>
            <a:ext cx="249232" cy="251795"/>
          </a:xfrm>
          <a:prstGeom prst="rect">
            <a:avLst/>
          </a:prstGeom>
          <a:solidFill>
            <a:srgbClr val="00B0F0"/>
          </a:solidFill>
        </p:spPr>
        <p:txBody>
          <a:bodyPr wrap="square" lIns="36000" tIns="36000" rIns="36000" bIns="0" rtlCol="0" anchor="ctr" anchorCtr="0">
            <a:spAutoFit/>
          </a:bodyPr>
          <a:lstStyle/>
          <a:p>
            <a:pPr algn="ctr"/>
            <a:r>
              <a:rPr kumimoji="1" lang="ja-JP" altLang="en-US" sz="1400" b="1" dirty="0">
                <a:solidFill>
                  <a:schemeClr val="bg1"/>
                </a:solidFill>
                <a:latin typeface="メイリオ" panose="020B0604030504040204" pitchFamily="50" charset="-128"/>
                <a:ea typeface="メイリオ" panose="020B0604030504040204" pitchFamily="50" charset="-128"/>
              </a:rPr>
              <a:t>式</a:t>
            </a:r>
          </a:p>
        </p:txBody>
      </p:sp>
      <p:sp>
        <p:nvSpPr>
          <p:cNvPr id="57" name="テキスト ボックス 56">
            <a:extLst>
              <a:ext uri="{FF2B5EF4-FFF2-40B4-BE49-F238E27FC236}">
                <a16:creationId xmlns:a16="http://schemas.microsoft.com/office/drawing/2014/main" id="{10958CCF-FB93-C31B-AC27-A8C4DE73EFEE}"/>
              </a:ext>
            </a:extLst>
          </p:cNvPr>
          <p:cNvSpPr txBox="1"/>
          <p:nvPr/>
        </p:nvSpPr>
        <p:spPr>
          <a:xfrm>
            <a:off x="2425849" y="6065915"/>
            <a:ext cx="249232" cy="251795"/>
          </a:xfrm>
          <a:prstGeom prst="rect">
            <a:avLst/>
          </a:prstGeom>
          <a:solidFill>
            <a:srgbClr val="92D050"/>
          </a:solidFill>
        </p:spPr>
        <p:txBody>
          <a:bodyPr wrap="square" lIns="36000" tIns="36000" rIns="36000" bIns="0" rtlCol="0" anchor="ctr" anchorCtr="0">
            <a:spAutoFit/>
          </a:bodyPr>
          <a:lstStyle/>
          <a:p>
            <a:pPr algn="ctr"/>
            <a:r>
              <a:rPr kumimoji="1" lang="ja-JP" altLang="en-US" sz="1400" b="1" dirty="0">
                <a:solidFill>
                  <a:schemeClr val="bg1"/>
                </a:solidFill>
                <a:latin typeface="メイリオ" panose="020B0604030504040204" pitchFamily="50" charset="-128"/>
                <a:ea typeface="メイリオ" panose="020B0604030504040204" pitchFamily="50" charset="-128"/>
              </a:rPr>
              <a:t>表</a:t>
            </a:r>
          </a:p>
        </p:txBody>
      </p:sp>
      <p:sp>
        <p:nvSpPr>
          <p:cNvPr id="60" name="テキスト ボックス 59">
            <a:extLst>
              <a:ext uri="{FF2B5EF4-FFF2-40B4-BE49-F238E27FC236}">
                <a16:creationId xmlns:a16="http://schemas.microsoft.com/office/drawing/2014/main" id="{98B8A00B-3F3C-4E7B-B3F1-7167D2817EB2}"/>
              </a:ext>
            </a:extLst>
          </p:cNvPr>
          <p:cNvSpPr txBox="1"/>
          <p:nvPr/>
        </p:nvSpPr>
        <p:spPr>
          <a:xfrm>
            <a:off x="2802916" y="6429818"/>
            <a:ext cx="249232" cy="251795"/>
          </a:xfrm>
          <a:prstGeom prst="rect">
            <a:avLst/>
          </a:prstGeom>
          <a:solidFill>
            <a:srgbClr val="FFC000"/>
          </a:solidFill>
        </p:spPr>
        <p:txBody>
          <a:bodyPr wrap="square" lIns="36000" tIns="36000" rIns="36000" bIns="0" rtlCol="0" anchor="ctr" anchorCtr="0">
            <a:spAutoFit/>
          </a:bodyPr>
          <a:lstStyle/>
          <a:p>
            <a:pPr algn="ctr"/>
            <a:r>
              <a:rPr kumimoji="1" lang="ja-JP" altLang="en-US" sz="1400" b="1" dirty="0">
                <a:solidFill>
                  <a:schemeClr val="bg1"/>
                </a:solidFill>
                <a:latin typeface="メイリオ" panose="020B0604030504040204" pitchFamily="50" charset="-128"/>
                <a:ea typeface="メイリオ" panose="020B0604030504040204" pitchFamily="50" charset="-128"/>
              </a:rPr>
              <a:t>図</a:t>
            </a:r>
          </a:p>
        </p:txBody>
      </p:sp>
      <p:sp>
        <p:nvSpPr>
          <p:cNvPr id="73" name="正方形/長方形 72">
            <a:extLst>
              <a:ext uri="{FF2B5EF4-FFF2-40B4-BE49-F238E27FC236}">
                <a16:creationId xmlns:a16="http://schemas.microsoft.com/office/drawing/2014/main" id="{56E9B1BA-522E-A378-EC0D-DC9D60AC2DF1}"/>
              </a:ext>
            </a:extLst>
          </p:cNvPr>
          <p:cNvSpPr/>
          <p:nvPr/>
        </p:nvSpPr>
        <p:spPr>
          <a:xfrm>
            <a:off x="2183702" y="202570"/>
            <a:ext cx="313856" cy="320263"/>
          </a:xfrm>
          <a:prstGeom prst="rect">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060463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F22C3-F543-8F13-2643-2D332B628047}"/>
            </a:ext>
          </a:extLst>
        </p:cNvPr>
        <p:cNvGrpSpPr/>
        <p:nvPr/>
      </p:nvGrpSpPr>
      <p:grpSpPr>
        <a:xfrm>
          <a:off x="0" y="0"/>
          <a:ext cx="0" cy="0"/>
          <a:chOff x="0" y="0"/>
          <a:chExt cx="0" cy="0"/>
        </a:xfrm>
      </p:grpSpPr>
      <p:sp>
        <p:nvSpPr>
          <p:cNvPr id="75" name="正方形/長方形 74">
            <a:extLst>
              <a:ext uri="{FF2B5EF4-FFF2-40B4-BE49-F238E27FC236}">
                <a16:creationId xmlns:a16="http://schemas.microsoft.com/office/drawing/2014/main" id="{2E69678A-7CC3-D064-0337-4AE4D254214E}"/>
              </a:ext>
            </a:extLst>
          </p:cNvPr>
          <p:cNvSpPr/>
          <p:nvPr/>
        </p:nvSpPr>
        <p:spPr>
          <a:xfrm>
            <a:off x="76671" y="4766488"/>
            <a:ext cx="4413220" cy="2014325"/>
          </a:xfrm>
          <a:prstGeom prst="rect">
            <a:avLst/>
          </a:prstGeom>
          <a:solidFill>
            <a:srgbClr val="0070C0">
              <a:alpha val="1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4" name="正方形/長方形 73">
            <a:extLst>
              <a:ext uri="{FF2B5EF4-FFF2-40B4-BE49-F238E27FC236}">
                <a16:creationId xmlns:a16="http://schemas.microsoft.com/office/drawing/2014/main" id="{19960F03-2439-8EC9-7BAC-48930F3D5DD6}"/>
              </a:ext>
            </a:extLst>
          </p:cNvPr>
          <p:cNvSpPr/>
          <p:nvPr/>
        </p:nvSpPr>
        <p:spPr>
          <a:xfrm>
            <a:off x="87531" y="2788694"/>
            <a:ext cx="4413220" cy="1716374"/>
          </a:xfrm>
          <a:prstGeom prst="rect">
            <a:avLst/>
          </a:prstGeom>
          <a:solidFill>
            <a:srgbClr val="0070C0">
              <a:alpha val="1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四角形: 角を丸くする 3">
            <a:extLst>
              <a:ext uri="{FF2B5EF4-FFF2-40B4-BE49-F238E27FC236}">
                <a16:creationId xmlns:a16="http://schemas.microsoft.com/office/drawing/2014/main" id="{02576012-CC06-8A7C-0225-73F929139DA6}"/>
              </a:ext>
            </a:extLst>
          </p:cNvPr>
          <p:cNvSpPr/>
          <p:nvPr/>
        </p:nvSpPr>
        <p:spPr>
          <a:xfrm>
            <a:off x="107505" y="782898"/>
            <a:ext cx="8928992" cy="1349957"/>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2000"/>
              </a:lnSpc>
            </a:pPr>
            <a:endParaRPr lang="en-US" altLang="ja-JP" sz="1400" b="1" u="sng" dirty="0">
              <a:solidFill>
                <a:srgbClr val="002060"/>
              </a:solidFill>
              <a:latin typeface="メイリオ" panose="020B0604030504040204" pitchFamily="50" charset="-128"/>
              <a:ea typeface="メイリオ" panose="020B0604030504040204" pitchFamily="50" charset="-128"/>
            </a:endParaRPr>
          </a:p>
          <a:p>
            <a:endParaRPr lang="en-US" altLang="ja-JP" sz="1200" b="1" u="sng" dirty="0">
              <a:solidFill>
                <a:srgbClr val="002060"/>
              </a:solidFill>
              <a:latin typeface="メイリオ" panose="020B0604030504040204" pitchFamily="50" charset="-128"/>
              <a:ea typeface="メイリオ" panose="020B0604030504040204" pitchFamily="50" charset="-128"/>
            </a:endParaRPr>
          </a:p>
          <a:p>
            <a:r>
              <a:rPr lang="ja-JP" altLang="en-US" b="1" dirty="0">
                <a:solidFill>
                  <a:srgbClr val="002060"/>
                </a:solidFill>
                <a:latin typeface="メイリオ" panose="020B0604030504040204" pitchFamily="50" charset="-128"/>
                <a:ea typeface="メイリオ" panose="020B0604030504040204" pitchFamily="50" charset="-128"/>
              </a:rPr>
              <a:t>　ペンギンの数や面積を変えながら、１羽当たりの面積がどのよう</a:t>
            </a:r>
            <a:endParaRPr lang="en-US" altLang="ja-JP" b="1" dirty="0">
              <a:solidFill>
                <a:srgbClr val="002060"/>
              </a:solidFill>
              <a:latin typeface="メイリオ" panose="020B0604030504040204" pitchFamily="50" charset="-128"/>
              <a:ea typeface="メイリオ" panose="020B0604030504040204" pitchFamily="50" charset="-128"/>
            </a:endParaRPr>
          </a:p>
          <a:p>
            <a:r>
              <a:rPr lang="ja-JP" altLang="en-US" b="1" dirty="0">
                <a:solidFill>
                  <a:srgbClr val="002060"/>
                </a:solidFill>
                <a:latin typeface="メイリオ" panose="020B0604030504040204" pitchFamily="50" charset="-128"/>
                <a:ea typeface="メイリオ" panose="020B0604030504040204" pitchFamily="50" charset="-128"/>
              </a:rPr>
              <a:t>に変化するのかを視覚的に捉え、その意味を説明したり、混み具合</a:t>
            </a:r>
            <a:endParaRPr lang="en-US" altLang="ja-JP" b="1" dirty="0">
              <a:solidFill>
                <a:srgbClr val="002060"/>
              </a:solidFill>
              <a:latin typeface="メイリオ" panose="020B0604030504040204" pitchFamily="50" charset="-128"/>
              <a:ea typeface="メイリオ" panose="020B0604030504040204" pitchFamily="50" charset="-128"/>
            </a:endParaRPr>
          </a:p>
          <a:p>
            <a:r>
              <a:rPr lang="ja-JP" altLang="en-US" b="1" dirty="0">
                <a:solidFill>
                  <a:srgbClr val="002060"/>
                </a:solidFill>
                <a:latin typeface="メイリオ" panose="020B0604030504040204" pitchFamily="50" charset="-128"/>
                <a:ea typeface="メイリオ" panose="020B0604030504040204" pitchFamily="50" charset="-128"/>
              </a:rPr>
              <a:t>を判断したりする活動を取り入れましょう。</a:t>
            </a:r>
            <a:endParaRPr kumimoji="1" lang="ja-JP" altLang="en-US" b="1" dirty="0">
              <a:solidFill>
                <a:srgbClr val="002060"/>
              </a:solidFill>
            </a:endParaRPr>
          </a:p>
        </p:txBody>
      </p:sp>
      <p:sp>
        <p:nvSpPr>
          <p:cNvPr id="6" name="タイトル 1">
            <a:extLst>
              <a:ext uri="{FF2B5EF4-FFF2-40B4-BE49-F238E27FC236}">
                <a16:creationId xmlns:a16="http://schemas.microsoft.com/office/drawing/2014/main" id="{93F85708-21DA-A9B2-25B0-13BC2A62BAAA}"/>
              </a:ext>
            </a:extLst>
          </p:cNvPr>
          <p:cNvSpPr txBox="1">
            <a:spLocks/>
          </p:cNvSpPr>
          <p:nvPr/>
        </p:nvSpPr>
        <p:spPr>
          <a:xfrm>
            <a:off x="107504" y="121567"/>
            <a:ext cx="8928992" cy="468572"/>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算数 ２（３）単位量当たりの大きさの問題　授業展開例</a:t>
            </a:r>
          </a:p>
        </p:txBody>
      </p:sp>
      <p:sp>
        <p:nvSpPr>
          <p:cNvPr id="2" name="四角形: 角を丸くする 1">
            <a:extLst>
              <a:ext uri="{FF2B5EF4-FFF2-40B4-BE49-F238E27FC236}">
                <a16:creationId xmlns:a16="http://schemas.microsoft.com/office/drawing/2014/main" id="{5311EE89-A69D-40F1-191E-E343E1822D3B}"/>
              </a:ext>
            </a:extLst>
          </p:cNvPr>
          <p:cNvSpPr/>
          <p:nvPr/>
        </p:nvSpPr>
        <p:spPr>
          <a:xfrm>
            <a:off x="107503" y="782899"/>
            <a:ext cx="3775611" cy="394339"/>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b="1" dirty="0">
                <a:solidFill>
                  <a:schemeClr val="bg1"/>
                </a:solidFill>
                <a:latin typeface="メイリオ" panose="020B0604030504040204" pitchFamily="50" charset="-128"/>
                <a:ea typeface="メイリオ" panose="020B0604030504040204" pitchFamily="50" charset="-128"/>
              </a:rPr>
              <a:t>こんな授業を！授業改善のヒント</a:t>
            </a:r>
          </a:p>
        </p:txBody>
      </p:sp>
      <p:grpSp>
        <p:nvGrpSpPr>
          <p:cNvPr id="3" name="グループ化 2">
            <a:extLst>
              <a:ext uri="{FF2B5EF4-FFF2-40B4-BE49-F238E27FC236}">
                <a16:creationId xmlns:a16="http://schemas.microsoft.com/office/drawing/2014/main" id="{06FE467B-225E-F916-9F27-B163174F87EC}"/>
              </a:ext>
            </a:extLst>
          </p:cNvPr>
          <p:cNvGrpSpPr/>
          <p:nvPr/>
        </p:nvGrpSpPr>
        <p:grpSpPr>
          <a:xfrm>
            <a:off x="7236296" y="899609"/>
            <a:ext cx="1618595" cy="1131071"/>
            <a:chOff x="7238912" y="1094122"/>
            <a:chExt cx="1656184" cy="923362"/>
          </a:xfrm>
        </p:grpSpPr>
        <p:sp>
          <p:nvSpPr>
            <p:cNvPr id="5" name="四角形: 角を丸くする 4">
              <a:extLst>
                <a:ext uri="{FF2B5EF4-FFF2-40B4-BE49-F238E27FC236}">
                  <a16:creationId xmlns:a16="http://schemas.microsoft.com/office/drawing/2014/main" id="{34E86428-CA22-77DE-C8A8-FA0C008BACF0}"/>
                </a:ext>
              </a:extLst>
            </p:cNvPr>
            <p:cNvSpPr/>
            <p:nvPr/>
          </p:nvSpPr>
          <p:spPr>
            <a:xfrm>
              <a:off x="7238912" y="1094122"/>
              <a:ext cx="1656184" cy="923362"/>
            </a:xfrm>
            <a:prstGeom prst="roundRect">
              <a:avLst>
                <a:gd name="adj" fmla="val 26363"/>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tIns="0" bIns="0" rtlCol="0" anchor="b"/>
            <a:lstStyle/>
            <a:p>
              <a:pPr algn="ctr"/>
              <a:endParaRPr kumimoji="1" lang="ja-JP" altLang="en-US" sz="1200" b="1" dirty="0">
                <a:solidFill>
                  <a:schemeClr val="tx1"/>
                </a:solidFill>
              </a:endParaRPr>
            </a:p>
          </p:txBody>
        </p:sp>
        <p:pic>
          <p:nvPicPr>
            <p:cNvPr id="7" name="図 6">
              <a:extLst>
                <a:ext uri="{FF2B5EF4-FFF2-40B4-BE49-F238E27FC236}">
                  <a16:creationId xmlns:a16="http://schemas.microsoft.com/office/drawing/2014/main" id="{2BB75BF2-7D8E-5FE5-7759-A7BD25C7ACAC}"/>
                </a:ext>
              </a:extLst>
            </p:cNvPr>
            <p:cNvPicPr>
              <a:picLocks noChangeAspect="1"/>
            </p:cNvPicPr>
            <p:nvPr/>
          </p:nvPicPr>
          <p:blipFill>
            <a:blip r:embed="rId3"/>
            <a:stretch>
              <a:fillRect/>
            </a:stretch>
          </p:blipFill>
          <p:spPr>
            <a:xfrm>
              <a:off x="7402926" y="1170810"/>
              <a:ext cx="1291095" cy="811159"/>
            </a:xfrm>
            <a:prstGeom prst="rect">
              <a:avLst/>
            </a:prstGeom>
          </p:spPr>
        </p:pic>
      </p:grpSp>
      <p:sp>
        <p:nvSpPr>
          <p:cNvPr id="9" name="吹き出し: 角を丸めた四角形 8">
            <a:extLst>
              <a:ext uri="{FF2B5EF4-FFF2-40B4-BE49-F238E27FC236}">
                <a16:creationId xmlns:a16="http://schemas.microsoft.com/office/drawing/2014/main" id="{80C4472F-AA37-499E-BEAD-0466B227EB9D}"/>
              </a:ext>
            </a:extLst>
          </p:cNvPr>
          <p:cNvSpPr/>
          <p:nvPr/>
        </p:nvSpPr>
        <p:spPr>
          <a:xfrm>
            <a:off x="5292118" y="3709683"/>
            <a:ext cx="2712238" cy="544475"/>
          </a:xfrm>
          <a:prstGeom prst="wedgeRoundRectCallout">
            <a:avLst>
              <a:gd name="adj1" fmla="val 59044"/>
              <a:gd name="adj2" fmla="val 19187"/>
              <a:gd name="adj3" fmla="val 16667"/>
            </a:avLst>
          </a:prstGeom>
          <a:solidFill>
            <a:srgbClr val="FFFF00">
              <a:alpha val="9804"/>
            </a:srgbClr>
          </a:solidFill>
          <a:ln>
            <a:solidFill>
              <a:srgbClr val="FFFF0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400" dirty="0">
                <a:solidFill>
                  <a:prstClr val="black"/>
                </a:solidFill>
                <a:latin typeface="メイリオ" panose="020B0604030504040204" pitchFamily="50" charset="-128"/>
                <a:ea typeface="メイリオ" panose="020B0604030504040204" pitchFamily="50" charset="-128"/>
              </a:rPr>
              <a:t>そのことから、混み具合はどういえますか？</a:t>
            </a:r>
            <a:endParaRPr lang="en-US" altLang="ja-JP" sz="1400" dirty="0">
              <a:solidFill>
                <a:prstClr val="black"/>
              </a:solidFill>
              <a:latin typeface="メイリオ" panose="020B0604030504040204" pitchFamily="50" charset="-128"/>
              <a:ea typeface="メイリオ" panose="020B0604030504040204" pitchFamily="50" charset="-128"/>
            </a:endParaRPr>
          </a:p>
        </p:txBody>
      </p:sp>
      <p:pic>
        <p:nvPicPr>
          <p:cNvPr id="11" name="Picture 6" descr="女性教師のイラスト（職業）">
            <a:extLst>
              <a:ext uri="{FF2B5EF4-FFF2-40B4-BE49-F238E27FC236}">
                <a16:creationId xmlns:a16="http://schemas.microsoft.com/office/drawing/2014/main" id="{D013DCBC-4AD6-8F86-E1C7-AEC7FC26E5E7}"/>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8279314" y="2317877"/>
            <a:ext cx="712324" cy="629263"/>
          </a:xfrm>
          <a:prstGeom prst="rect">
            <a:avLst/>
          </a:prstGeom>
          <a:noFill/>
          <a:extLst>
            <a:ext uri="{909E8E84-426E-40DD-AFC4-6F175D3DCCD1}">
              <a14:hiddenFill xmlns:a14="http://schemas.microsoft.com/office/drawing/2010/main">
                <a:solidFill>
                  <a:srgbClr val="FFFFFF"/>
                </a:solidFill>
              </a14:hiddenFill>
            </a:ext>
          </a:extLst>
        </p:spPr>
      </p:pic>
      <p:pic>
        <p:nvPicPr>
          <p:cNvPr id="14" name="図 13">
            <a:extLst>
              <a:ext uri="{FF2B5EF4-FFF2-40B4-BE49-F238E27FC236}">
                <a16:creationId xmlns:a16="http://schemas.microsoft.com/office/drawing/2014/main" id="{BBBEED9D-F000-F1FE-1407-37FB3C8546C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51908" y="4267459"/>
            <a:ext cx="549972" cy="549972"/>
          </a:xfrm>
          <a:prstGeom prst="rect">
            <a:avLst/>
          </a:prstGeom>
        </p:spPr>
      </p:pic>
      <p:sp>
        <p:nvSpPr>
          <p:cNvPr id="22" name="吹き出し: 角を丸めた四角形 21">
            <a:extLst>
              <a:ext uri="{FF2B5EF4-FFF2-40B4-BE49-F238E27FC236}">
                <a16:creationId xmlns:a16="http://schemas.microsoft.com/office/drawing/2014/main" id="{0723FA06-A65A-7495-A9D2-75BCAB9D70A3}"/>
              </a:ext>
            </a:extLst>
          </p:cNvPr>
          <p:cNvSpPr/>
          <p:nvPr/>
        </p:nvSpPr>
        <p:spPr>
          <a:xfrm>
            <a:off x="5324071" y="2989641"/>
            <a:ext cx="3535208" cy="366517"/>
          </a:xfrm>
          <a:prstGeom prst="wedgeRoundRectCallout">
            <a:avLst>
              <a:gd name="adj1" fmla="val -54930"/>
              <a:gd name="adj2" fmla="val 18435"/>
              <a:gd name="adj3" fmla="val 16667"/>
            </a:avLst>
          </a:prstGeom>
          <a:solidFill>
            <a:srgbClr val="00B050">
              <a:alpha val="9804"/>
            </a:srgbClr>
          </a:solidFill>
          <a:ln>
            <a:solidFill>
              <a:srgbClr val="00B05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kumimoji="1" lang="ja-JP" altLang="en-US" sz="1400" dirty="0">
                <a:solidFill>
                  <a:schemeClr val="tx1"/>
                </a:solidFill>
                <a:latin typeface="メイリオ" panose="020B0604030504040204" pitchFamily="50" charset="-128"/>
                <a:ea typeface="メイリオ" panose="020B0604030504040204" pitchFamily="50" charset="-128"/>
              </a:rPr>
              <a:t>１羽当たりの面積が小さくなっています。</a:t>
            </a:r>
          </a:p>
        </p:txBody>
      </p:sp>
      <p:sp>
        <p:nvSpPr>
          <p:cNvPr id="24" name="吹き出し: 角を丸めた四角形 23">
            <a:extLst>
              <a:ext uri="{FF2B5EF4-FFF2-40B4-BE49-F238E27FC236}">
                <a16:creationId xmlns:a16="http://schemas.microsoft.com/office/drawing/2014/main" id="{EAD9CE86-7596-B1F7-5737-C9423FD6625F}"/>
              </a:ext>
            </a:extLst>
          </p:cNvPr>
          <p:cNvSpPr/>
          <p:nvPr/>
        </p:nvSpPr>
        <p:spPr>
          <a:xfrm>
            <a:off x="5580037" y="4312816"/>
            <a:ext cx="2919273" cy="549972"/>
          </a:xfrm>
          <a:prstGeom prst="wedgeRoundRectCallout">
            <a:avLst>
              <a:gd name="adj1" fmla="val -57759"/>
              <a:gd name="adj2" fmla="val 13463"/>
              <a:gd name="adj3" fmla="val 16667"/>
            </a:avLst>
          </a:prstGeom>
          <a:solidFill>
            <a:srgbClr val="00B050">
              <a:alpha val="9804"/>
            </a:srgbClr>
          </a:solidFill>
          <a:ln>
            <a:solidFill>
              <a:srgbClr val="00B05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ja-JP" altLang="en-US" sz="1400" dirty="0">
                <a:solidFill>
                  <a:schemeClr val="tx1"/>
                </a:solidFill>
                <a:latin typeface="メイリオ" panose="020B0604030504040204" pitchFamily="50" charset="-128"/>
                <a:ea typeface="メイリオ" panose="020B0604030504040204" pitchFamily="50" charset="-128"/>
              </a:rPr>
              <a:t>１羽当たりの面積が小さいほど、混んでいると考えられます。</a:t>
            </a:r>
            <a:endParaRPr kumimoji="1" lang="ja-JP" altLang="en-US" sz="1400" dirty="0">
              <a:solidFill>
                <a:schemeClr val="tx1"/>
              </a:solidFill>
              <a:latin typeface="メイリオ" panose="020B0604030504040204" pitchFamily="50" charset="-128"/>
              <a:ea typeface="メイリオ" panose="020B0604030504040204" pitchFamily="50" charset="-128"/>
            </a:endParaRPr>
          </a:p>
        </p:txBody>
      </p:sp>
      <p:pic>
        <p:nvPicPr>
          <p:cNvPr id="34" name="Picture 6" descr="女性教師のイラスト（職業）">
            <a:extLst>
              <a:ext uri="{FF2B5EF4-FFF2-40B4-BE49-F238E27FC236}">
                <a16:creationId xmlns:a16="http://schemas.microsoft.com/office/drawing/2014/main" id="{BAE8C01B-CB74-4F2F-1D71-D9AC65668C20}"/>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8204374" y="3610716"/>
            <a:ext cx="712324" cy="62926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6" descr="女性教師のイラスト（職業）">
            <a:extLst>
              <a:ext uri="{FF2B5EF4-FFF2-40B4-BE49-F238E27FC236}">
                <a16:creationId xmlns:a16="http://schemas.microsoft.com/office/drawing/2014/main" id="{59592C37-0A7A-A24D-0F77-23BA0C9928D6}"/>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8153263" y="5233186"/>
            <a:ext cx="712324" cy="629263"/>
          </a:xfrm>
          <a:prstGeom prst="rect">
            <a:avLst/>
          </a:prstGeom>
          <a:noFill/>
          <a:extLst>
            <a:ext uri="{909E8E84-426E-40DD-AFC4-6F175D3DCCD1}">
              <a14:hiddenFill xmlns:a14="http://schemas.microsoft.com/office/drawing/2010/main">
                <a:solidFill>
                  <a:srgbClr val="FFFFFF"/>
                </a:solidFill>
              </a14:hiddenFill>
            </a:ext>
          </a:extLst>
        </p:spPr>
      </p:pic>
      <p:sp>
        <p:nvSpPr>
          <p:cNvPr id="38" name="テキスト ボックス 37">
            <a:extLst>
              <a:ext uri="{FF2B5EF4-FFF2-40B4-BE49-F238E27FC236}">
                <a16:creationId xmlns:a16="http://schemas.microsoft.com/office/drawing/2014/main" id="{C3F8A071-60FD-9151-F653-F87DFDBE0229}"/>
              </a:ext>
            </a:extLst>
          </p:cNvPr>
          <p:cNvSpPr txBox="1"/>
          <p:nvPr/>
        </p:nvSpPr>
        <p:spPr>
          <a:xfrm>
            <a:off x="5796137" y="6652759"/>
            <a:ext cx="3347864" cy="230832"/>
          </a:xfrm>
          <a:prstGeom prst="rect">
            <a:avLst/>
          </a:prstGeom>
          <a:noFill/>
        </p:spPr>
        <p:txBody>
          <a:bodyPr wrap="square" rtlCol="0">
            <a:spAutoFit/>
          </a:bodyPr>
          <a:lstStyle/>
          <a:p>
            <a:r>
              <a:rPr kumimoji="1" lang="en-US" altLang="ja-JP" sz="900" dirty="0">
                <a:solidFill>
                  <a:srgbClr val="002060"/>
                </a:solidFill>
                <a:latin typeface="メイリオ" panose="020B0604030504040204" pitchFamily="50" charset="-128"/>
                <a:ea typeface="メイリオ" panose="020B0604030504040204" pitchFamily="50" charset="-128"/>
              </a:rPr>
              <a:t>※</a:t>
            </a:r>
            <a:r>
              <a:rPr kumimoji="1" lang="ja-JP" altLang="en-US" sz="900" dirty="0">
                <a:solidFill>
                  <a:srgbClr val="002060"/>
                </a:solidFill>
                <a:latin typeface="メイリオ" panose="020B0604030504040204" pitchFamily="50" charset="-128"/>
                <a:ea typeface="メイリオ" panose="020B0604030504040204" pitchFamily="50" charset="-128"/>
              </a:rPr>
              <a:t>個別の場面ではなく、「関係」について説明しています！</a:t>
            </a:r>
          </a:p>
        </p:txBody>
      </p:sp>
      <p:sp>
        <p:nvSpPr>
          <p:cNvPr id="12" name="四角形: 角を丸くする 11">
            <a:extLst>
              <a:ext uri="{FF2B5EF4-FFF2-40B4-BE49-F238E27FC236}">
                <a16:creationId xmlns:a16="http://schemas.microsoft.com/office/drawing/2014/main" id="{67315A5E-31DF-81B8-9AC9-C4EDBE48E801}"/>
              </a:ext>
            </a:extLst>
          </p:cNvPr>
          <p:cNvSpPr/>
          <p:nvPr/>
        </p:nvSpPr>
        <p:spPr>
          <a:xfrm>
            <a:off x="4608512" y="2264609"/>
            <a:ext cx="4427984" cy="1164391"/>
          </a:xfrm>
          <a:custGeom>
            <a:avLst/>
            <a:gdLst>
              <a:gd name="connsiteX0" fmla="*/ 0 w 4427984"/>
              <a:gd name="connsiteY0" fmla="*/ 194069 h 1164391"/>
              <a:gd name="connsiteX1" fmla="*/ 194069 w 4427984"/>
              <a:gd name="connsiteY1" fmla="*/ 0 h 1164391"/>
              <a:gd name="connsiteX2" fmla="*/ 811588 w 4427984"/>
              <a:gd name="connsiteY2" fmla="*/ 0 h 1164391"/>
              <a:gd name="connsiteX3" fmla="*/ 1348311 w 4427984"/>
              <a:gd name="connsiteY3" fmla="*/ 0 h 1164391"/>
              <a:gd name="connsiteX4" fmla="*/ 1925432 w 4427984"/>
              <a:gd name="connsiteY4" fmla="*/ 0 h 1164391"/>
              <a:gd name="connsiteX5" fmla="*/ 2462154 w 4427984"/>
              <a:gd name="connsiteY5" fmla="*/ 0 h 1164391"/>
              <a:gd name="connsiteX6" fmla="*/ 2958478 w 4427984"/>
              <a:gd name="connsiteY6" fmla="*/ 0 h 1164391"/>
              <a:gd name="connsiteX7" fmla="*/ 3535599 w 4427984"/>
              <a:gd name="connsiteY7" fmla="*/ 0 h 1164391"/>
              <a:gd name="connsiteX8" fmla="*/ 4233915 w 4427984"/>
              <a:gd name="connsiteY8" fmla="*/ 0 h 1164391"/>
              <a:gd name="connsiteX9" fmla="*/ 4427984 w 4427984"/>
              <a:gd name="connsiteY9" fmla="*/ 194069 h 1164391"/>
              <a:gd name="connsiteX10" fmla="*/ 4427984 w 4427984"/>
              <a:gd name="connsiteY10" fmla="*/ 597721 h 1164391"/>
              <a:gd name="connsiteX11" fmla="*/ 4427984 w 4427984"/>
              <a:gd name="connsiteY11" fmla="*/ 970322 h 1164391"/>
              <a:gd name="connsiteX12" fmla="*/ 4233915 w 4427984"/>
              <a:gd name="connsiteY12" fmla="*/ 1164391 h 1164391"/>
              <a:gd name="connsiteX13" fmla="*/ 3575997 w 4427984"/>
              <a:gd name="connsiteY13" fmla="*/ 1164391 h 1164391"/>
              <a:gd name="connsiteX14" fmla="*/ 3120072 w 4427984"/>
              <a:gd name="connsiteY14" fmla="*/ 1164391 h 1164391"/>
              <a:gd name="connsiteX15" fmla="*/ 2664146 w 4427984"/>
              <a:gd name="connsiteY15" fmla="*/ 1164391 h 1164391"/>
              <a:gd name="connsiteX16" fmla="*/ 2127424 w 4427984"/>
              <a:gd name="connsiteY16" fmla="*/ 1164391 h 1164391"/>
              <a:gd name="connsiteX17" fmla="*/ 1631100 w 4427984"/>
              <a:gd name="connsiteY17" fmla="*/ 1164391 h 1164391"/>
              <a:gd name="connsiteX18" fmla="*/ 1134776 w 4427984"/>
              <a:gd name="connsiteY18" fmla="*/ 1164391 h 1164391"/>
              <a:gd name="connsiteX19" fmla="*/ 194069 w 4427984"/>
              <a:gd name="connsiteY19" fmla="*/ 1164391 h 1164391"/>
              <a:gd name="connsiteX20" fmla="*/ 0 w 4427984"/>
              <a:gd name="connsiteY20" fmla="*/ 970322 h 1164391"/>
              <a:gd name="connsiteX21" fmla="*/ 0 w 4427984"/>
              <a:gd name="connsiteY21" fmla="*/ 597721 h 1164391"/>
              <a:gd name="connsiteX22" fmla="*/ 0 w 4427984"/>
              <a:gd name="connsiteY22" fmla="*/ 194069 h 116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427984" h="1164391" extrusionOk="0">
                <a:moveTo>
                  <a:pt x="0" y="194069"/>
                </a:moveTo>
                <a:cubicBezTo>
                  <a:pt x="-1427" y="84167"/>
                  <a:pt x="85353" y="-18368"/>
                  <a:pt x="194069" y="0"/>
                </a:cubicBezTo>
                <a:cubicBezTo>
                  <a:pt x="339455" y="-34561"/>
                  <a:pt x="634866" y="54870"/>
                  <a:pt x="811588" y="0"/>
                </a:cubicBezTo>
                <a:cubicBezTo>
                  <a:pt x="988310" y="-54870"/>
                  <a:pt x="1226498" y="2396"/>
                  <a:pt x="1348311" y="0"/>
                </a:cubicBezTo>
                <a:cubicBezTo>
                  <a:pt x="1470124" y="-2396"/>
                  <a:pt x="1799684" y="67047"/>
                  <a:pt x="1925432" y="0"/>
                </a:cubicBezTo>
                <a:cubicBezTo>
                  <a:pt x="2051180" y="-67047"/>
                  <a:pt x="2221716" y="38292"/>
                  <a:pt x="2462154" y="0"/>
                </a:cubicBezTo>
                <a:cubicBezTo>
                  <a:pt x="2702592" y="-38292"/>
                  <a:pt x="2797728" y="27688"/>
                  <a:pt x="2958478" y="0"/>
                </a:cubicBezTo>
                <a:cubicBezTo>
                  <a:pt x="3119228" y="-27688"/>
                  <a:pt x="3268783" y="68194"/>
                  <a:pt x="3535599" y="0"/>
                </a:cubicBezTo>
                <a:cubicBezTo>
                  <a:pt x="3802415" y="-68194"/>
                  <a:pt x="3918559" y="58257"/>
                  <a:pt x="4233915" y="0"/>
                </a:cubicBezTo>
                <a:cubicBezTo>
                  <a:pt x="4349923" y="-2969"/>
                  <a:pt x="4436835" y="79162"/>
                  <a:pt x="4427984" y="194069"/>
                </a:cubicBezTo>
                <a:cubicBezTo>
                  <a:pt x="4431288" y="301267"/>
                  <a:pt x="4390599" y="461715"/>
                  <a:pt x="4427984" y="597721"/>
                </a:cubicBezTo>
                <a:cubicBezTo>
                  <a:pt x="4465369" y="733727"/>
                  <a:pt x="4399613" y="853639"/>
                  <a:pt x="4427984" y="970322"/>
                </a:cubicBezTo>
                <a:cubicBezTo>
                  <a:pt x="4442317" y="1062615"/>
                  <a:pt x="4357701" y="1171775"/>
                  <a:pt x="4233915" y="1164391"/>
                </a:cubicBezTo>
                <a:cubicBezTo>
                  <a:pt x="3919519" y="1165126"/>
                  <a:pt x="3754113" y="1122970"/>
                  <a:pt x="3575997" y="1164391"/>
                </a:cubicBezTo>
                <a:cubicBezTo>
                  <a:pt x="3397881" y="1205812"/>
                  <a:pt x="3252821" y="1140151"/>
                  <a:pt x="3120072" y="1164391"/>
                </a:cubicBezTo>
                <a:cubicBezTo>
                  <a:pt x="2987324" y="1188631"/>
                  <a:pt x="2786296" y="1128645"/>
                  <a:pt x="2664146" y="1164391"/>
                </a:cubicBezTo>
                <a:cubicBezTo>
                  <a:pt x="2541996" y="1200137"/>
                  <a:pt x="2335224" y="1153623"/>
                  <a:pt x="2127424" y="1164391"/>
                </a:cubicBezTo>
                <a:cubicBezTo>
                  <a:pt x="1919624" y="1175159"/>
                  <a:pt x="1799081" y="1106497"/>
                  <a:pt x="1631100" y="1164391"/>
                </a:cubicBezTo>
                <a:cubicBezTo>
                  <a:pt x="1463119" y="1222285"/>
                  <a:pt x="1264441" y="1150813"/>
                  <a:pt x="1134776" y="1164391"/>
                </a:cubicBezTo>
                <a:cubicBezTo>
                  <a:pt x="1005111" y="1177969"/>
                  <a:pt x="496041" y="1105269"/>
                  <a:pt x="194069" y="1164391"/>
                </a:cubicBezTo>
                <a:cubicBezTo>
                  <a:pt x="83827" y="1168438"/>
                  <a:pt x="-6226" y="1066073"/>
                  <a:pt x="0" y="970322"/>
                </a:cubicBezTo>
                <a:cubicBezTo>
                  <a:pt x="-33981" y="790981"/>
                  <a:pt x="2364" y="758978"/>
                  <a:pt x="0" y="597721"/>
                </a:cubicBezTo>
                <a:cubicBezTo>
                  <a:pt x="-2364" y="436464"/>
                  <a:pt x="32565" y="298095"/>
                  <a:pt x="0" y="194069"/>
                </a:cubicBezTo>
                <a:close/>
              </a:path>
            </a:pathLst>
          </a:custGeom>
          <a:noFill/>
          <a:ln>
            <a:solidFill>
              <a:srgbClr val="00B0F0">
                <a:alpha val="30196"/>
              </a:srgbClr>
            </a:solidFill>
            <a:prstDash val="lgDash"/>
            <a:extLst>
              <a:ext uri="{C807C97D-BFC1-408E-A445-0C87EB9F89A2}">
                <ask:lineSketchStyleProps xmlns:ask="http://schemas.microsoft.com/office/drawing/2018/sketchyshapes" sd="3524976863">
                  <a:prstGeom prst="round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a:extLst>
              <a:ext uri="{FF2B5EF4-FFF2-40B4-BE49-F238E27FC236}">
                <a16:creationId xmlns:a16="http://schemas.microsoft.com/office/drawing/2014/main" id="{19A01522-80F2-ABAF-76A3-62D058A536CA}"/>
              </a:ext>
            </a:extLst>
          </p:cNvPr>
          <p:cNvSpPr txBox="1"/>
          <p:nvPr/>
        </p:nvSpPr>
        <p:spPr>
          <a:xfrm>
            <a:off x="4691336" y="2150823"/>
            <a:ext cx="1980029" cy="307777"/>
          </a:xfrm>
          <a:prstGeom prst="rect">
            <a:avLst/>
          </a:prstGeom>
          <a:solidFill>
            <a:schemeClr val="bg1"/>
          </a:solidFill>
        </p:spPr>
        <p:txBody>
          <a:bodyPr wrap="none" rtlCol="0">
            <a:spAutoFit/>
          </a:bodyPr>
          <a:lstStyle/>
          <a:p>
            <a:r>
              <a:rPr lang="ja-JP" altLang="en-US" sz="1400" b="1" dirty="0">
                <a:solidFill>
                  <a:srgbClr val="00B0F0"/>
                </a:solidFill>
                <a:latin typeface="メイリオ" panose="020B0604030504040204" pitchFamily="50" charset="-128"/>
                <a:ea typeface="メイリオ" panose="020B0604030504040204" pitchFamily="50" charset="-128"/>
              </a:rPr>
              <a:t>ペンギンの数を変える</a:t>
            </a:r>
            <a:endParaRPr lang="en-US" altLang="ja-JP" sz="1400" b="1" dirty="0">
              <a:solidFill>
                <a:srgbClr val="00B0F0"/>
              </a:solidFill>
              <a:latin typeface="メイリオ" panose="020B0604030504040204" pitchFamily="50" charset="-128"/>
              <a:ea typeface="メイリオ" panose="020B0604030504040204" pitchFamily="50" charset="-128"/>
            </a:endParaRPr>
          </a:p>
        </p:txBody>
      </p:sp>
      <p:sp>
        <p:nvSpPr>
          <p:cNvPr id="20" name="吹き出し: 角を丸めた四角形 19">
            <a:extLst>
              <a:ext uri="{FF2B5EF4-FFF2-40B4-BE49-F238E27FC236}">
                <a16:creationId xmlns:a16="http://schemas.microsoft.com/office/drawing/2014/main" id="{EADA8F81-D05B-3866-2DA4-04228514FA22}"/>
              </a:ext>
            </a:extLst>
          </p:cNvPr>
          <p:cNvSpPr/>
          <p:nvPr/>
        </p:nvSpPr>
        <p:spPr>
          <a:xfrm>
            <a:off x="4943166" y="2418030"/>
            <a:ext cx="3084318" cy="516305"/>
          </a:xfrm>
          <a:prstGeom prst="wedgeRoundRectCallout">
            <a:avLst>
              <a:gd name="adj1" fmla="val 59044"/>
              <a:gd name="adj2" fmla="val 19187"/>
              <a:gd name="adj3" fmla="val 16667"/>
            </a:avLst>
          </a:prstGeom>
          <a:solidFill>
            <a:srgbClr val="FFFF00">
              <a:alpha val="9804"/>
            </a:srgbClr>
          </a:solidFill>
          <a:ln>
            <a:solidFill>
              <a:srgbClr val="FFFF0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ペンギンの数を変えてみましょう。何か気付いたことはありますか？</a:t>
            </a:r>
          </a:p>
        </p:txBody>
      </p:sp>
      <p:sp>
        <p:nvSpPr>
          <p:cNvPr id="15" name="四角形: 角を丸くする 14">
            <a:extLst>
              <a:ext uri="{FF2B5EF4-FFF2-40B4-BE49-F238E27FC236}">
                <a16:creationId xmlns:a16="http://schemas.microsoft.com/office/drawing/2014/main" id="{34C987B5-0556-43F4-6677-9640123CB2C3}"/>
              </a:ext>
            </a:extLst>
          </p:cNvPr>
          <p:cNvSpPr/>
          <p:nvPr/>
        </p:nvSpPr>
        <p:spPr>
          <a:xfrm>
            <a:off x="4584728" y="3573161"/>
            <a:ext cx="4427984" cy="1349957"/>
          </a:xfrm>
          <a:custGeom>
            <a:avLst/>
            <a:gdLst>
              <a:gd name="connsiteX0" fmla="*/ 0 w 4427984"/>
              <a:gd name="connsiteY0" fmla="*/ 224997 h 1349957"/>
              <a:gd name="connsiteX1" fmla="*/ 224997 w 4427984"/>
              <a:gd name="connsiteY1" fmla="*/ 0 h 1349957"/>
              <a:gd name="connsiteX2" fmla="*/ 833061 w 4427984"/>
              <a:gd name="connsiteY2" fmla="*/ 0 h 1349957"/>
              <a:gd name="connsiteX3" fmla="*/ 1361566 w 4427984"/>
              <a:gd name="connsiteY3" fmla="*/ 0 h 1349957"/>
              <a:gd name="connsiteX4" fmla="*/ 1929850 w 4427984"/>
              <a:gd name="connsiteY4" fmla="*/ 0 h 1349957"/>
              <a:gd name="connsiteX5" fmla="*/ 2458354 w 4427984"/>
              <a:gd name="connsiteY5" fmla="*/ 0 h 1349957"/>
              <a:gd name="connsiteX6" fmla="*/ 2947079 w 4427984"/>
              <a:gd name="connsiteY6" fmla="*/ 0 h 1349957"/>
              <a:gd name="connsiteX7" fmla="*/ 3515363 w 4427984"/>
              <a:gd name="connsiteY7" fmla="*/ 0 h 1349957"/>
              <a:gd name="connsiteX8" fmla="*/ 4202987 w 4427984"/>
              <a:gd name="connsiteY8" fmla="*/ 0 h 1349957"/>
              <a:gd name="connsiteX9" fmla="*/ 4427984 w 4427984"/>
              <a:gd name="connsiteY9" fmla="*/ 224997 h 1349957"/>
              <a:gd name="connsiteX10" fmla="*/ 4427984 w 4427984"/>
              <a:gd name="connsiteY10" fmla="*/ 692978 h 1349957"/>
              <a:gd name="connsiteX11" fmla="*/ 4427984 w 4427984"/>
              <a:gd name="connsiteY11" fmla="*/ 1124960 h 1349957"/>
              <a:gd name="connsiteX12" fmla="*/ 4202987 w 4427984"/>
              <a:gd name="connsiteY12" fmla="*/ 1349957 h 1349957"/>
              <a:gd name="connsiteX13" fmla="*/ 3555143 w 4427984"/>
              <a:gd name="connsiteY13" fmla="*/ 1349957 h 1349957"/>
              <a:gd name="connsiteX14" fmla="*/ 3106198 w 4427984"/>
              <a:gd name="connsiteY14" fmla="*/ 1349957 h 1349957"/>
              <a:gd name="connsiteX15" fmla="*/ 2657254 w 4427984"/>
              <a:gd name="connsiteY15" fmla="*/ 1349957 h 1349957"/>
              <a:gd name="connsiteX16" fmla="*/ 2128749 w 4427984"/>
              <a:gd name="connsiteY16" fmla="*/ 1349957 h 1349957"/>
              <a:gd name="connsiteX17" fmla="*/ 1640025 w 4427984"/>
              <a:gd name="connsiteY17" fmla="*/ 1349957 h 1349957"/>
              <a:gd name="connsiteX18" fmla="*/ 1151300 w 4427984"/>
              <a:gd name="connsiteY18" fmla="*/ 1349957 h 1349957"/>
              <a:gd name="connsiteX19" fmla="*/ 224997 w 4427984"/>
              <a:gd name="connsiteY19" fmla="*/ 1349957 h 1349957"/>
              <a:gd name="connsiteX20" fmla="*/ 0 w 4427984"/>
              <a:gd name="connsiteY20" fmla="*/ 1124960 h 1349957"/>
              <a:gd name="connsiteX21" fmla="*/ 0 w 4427984"/>
              <a:gd name="connsiteY21" fmla="*/ 692978 h 1349957"/>
              <a:gd name="connsiteX22" fmla="*/ 0 w 4427984"/>
              <a:gd name="connsiteY22" fmla="*/ 224997 h 1349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427984" h="1349957" extrusionOk="0">
                <a:moveTo>
                  <a:pt x="0" y="224997"/>
                </a:moveTo>
                <a:cubicBezTo>
                  <a:pt x="-11337" y="79118"/>
                  <a:pt x="99643" y="-13073"/>
                  <a:pt x="224997" y="0"/>
                </a:cubicBezTo>
                <a:cubicBezTo>
                  <a:pt x="415947" y="-32922"/>
                  <a:pt x="661710" y="32185"/>
                  <a:pt x="833061" y="0"/>
                </a:cubicBezTo>
                <a:cubicBezTo>
                  <a:pt x="1004412" y="-32185"/>
                  <a:pt x="1240181" y="55527"/>
                  <a:pt x="1361566" y="0"/>
                </a:cubicBezTo>
                <a:cubicBezTo>
                  <a:pt x="1482951" y="-55527"/>
                  <a:pt x="1695732" y="57408"/>
                  <a:pt x="1929850" y="0"/>
                </a:cubicBezTo>
                <a:cubicBezTo>
                  <a:pt x="2163968" y="-57408"/>
                  <a:pt x="2282250" y="9562"/>
                  <a:pt x="2458354" y="0"/>
                </a:cubicBezTo>
                <a:cubicBezTo>
                  <a:pt x="2634458" y="-9562"/>
                  <a:pt x="2811526" y="17296"/>
                  <a:pt x="2947079" y="0"/>
                </a:cubicBezTo>
                <a:cubicBezTo>
                  <a:pt x="3082633" y="-17296"/>
                  <a:pt x="3344112" y="3190"/>
                  <a:pt x="3515363" y="0"/>
                </a:cubicBezTo>
                <a:cubicBezTo>
                  <a:pt x="3686614" y="-3190"/>
                  <a:pt x="3925366" y="50254"/>
                  <a:pt x="4202987" y="0"/>
                </a:cubicBezTo>
                <a:cubicBezTo>
                  <a:pt x="4350646" y="-7870"/>
                  <a:pt x="4442354" y="88191"/>
                  <a:pt x="4427984" y="224997"/>
                </a:cubicBezTo>
                <a:cubicBezTo>
                  <a:pt x="4459396" y="369264"/>
                  <a:pt x="4406886" y="498600"/>
                  <a:pt x="4427984" y="692978"/>
                </a:cubicBezTo>
                <a:cubicBezTo>
                  <a:pt x="4449082" y="887356"/>
                  <a:pt x="4413578" y="953332"/>
                  <a:pt x="4427984" y="1124960"/>
                </a:cubicBezTo>
                <a:cubicBezTo>
                  <a:pt x="4446129" y="1230373"/>
                  <a:pt x="4357053" y="1363210"/>
                  <a:pt x="4202987" y="1349957"/>
                </a:cubicBezTo>
                <a:cubicBezTo>
                  <a:pt x="4008654" y="1367488"/>
                  <a:pt x="3808726" y="1312717"/>
                  <a:pt x="3555143" y="1349957"/>
                </a:cubicBezTo>
                <a:cubicBezTo>
                  <a:pt x="3301560" y="1387197"/>
                  <a:pt x="3262903" y="1331601"/>
                  <a:pt x="3106198" y="1349957"/>
                </a:cubicBezTo>
                <a:cubicBezTo>
                  <a:pt x="2949493" y="1368313"/>
                  <a:pt x="2791936" y="1348295"/>
                  <a:pt x="2657254" y="1349957"/>
                </a:cubicBezTo>
                <a:cubicBezTo>
                  <a:pt x="2522572" y="1351619"/>
                  <a:pt x="2369191" y="1345634"/>
                  <a:pt x="2128749" y="1349957"/>
                </a:cubicBezTo>
                <a:cubicBezTo>
                  <a:pt x="1888307" y="1354280"/>
                  <a:pt x="1814833" y="1336851"/>
                  <a:pt x="1640025" y="1349957"/>
                </a:cubicBezTo>
                <a:cubicBezTo>
                  <a:pt x="1465217" y="1363063"/>
                  <a:pt x="1258932" y="1338263"/>
                  <a:pt x="1151300" y="1349957"/>
                </a:cubicBezTo>
                <a:cubicBezTo>
                  <a:pt x="1043668" y="1361651"/>
                  <a:pt x="432681" y="1329028"/>
                  <a:pt x="224997" y="1349957"/>
                </a:cubicBezTo>
                <a:cubicBezTo>
                  <a:pt x="96269" y="1355861"/>
                  <a:pt x="-10032" y="1230804"/>
                  <a:pt x="0" y="1124960"/>
                </a:cubicBezTo>
                <a:cubicBezTo>
                  <a:pt x="-40616" y="930778"/>
                  <a:pt x="15023" y="813136"/>
                  <a:pt x="0" y="692978"/>
                </a:cubicBezTo>
                <a:cubicBezTo>
                  <a:pt x="-15023" y="572820"/>
                  <a:pt x="40929" y="394032"/>
                  <a:pt x="0" y="224997"/>
                </a:cubicBezTo>
                <a:close/>
              </a:path>
            </a:pathLst>
          </a:custGeom>
          <a:noFill/>
          <a:ln>
            <a:solidFill>
              <a:srgbClr val="00B0F0">
                <a:alpha val="30196"/>
              </a:srgbClr>
            </a:solidFill>
            <a:prstDash val="lgDash"/>
            <a:extLst>
              <a:ext uri="{C807C97D-BFC1-408E-A445-0C87EB9F89A2}">
                <ask:lineSketchStyleProps xmlns:ask="http://schemas.microsoft.com/office/drawing/2018/sketchyshapes" sd="3524976863">
                  <a:prstGeom prst="round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5EFC0183-10A6-EA44-C8F2-237E40BF6AD7}"/>
              </a:ext>
            </a:extLst>
          </p:cNvPr>
          <p:cNvSpPr txBox="1"/>
          <p:nvPr/>
        </p:nvSpPr>
        <p:spPr>
          <a:xfrm>
            <a:off x="4666151" y="3447083"/>
            <a:ext cx="2339102" cy="307777"/>
          </a:xfrm>
          <a:prstGeom prst="rect">
            <a:avLst/>
          </a:prstGeom>
          <a:solidFill>
            <a:schemeClr val="bg1"/>
          </a:solidFill>
        </p:spPr>
        <p:txBody>
          <a:bodyPr wrap="none" rtlCol="0">
            <a:spAutoFit/>
          </a:bodyPr>
          <a:lstStyle/>
          <a:p>
            <a:r>
              <a:rPr lang="ja-JP" altLang="en-US" sz="1400" b="1" dirty="0">
                <a:solidFill>
                  <a:srgbClr val="00B0F0"/>
                </a:solidFill>
                <a:latin typeface="メイリオ" panose="020B0604030504040204" pitchFamily="50" charset="-128"/>
                <a:ea typeface="メイリオ" panose="020B0604030504040204" pitchFamily="50" charset="-128"/>
              </a:rPr>
              <a:t>１羽当たりの面積が変わる</a:t>
            </a:r>
            <a:endParaRPr lang="en-US" altLang="ja-JP" sz="1400" b="1" dirty="0">
              <a:solidFill>
                <a:srgbClr val="00B0F0"/>
              </a:solidFill>
              <a:latin typeface="メイリオ" panose="020B0604030504040204" pitchFamily="50" charset="-128"/>
              <a:ea typeface="メイリオ" panose="020B0604030504040204" pitchFamily="50" charset="-128"/>
            </a:endParaRPr>
          </a:p>
        </p:txBody>
      </p:sp>
      <p:sp>
        <p:nvSpPr>
          <p:cNvPr id="17" name="四角形: 角を丸くする 16">
            <a:extLst>
              <a:ext uri="{FF2B5EF4-FFF2-40B4-BE49-F238E27FC236}">
                <a16:creationId xmlns:a16="http://schemas.microsoft.com/office/drawing/2014/main" id="{B2A82E48-BCA4-058E-2DA9-647F041A23B0}"/>
              </a:ext>
            </a:extLst>
          </p:cNvPr>
          <p:cNvSpPr/>
          <p:nvPr/>
        </p:nvSpPr>
        <p:spPr>
          <a:xfrm>
            <a:off x="4589167" y="5088354"/>
            <a:ext cx="4427984" cy="1596523"/>
          </a:xfrm>
          <a:custGeom>
            <a:avLst/>
            <a:gdLst>
              <a:gd name="connsiteX0" fmla="*/ 0 w 4427984"/>
              <a:gd name="connsiteY0" fmla="*/ 266092 h 1596523"/>
              <a:gd name="connsiteX1" fmla="*/ 266092 w 4427984"/>
              <a:gd name="connsiteY1" fmla="*/ 0 h 1596523"/>
              <a:gd name="connsiteX2" fmla="*/ 861593 w 4427984"/>
              <a:gd name="connsiteY2" fmla="*/ 0 h 1596523"/>
              <a:gd name="connsiteX3" fmla="*/ 1379178 w 4427984"/>
              <a:gd name="connsiteY3" fmla="*/ 0 h 1596523"/>
              <a:gd name="connsiteX4" fmla="*/ 1935721 w 4427984"/>
              <a:gd name="connsiteY4" fmla="*/ 0 h 1596523"/>
              <a:gd name="connsiteX5" fmla="*/ 2453305 w 4427984"/>
              <a:gd name="connsiteY5" fmla="*/ 0 h 1596523"/>
              <a:gd name="connsiteX6" fmla="*/ 2931932 w 4427984"/>
              <a:gd name="connsiteY6" fmla="*/ 0 h 1596523"/>
              <a:gd name="connsiteX7" fmla="*/ 3488475 w 4427984"/>
              <a:gd name="connsiteY7" fmla="*/ 0 h 1596523"/>
              <a:gd name="connsiteX8" fmla="*/ 4161892 w 4427984"/>
              <a:gd name="connsiteY8" fmla="*/ 0 h 1596523"/>
              <a:gd name="connsiteX9" fmla="*/ 4427984 w 4427984"/>
              <a:gd name="connsiteY9" fmla="*/ 266092 h 1596523"/>
              <a:gd name="connsiteX10" fmla="*/ 4427984 w 4427984"/>
              <a:gd name="connsiteY10" fmla="*/ 819548 h 1596523"/>
              <a:gd name="connsiteX11" fmla="*/ 4427984 w 4427984"/>
              <a:gd name="connsiteY11" fmla="*/ 1330431 h 1596523"/>
              <a:gd name="connsiteX12" fmla="*/ 4161892 w 4427984"/>
              <a:gd name="connsiteY12" fmla="*/ 1596523 h 1596523"/>
              <a:gd name="connsiteX13" fmla="*/ 3527433 w 4427984"/>
              <a:gd name="connsiteY13" fmla="*/ 1596523 h 1596523"/>
              <a:gd name="connsiteX14" fmla="*/ 3087764 w 4427984"/>
              <a:gd name="connsiteY14" fmla="*/ 1596523 h 1596523"/>
              <a:gd name="connsiteX15" fmla="*/ 2648095 w 4427984"/>
              <a:gd name="connsiteY15" fmla="*/ 1596523 h 1596523"/>
              <a:gd name="connsiteX16" fmla="*/ 2130511 w 4427984"/>
              <a:gd name="connsiteY16" fmla="*/ 1596523 h 1596523"/>
              <a:gd name="connsiteX17" fmla="*/ 1651884 w 4427984"/>
              <a:gd name="connsiteY17" fmla="*/ 1596523 h 1596523"/>
              <a:gd name="connsiteX18" fmla="*/ 1173257 w 4427984"/>
              <a:gd name="connsiteY18" fmla="*/ 1596523 h 1596523"/>
              <a:gd name="connsiteX19" fmla="*/ 266092 w 4427984"/>
              <a:gd name="connsiteY19" fmla="*/ 1596523 h 1596523"/>
              <a:gd name="connsiteX20" fmla="*/ 0 w 4427984"/>
              <a:gd name="connsiteY20" fmla="*/ 1330431 h 1596523"/>
              <a:gd name="connsiteX21" fmla="*/ 0 w 4427984"/>
              <a:gd name="connsiteY21" fmla="*/ 819548 h 1596523"/>
              <a:gd name="connsiteX22" fmla="*/ 0 w 4427984"/>
              <a:gd name="connsiteY22" fmla="*/ 266092 h 1596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427984" h="1596523" extrusionOk="0">
                <a:moveTo>
                  <a:pt x="0" y="266092"/>
                </a:moveTo>
                <a:cubicBezTo>
                  <a:pt x="-18322" y="84198"/>
                  <a:pt x="116677" y="-29397"/>
                  <a:pt x="266092" y="0"/>
                </a:cubicBezTo>
                <a:cubicBezTo>
                  <a:pt x="489245" y="-31534"/>
                  <a:pt x="648206" y="37680"/>
                  <a:pt x="861593" y="0"/>
                </a:cubicBezTo>
                <a:cubicBezTo>
                  <a:pt x="1074980" y="-37680"/>
                  <a:pt x="1263860" y="19857"/>
                  <a:pt x="1379178" y="0"/>
                </a:cubicBezTo>
                <a:cubicBezTo>
                  <a:pt x="1494497" y="-19857"/>
                  <a:pt x="1664142" y="27347"/>
                  <a:pt x="1935721" y="0"/>
                </a:cubicBezTo>
                <a:cubicBezTo>
                  <a:pt x="2207300" y="-27347"/>
                  <a:pt x="2339300" y="7292"/>
                  <a:pt x="2453305" y="0"/>
                </a:cubicBezTo>
                <a:cubicBezTo>
                  <a:pt x="2567310" y="-7292"/>
                  <a:pt x="2803881" y="54724"/>
                  <a:pt x="2931932" y="0"/>
                </a:cubicBezTo>
                <a:cubicBezTo>
                  <a:pt x="3059983" y="-54724"/>
                  <a:pt x="3254207" y="20152"/>
                  <a:pt x="3488475" y="0"/>
                </a:cubicBezTo>
                <a:cubicBezTo>
                  <a:pt x="3722743" y="-20152"/>
                  <a:pt x="3871080" y="21726"/>
                  <a:pt x="4161892" y="0"/>
                </a:cubicBezTo>
                <a:cubicBezTo>
                  <a:pt x="4329724" y="-7021"/>
                  <a:pt x="4431931" y="115687"/>
                  <a:pt x="4427984" y="266092"/>
                </a:cubicBezTo>
                <a:cubicBezTo>
                  <a:pt x="4457322" y="523757"/>
                  <a:pt x="4397059" y="612173"/>
                  <a:pt x="4427984" y="819548"/>
                </a:cubicBezTo>
                <a:cubicBezTo>
                  <a:pt x="4458909" y="1026923"/>
                  <a:pt x="4372013" y="1100661"/>
                  <a:pt x="4427984" y="1330431"/>
                </a:cubicBezTo>
                <a:cubicBezTo>
                  <a:pt x="4449368" y="1455177"/>
                  <a:pt x="4329594" y="1605747"/>
                  <a:pt x="4161892" y="1596523"/>
                </a:cubicBezTo>
                <a:cubicBezTo>
                  <a:pt x="4004250" y="1643061"/>
                  <a:pt x="3740994" y="1593482"/>
                  <a:pt x="3527433" y="1596523"/>
                </a:cubicBezTo>
                <a:cubicBezTo>
                  <a:pt x="3313872" y="1599564"/>
                  <a:pt x="3199921" y="1570912"/>
                  <a:pt x="3087764" y="1596523"/>
                </a:cubicBezTo>
                <a:cubicBezTo>
                  <a:pt x="2975607" y="1622134"/>
                  <a:pt x="2808304" y="1546805"/>
                  <a:pt x="2648095" y="1596523"/>
                </a:cubicBezTo>
                <a:cubicBezTo>
                  <a:pt x="2487886" y="1646241"/>
                  <a:pt x="2377159" y="1553297"/>
                  <a:pt x="2130511" y="1596523"/>
                </a:cubicBezTo>
                <a:cubicBezTo>
                  <a:pt x="1883863" y="1639749"/>
                  <a:pt x="1843236" y="1559599"/>
                  <a:pt x="1651884" y="1596523"/>
                </a:cubicBezTo>
                <a:cubicBezTo>
                  <a:pt x="1460532" y="1633447"/>
                  <a:pt x="1386870" y="1565206"/>
                  <a:pt x="1173257" y="1596523"/>
                </a:cubicBezTo>
                <a:cubicBezTo>
                  <a:pt x="959644" y="1627840"/>
                  <a:pt x="608434" y="1553571"/>
                  <a:pt x="266092" y="1596523"/>
                </a:cubicBezTo>
                <a:cubicBezTo>
                  <a:pt x="93897" y="1629888"/>
                  <a:pt x="-14361" y="1451024"/>
                  <a:pt x="0" y="1330431"/>
                </a:cubicBezTo>
                <a:cubicBezTo>
                  <a:pt x="-37988" y="1200976"/>
                  <a:pt x="59055" y="981458"/>
                  <a:pt x="0" y="819548"/>
                </a:cubicBezTo>
                <a:cubicBezTo>
                  <a:pt x="-59055" y="657638"/>
                  <a:pt x="60793" y="445702"/>
                  <a:pt x="0" y="266092"/>
                </a:cubicBezTo>
                <a:close/>
              </a:path>
            </a:pathLst>
          </a:custGeom>
          <a:noFill/>
          <a:ln>
            <a:solidFill>
              <a:srgbClr val="00B0F0">
                <a:alpha val="30196"/>
              </a:srgbClr>
            </a:solidFill>
            <a:prstDash val="lgDash"/>
            <a:extLst>
              <a:ext uri="{C807C97D-BFC1-408E-A445-0C87EB9F89A2}">
                <ask:lineSketchStyleProps xmlns:ask="http://schemas.microsoft.com/office/drawing/2018/sketchyshapes" sd="3524976863">
                  <a:prstGeom prst="round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F9F0E6E5-72E9-8B8E-5984-86AAA6151007}"/>
              </a:ext>
            </a:extLst>
          </p:cNvPr>
          <p:cNvSpPr txBox="1"/>
          <p:nvPr/>
        </p:nvSpPr>
        <p:spPr>
          <a:xfrm>
            <a:off x="4670590" y="4943377"/>
            <a:ext cx="1800493" cy="307777"/>
          </a:xfrm>
          <a:prstGeom prst="rect">
            <a:avLst/>
          </a:prstGeom>
          <a:solidFill>
            <a:schemeClr val="bg1"/>
          </a:solidFill>
        </p:spPr>
        <p:txBody>
          <a:bodyPr wrap="none" rtlCol="0">
            <a:spAutoFit/>
          </a:bodyPr>
          <a:lstStyle/>
          <a:p>
            <a:r>
              <a:rPr lang="ja-JP" altLang="en-US" sz="1400" b="1" dirty="0">
                <a:solidFill>
                  <a:srgbClr val="00B0F0"/>
                </a:solidFill>
                <a:latin typeface="メイリオ" panose="020B0604030504040204" pitchFamily="50" charset="-128"/>
                <a:ea typeface="メイリオ" panose="020B0604030504040204" pitchFamily="50" charset="-128"/>
              </a:rPr>
              <a:t>混み具合を判断する</a:t>
            </a:r>
            <a:endParaRPr lang="en-US" altLang="ja-JP" sz="1400" b="1" dirty="0">
              <a:solidFill>
                <a:srgbClr val="00B0F0"/>
              </a:solidFill>
              <a:latin typeface="メイリオ" panose="020B0604030504040204" pitchFamily="50" charset="-128"/>
              <a:ea typeface="メイリオ" panose="020B0604030504040204" pitchFamily="50" charset="-128"/>
            </a:endParaRPr>
          </a:p>
        </p:txBody>
      </p:sp>
      <p:sp>
        <p:nvSpPr>
          <p:cNvPr id="18" name="吹き出し: 角を丸めた四角形 17">
            <a:extLst>
              <a:ext uri="{FF2B5EF4-FFF2-40B4-BE49-F238E27FC236}">
                <a16:creationId xmlns:a16="http://schemas.microsoft.com/office/drawing/2014/main" id="{BD03CD0F-CC5C-A54E-297B-449090595892}"/>
              </a:ext>
            </a:extLst>
          </p:cNvPr>
          <p:cNvSpPr/>
          <p:nvPr/>
        </p:nvSpPr>
        <p:spPr>
          <a:xfrm>
            <a:off x="4923821" y="5200235"/>
            <a:ext cx="2952328" cy="807081"/>
          </a:xfrm>
          <a:prstGeom prst="wedgeRoundRectCallout">
            <a:avLst>
              <a:gd name="adj1" fmla="val 59044"/>
              <a:gd name="adj2" fmla="val 19187"/>
              <a:gd name="adj3" fmla="val 16667"/>
            </a:avLst>
          </a:prstGeom>
          <a:solidFill>
            <a:srgbClr val="FFFF00">
              <a:alpha val="9804"/>
            </a:srgbClr>
          </a:solidFill>
          <a:ln>
            <a:solidFill>
              <a:srgbClr val="FFFF0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400" dirty="0">
                <a:solidFill>
                  <a:prstClr val="black"/>
                </a:solidFill>
                <a:latin typeface="メイリオ" panose="020B0604030504040204" pitchFamily="50" charset="-128"/>
                <a:ea typeface="メイリオ" panose="020B0604030504040204" pitchFamily="50" charset="-128"/>
              </a:rPr>
              <a:t>人数や面積が変わると、「１羽当たりの面積」と「混み具合」には、どんな関係がありますか？</a:t>
            </a:r>
            <a:endParaRPr lang="en-US" altLang="ja-JP" sz="1400" dirty="0">
              <a:solidFill>
                <a:prstClr val="black"/>
              </a:solidFill>
              <a:latin typeface="メイリオ" panose="020B0604030504040204" pitchFamily="50" charset="-128"/>
              <a:ea typeface="メイリオ" panose="020B0604030504040204" pitchFamily="50" charset="-128"/>
            </a:endParaRPr>
          </a:p>
        </p:txBody>
      </p:sp>
      <p:sp>
        <p:nvSpPr>
          <p:cNvPr id="21" name="テキスト ボックス 20">
            <a:extLst>
              <a:ext uri="{FF2B5EF4-FFF2-40B4-BE49-F238E27FC236}">
                <a16:creationId xmlns:a16="http://schemas.microsoft.com/office/drawing/2014/main" id="{C2D6C287-062F-AD7C-0E01-DACE376E2685}"/>
              </a:ext>
            </a:extLst>
          </p:cNvPr>
          <p:cNvSpPr txBox="1"/>
          <p:nvPr/>
        </p:nvSpPr>
        <p:spPr>
          <a:xfrm>
            <a:off x="133086" y="2229793"/>
            <a:ext cx="4169247" cy="523220"/>
          </a:xfrm>
          <a:prstGeom prst="rect">
            <a:avLst/>
          </a:prstGeom>
          <a:noFill/>
        </p:spPr>
        <p:txBody>
          <a:bodyPr wrap="square" rtlCol="0">
            <a:spAutoFit/>
          </a:bodyPr>
          <a:lstStyle/>
          <a:p>
            <a:r>
              <a:rPr lang="ja-JP" altLang="en-US" sz="1400" dirty="0">
                <a:solidFill>
                  <a:srgbClr val="002060"/>
                </a:solidFill>
                <a:latin typeface="メイリオ" panose="020B0604030504040204" pitchFamily="50" charset="-128"/>
                <a:ea typeface="メイリオ" panose="020B0604030504040204" pitchFamily="50" charset="-128"/>
              </a:rPr>
              <a:t>デジタル学習基盤を活用し、ペンギンの数や面積を変えながら数量の変化を連続的に捉えます。</a:t>
            </a:r>
            <a:endParaRPr lang="en-US" altLang="ja-JP" sz="1400" dirty="0">
              <a:solidFill>
                <a:srgbClr val="002060"/>
              </a:solidFill>
              <a:latin typeface="メイリオ" panose="020B0604030504040204" pitchFamily="50" charset="-128"/>
              <a:ea typeface="メイリオ" panose="020B0604030504040204" pitchFamily="50" charset="-128"/>
            </a:endParaRPr>
          </a:p>
        </p:txBody>
      </p:sp>
      <p:sp>
        <p:nvSpPr>
          <p:cNvPr id="33" name="正方形/長方形 32">
            <a:extLst>
              <a:ext uri="{FF2B5EF4-FFF2-40B4-BE49-F238E27FC236}">
                <a16:creationId xmlns:a16="http://schemas.microsoft.com/office/drawing/2014/main" id="{B3625803-A5A5-2086-1398-AEC2BD1C6405}"/>
              </a:ext>
            </a:extLst>
          </p:cNvPr>
          <p:cNvSpPr/>
          <p:nvPr/>
        </p:nvSpPr>
        <p:spPr>
          <a:xfrm>
            <a:off x="154277" y="3161950"/>
            <a:ext cx="1281675" cy="1271626"/>
          </a:xfrm>
          <a:prstGeom prst="rect">
            <a:avLst/>
          </a:prstGeom>
          <a:solidFill>
            <a:schemeClr val="bg1"/>
          </a:solidFill>
          <a:ln>
            <a:solidFill>
              <a:srgbClr val="0070C0">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正方形/長方形 36">
            <a:extLst>
              <a:ext uri="{FF2B5EF4-FFF2-40B4-BE49-F238E27FC236}">
                <a16:creationId xmlns:a16="http://schemas.microsoft.com/office/drawing/2014/main" id="{A3B623FD-CB55-1EFB-18A7-C8A63E7E7AA5}"/>
              </a:ext>
            </a:extLst>
          </p:cNvPr>
          <p:cNvSpPr/>
          <p:nvPr/>
        </p:nvSpPr>
        <p:spPr>
          <a:xfrm>
            <a:off x="1627474" y="3160109"/>
            <a:ext cx="1281675" cy="1271626"/>
          </a:xfrm>
          <a:prstGeom prst="rect">
            <a:avLst/>
          </a:prstGeom>
          <a:solidFill>
            <a:schemeClr val="bg1"/>
          </a:solidFill>
          <a:ln>
            <a:solidFill>
              <a:srgbClr val="0070C0">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正方形/長方形 38">
            <a:extLst>
              <a:ext uri="{FF2B5EF4-FFF2-40B4-BE49-F238E27FC236}">
                <a16:creationId xmlns:a16="http://schemas.microsoft.com/office/drawing/2014/main" id="{8885862E-F2BE-DC06-4A6E-24E2C0975425}"/>
              </a:ext>
            </a:extLst>
          </p:cNvPr>
          <p:cNvSpPr/>
          <p:nvPr/>
        </p:nvSpPr>
        <p:spPr>
          <a:xfrm>
            <a:off x="3100278" y="3161950"/>
            <a:ext cx="1281675" cy="1271626"/>
          </a:xfrm>
          <a:prstGeom prst="rect">
            <a:avLst/>
          </a:prstGeom>
          <a:solidFill>
            <a:schemeClr val="bg1"/>
          </a:solidFill>
          <a:ln>
            <a:solidFill>
              <a:srgbClr val="0070C0">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0" name="図 39">
            <a:extLst>
              <a:ext uri="{FF2B5EF4-FFF2-40B4-BE49-F238E27FC236}">
                <a16:creationId xmlns:a16="http://schemas.microsoft.com/office/drawing/2014/main" id="{178F1BE8-848F-2ECE-E06E-CF9471634148}"/>
              </a:ext>
            </a:extLst>
          </p:cNvPr>
          <p:cNvPicPr>
            <a:picLocks noChangeAspect="1"/>
          </p:cNvPicPr>
          <p:nvPr/>
        </p:nvPicPr>
        <p:blipFill>
          <a:blip r:embed="rId6"/>
          <a:srcRect l="76987" t="12214" r="18644" b="72408"/>
          <a:stretch>
            <a:fillRect/>
          </a:stretch>
        </p:blipFill>
        <p:spPr>
          <a:xfrm>
            <a:off x="411918" y="3512998"/>
            <a:ext cx="159017" cy="288032"/>
          </a:xfrm>
          <a:prstGeom prst="rect">
            <a:avLst/>
          </a:prstGeom>
        </p:spPr>
      </p:pic>
      <p:pic>
        <p:nvPicPr>
          <p:cNvPr id="41" name="図 40">
            <a:extLst>
              <a:ext uri="{FF2B5EF4-FFF2-40B4-BE49-F238E27FC236}">
                <a16:creationId xmlns:a16="http://schemas.microsoft.com/office/drawing/2014/main" id="{A76CD98C-9180-8FAE-75EA-4C55B84E7283}"/>
              </a:ext>
            </a:extLst>
          </p:cNvPr>
          <p:cNvPicPr>
            <a:picLocks noChangeAspect="1"/>
          </p:cNvPicPr>
          <p:nvPr/>
        </p:nvPicPr>
        <p:blipFill>
          <a:blip r:embed="rId6"/>
          <a:srcRect l="76987" t="12214" r="18644" b="72408"/>
          <a:stretch>
            <a:fillRect/>
          </a:stretch>
        </p:blipFill>
        <p:spPr>
          <a:xfrm>
            <a:off x="4127593" y="3269774"/>
            <a:ext cx="159017" cy="288032"/>
          </a:xfrm>
          <a:prstGeom prst="rect">
            <a:avLst/>
          </a:prstGeom>
        </p:spPr>
      </p:pic>
      <p:pic>
        <p:nvPicPr>
          <p:cNvPr id="42" name="図 41">
            <a:extLst>
              <a:ext uri="{FF2B5EF4-FFF2-40B4-BE49-F238E27FC236}">
                <a16:creationId xmlns:a16="http://schemas.microsoft.com/office/drawing/2014/main" id="{7E65BB51-A1C4-400C-06BB-12EE8985300A}"/>
              </a:ext>
            </a:extLst>
          </p:cNvPr>
          <p:cNvPicPr>
            <a:picLocks noChangeAspect="1"/>
          </p:cNvPicPr>
          <p:nvPr/>
        </p:nvPicPr>
        <p:blipFill>
          <a:blip r:embed="rId6"/>
          <a:srcRect l="76987" t="12214" r="18644" b="72408"/>
          <a:stretch>
            <a:fillRect/>
          </a:stretch>
        </p:blipFill>
        <p:spPr>
          <a:xfrm>
            <a:off x="3259553" y="3666668"/>
            <a:ext cx="159017" cy="288032"/>
          </a:xfrm>
          <a:prstGeom prst="rect">
            <a:avLst/>
          </a:prstGeom>
        </p:spPr>
      </p:pic>
      <p:pic>
        <p:nvPicPr>
          <p:cNvPr id="43" name="図 42">
            <a:extLst>
              <a:ext uri="{FF2B5EF4-FFF2-40B4-BE49-F238E27FC236}">
                <a16:creationId xmlns:a16="http://schemas.microsoft.com/office/drawing/2014/main" id="{91C92C69-F606-D4A9-3962-06723A88CE58}"/>
              </a:ext>
            </a:extLst>
          </p:cNvPr>
          <p:cNvPicPr>
            <a:picLocks noChangeAspect="1"/>
          </p:cNvPicPr>
          <p:nvPr/>
        </p:nvPicPr>
        <p:blipFill>
          <a:blip r:embed="rId6"/>
          <a:srcRect l="76987" t="12214" r="18644" b="72408"/>
          <a:stretch>
            <a:fillRect/>
          </a:stretch>
        </p:blipFill>
        <p:spPr>
          <a:xfrm>
            <a:off x="1029129" y="3648189"/>
            <a:ext cx="159017" cy="288032"/>
          </a:xfrm>
          <a:prstGeom prst="rect">
            <a:avLst/>
          </a:prstGeom>
        </p:spPr>
      </p:pic>
      <p:pic>
        <p:nvPicPr>
          <p:cNvPr id="44" name="図 43">
            <a:extLst>
              <a:ext uri="{FF2B5EF4-FFF2-40B4-BE49-F238E27FC236}">
                <a16:creationId xmlns:a16="http://schemas.microsoft.com/office/drawing/2014/main" id="{7D20A246-F6A4-D35B-C8E3-480D57E35A6B}"/>
              </a:ext>
            </a:extLst>
          </p:cNvPr>
          <p:cNvPicPr>
            <a:picLocks noChangeAspect="1"/>
          </p:cNvPicPr>
          <p:nvPr/>
        </p:nvPicPr>
        <p:blipFill>
          <a:blip r:embed="rId6"/>
          <a:srcRect l="76987" t="12214" r="18644" b="72408"/>
          <a:stretch>
            <a:fillRect/>
          </a:stretch>
        </p:blipFill>
        <p:spPr>
          <a:xfrm>
            <a:off x="1923655" y="3315838"/>
            <a:ext cx="159017" cy="288032"/>
          </a:xfrm>
          <a:prstGeom prst="rect">
            <a:avLst/>
          </a:prstGeom>
        </p:spPr>
      </p:pic>
      <p:pic>
        <p:nvPicPr>
          <p:cNvPr id="45" name="図 44">
            <a:extLst>
              <a:ext uri="{FF2B5EF4-FFF2-40B4-BE49-F238E27FC236}">
                <a16:creationId xmlns:a16="http://schemas.microsoft.com/office/drawing/2014/main" id="{04620841-21C3-85BA-662B-DB82F13A3D5D}"/>
              </a:ext>
            </a:extLst>
          </p:cNvPr>
          <p:cNvPicPr>
            <a:picLocks noChangeAspect="1"/>
          </p:cNvPicPr>
          <p:nvPr/>
        </p:nvPicPr>
        <p:blipFill>
          <a:blip r:embed="rId6"/>
          <a:srcRect l="76987" t="12214" r="18644" b="72408"/>
          <a:stretch>
            <a:fillRect/>
          </a:stretch>
        </p:blipFill>
        <p:spPr>
          <a:xfrm>
            <a:off x="2105350" y="3715889"/>
            <a:ext cx="159017" cy="288032"/>
          </a:xfrm>
          <a:prstGeom prst="rect">
            <a:avLst/>
          </a:prstGeom>
        </p:spPr>
      </p:pic>
      <p:pic>
        <p:nvPicPr>
          <p:cNvPr id="46" name="図 45">
            <a:extLst>
              <a:ext uri="{FF2B5EF4-FFF2-40B4-BE49-F238E27FC236}">
                <a16:creationId xmlns:a16="http://schemas.microsoft.com/office/drawing/2014/main" id="{3F30FC37-AEB5-793F-2FFF-8B3785D6EC9A}"/>
              </a:ext>
            </a:extLst>
          </p:cNvPr>
          <p:cNvPicPr>
            <a:picLocks noChangeAspect="1"/>
          </p:cNvPicPr>
          <p:nvPr/>
        </p:nvPicPr>
        <p:blipFill>
          <a:blip r:embed="rId6"/>
          <a:srcRect l="76987" t="12214" r="18644" b="72408"/>
          <a:stretch>
            <a:fillRect/>
          </a:stretch>
        </p:blipFill>
        <p:spPr>
          <a:xfrm>
            <a:off x="2599021" y="3434128"/>
            <a:ext cx="159017" cy="288032"/>
          </a:xfrm>
          <a:prstGeom prst="rect">
            <a:avLst/>
          </a:prstGeom>
        </p:spPr>
      </p:pic>
      <p:pic>
        <p:nvPicPr>
          <p:cNvPr id="47" name="図 46">
            <a:extLst>
              <a:ext uri="{FF2B5EF4-FFF2-40B4-BE49-F238E27FC236}">
                <a16:creationId xmlns:a16="http://schemas.microsoft.com/office/drawing/2014/main" id="{A74D92A8-1F6C-2C15-70D2-305C078DDD49}"/>
              </a:ext>
            </a:extLst>
          </p:cNvPr>
          <p:cNvPicPr>
            <a:picLocks noChangeAspect="1"/>
          </p:cNvPicPr>
          <p:nvPr/>
        </p:nvPicPr>
        <p:blipFill>
          <a:blip r:embed="rId6"/>
          <a:srcRect l="76987" t="12214" r="18644" b="72408"/>
          <a:stretch>
            <a:fillRect/>
          </a:stretch>
        </p:blipFill>
        <p:spPr>
          <a:xfrm>
            <a:off x="1876125" y="4024784"/>
            <a:ext cx="159017" cy="288032"/>
          </a:xfrm>
          <a:prstGeom prst="rect">
            <a:avLst/>
          </a:prstGeom>
        </p:spPr>
      </p:pic>
      <p:pic>
        <p:nvPicPr>
          <p:cNvPr id="48" name="図 47">
            <a:extLst>
              <a:ext uri="{FF2B5EF4-FFF2-40B4-BE49-F238E27FC236}">
                <a16:creationId xmlns:a16="http://schemas.microsoft.com/office/drawing/2014/main" id="{16686686-622E-0E47-20CD-4C59FCB7458E}"/>
              </a:ext>
            </a:extLst>
          </p:cNvPr>
          <p:cNvPicPr>
            <a:picLocks noChangeAspect="1"/>
          </p:cNvPicPr>
          <p:nvPr/>
        </p:nvPicPr>
        <p:blipFill>
          <a:blip r:embed="rId6"/>
          <a:srcRect l="76987" t="12214" r="18644" b="72408"/>
          <a:stretch>
            <a:fillRect/>
          </a:stretch>
        </p:blipFill>
        <p:spPr>
          <a:xfrm>
            <a:off x="2602469" y="3990376"/>
            <a:ext cx="159017" cy="288032"/>
          </a:xfrm>
          <a:prstGeom prst="rect">
            <a:avLst/>
          </a:prstGeom>
        </p:spPr>
      </p:pic>
      <p:pic>
        <p:nvPicPr>
          <p:cNvPr id="49" name="図 48">
            <a:extLst>
              <a:ext uri="{FF2B5EF4-FFF2-40B4-BE49-F238E27FC236}">
                <a16:creationId xmlns:a16="http://schemas.microsoft.com/office/drawing/2014/main" id="{75B0F675-D946-1EE1-B885-44DF4A2EE5D3}"/>
              </a:ext>
            </a:extLst>
          </p:cNvPr>
          <p:cNvPicPr>
            <a:picLocks noChangeAspect="1"/>
          </p:cNvPicPr>
          <p:nvPr/>
        </p:nvPicPr>
        <p:blipFill>
          <a:blip r:embed="rId6"/>
          <a:srcRect l="76987" t="12214" r="18644" b="72408"/>
          <a:stretch>
            <a:fillRect/>
          </a:stretch>
        </p:blipFill>
        <p:spPr>
          <a:xfrm>
            <a:off x="3433653" y="3386182"/>
            <a:ext cx="159017" cy="288032"/>
          </a:xfrm>
          <a:prstGeom prst="rect">
            <a:avLst/>
          </a:prstGeom>
        </p:spPr>
      </p:pic>
      <p:pic>
        <p:nvPicPr>
          <p:cNvPr id="50" name="図 49">
            <a:extLst>
              <a:ext uri="{FF2B5EF4-FFF2-40B4-BE49-F238E27FC236}">
                <a16:creationId xmlns:a16="http://schemas.microsoft.com/office/drawing/2014/main" id="{1750EB11-7A2F-2BFF-4E1C-01C7039DF4B5}"/>
              </a:ext>
            </a:extLst>
          </p:cNvPr>
          <p:cNvPicPr>
            <a:picLocks noChangeAspect="1"/>
          </p:cNvPicPr>
          <p:nvPr/>
        </p:nvPicPr>
        <p:blipFill>
          <a:blip r:embed="rId6"/>
          <a:srcRect l="76987" t="12214" r="18644" b="72408"/>
          <a:stretch>
            <a:fillRect/>
          </a:stretch>
        </p:blipFill>
        <p:spPr>
          <a:xfrm>
            <a:off x="3887015" y="3381680"/>
            <a:ext cx="159017" cy="288032"/>
          </a:xfrm>
          <a:prstGeom prst="rect">
            <a:avLst/>
          </a:prstGeom>
        </p:spPr>
      </p:pic>
      <p:pic>
        <p:nvPicPr>
          <p:cNvPr id="51" name="図 50">
            <a:extLst>
              <a:ext uri="{FF2B5EF4-FFF2-40B4-BE49-F238E27FC236}">
                <a16:creationId xmlns:a16="http://schemas.microsoft.com/office/drawing/2014/main" id="{495A6732-8926-A6B7-1EAF-3C76DAC61072}"/>
              </a:ext>
            </a:extLst>
          </p:cNvPr>
          <p:cNvPicPr>
            <a:picLocks noChangeAspect="1"/>
          </p:cNvPicPr>
          <p:nvPr/>
        </p:nvPicPr>
        <p:blipFill>
          <a:blip r:embed="rId6"/>
          <a:srcRect l="76987" t="12214" r="18644" b="72408"/>
          <a:stretch>
            <a:fillRect/>
          </a:stretch>
        </p:blipFill>
        <p:spPr>
          <a:xfrm>
            <a:off x="3633072" y="3764959"/>
            <a:ext cx="159017" cy="288032"/>
          </a:xfrm>
          <a:prstGeom prst="rect">
            <a:avLst/>
          </a:prstGeom>
        </p:spPr>
      </p:pic>
      <p:pic>
        <p:nvPicPr>
          <p:cNvPr id="52" name="図 51">
            <a:extLst>
              <a:ext uri="{FF2B5EF4-FFF2-40B4-BE49-F238E27FC236}">
                <a16:creationId xmlns:a16="http://schemas.microsoft.com/office/drawing/2014/main" id="{B6C86213-E176-8163-356E-DD689C0A476D}"/>
              </a:ext>
            </a:extLst>
          </p:cNvPr>
          <p:cNvPicPr>
            <a:picLocks noChangeAspect="1"/>
          </p:cNvPicPr>
          <p:nvPr/>
        </p:nvPicPr>
        <p:blipFill>
          <a:blip r:embed="rId6"/>
          <a:srcRect l="76987" t="12214" r="18644" b="72408"/>
          <a:stretch>
            <a:fillRect/>
          </a:stretch>
        </p:blipFill>
        <p:spPr>
          <a:xfrm>
            <a:off x="4143316" y="3859905"/>
            <a:ext cx="159017" cy="288032"/>
          </a:xfrm>
          <a:prstGeom prst="rect">
            <a:avLst/>
          </a:prstGeom>
        </p:spPr>
      </p:pic>
      <p:pic>
        <p:nvPicPr>
          <p:cNvPr id="53" name="図 52">
            <a:extLst>
              <a:ext uri="{FF2B5EF4-FFF2-40B4-BE49-F238E27FC236}">
                <a16:creationId xmlns:a16="http://schemas.microsoft.com/office/drawing/2014/main" id="{537D5813-D640-27AA-2434-CBEA82CB03B9}"/>
              </a:ext>
            </a:extLst>
          </p:cNvPr>
          <p:cNvPicPr>
            <a:picLocks noChangeAspect="1"/>
          </p:cNvPicPr>
          <p:nvPr/>
        </p:nvPicPr>
        <p:blipFill>
          <a:blip r:embed="rId6"/>
          <a:srcRect l="76987" t="12214" r="18644" b="72408"/>
          <a:stretch>
            <a:fillRect/>
          </a:stretch>
        </p:blipFill>
        <p:spPr>
          <a:xfrm>
            <a:off x="3219095" y="4098130"/>
            <a:ext cx="159017" cy="288032"/>
          </a:xfrm>
          <a:prstGeom prst="rect">
            <a:avLst/>
          </a:prstGeom>
        </p:spPr>
      </p:pic>
      <p:pic>
        <p:nvPicPr>
          <p:cNvPr id="54" name="図 53">
            <a:extLst>
              <a:ext uri="{FF2B5EF4-FFF2-40B4-BE49-F238E27FC236}">
                <a16:creationId xmlns:a16="http://schemas.microsoft.com/office/drawing/2014/main" id="{1185ADB7-D8F6-9FCD-1F70-1AD59020A934}"/>
              </a:ext>
            </a:extLst>
          </p:cNvPr>
          <p:cNvPicPr>
            <a:picLocks noChangeAspect="1"/>
          </p:cNvPicPr>
          <p:nvPr/>
        </p:nvPicPr>
        <p:blipFill>
          <a:blip r:embed="rId6"/>
          <a:srcRect l="76987" t="12214" r="18644" b="72408"/>
          <a:stretch>
            <a:fillRect/>
          </a:stretch>
        </p:blipFill>
        <p:spPr>
          <a:xfrm>
            <a:off x="3943025" y="4081873"/>
            <a:ext cx="159017" cy="288032"/>
          </a:xfrm>
          <a:prstGeom prst="rect">
            <a:avLst/>
          </a:prstGeom>
        </p:spPr>
      </p:pic>
      <p:sp>
        <p:nvSpPr>
          <p:cNvPr id="55" name="正方形/長方形 54">
            <a:extLst>
              <a:ext uri="{FF2B5EF4-FFF2-40B4-BE49-F238E27FC236}">
                <a16:creationId xmlns:a16="http://schemas.microsoft.com/office/drawing/2014/main" id="{B1EDE7A8-CA94-2F0F-B0D0-7A9428F8B7D9}"/>
              </a:ext>
            </a:extLst>
          </p:cNvPr>
          <p:cNvSpPr/>
          <p:nvPr/>
        </p:nvSpPr>
        <p:spPr>
          <a:xfrm>
            <a:off x="2815397" y="5136182"/>
            <a:ext cx="1537455" cy="1519025"/>
          </a:xfrm>
          <a:prstGeom prst="rect">
            <a:avLst/>
          </a:prstGeom>
          <a:solidFill>
            <a:schemeClr val="bg1"/>
          </a:solidFill>
          <a:ln>
            <a:solidFill>
              <a:srgbClr val="0070C0">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正方形/長方形 55">
            <a:extLst>
              <a:ext uri="{FF2B5EF4-FFF2-40B4-BE49-F238E27FC236}">
                <a16:creationId xmlns:a16="http://schemas.microsoft.com/office/drawing/2014/main" id="{8E1C1BD5-797F-9381-EDA4-285CE8336EB6}"/>
              </a:ext>
            </a:extLst>
          </p:cNvPr>
          <p:cNvSpPr/>
          <p:nvPr/>
        </p:nvSpPr>
        <p:spPr>
          <a:xfrm>
            <a:off x="1306755" y="5622608"/>
            <a:ext cx="1075890" cy="1030151"/>
          </a:xfrm>
          <a:prstGeom prst="rect">
            <a:avLst/>
          </a:prstGeom>
          <a:solidFill>
            <a:schemeClr val="bg1"/>
          </a:solidFill>
          <a:ln>
            <a:solidFill>
              <a:srgbClr val="0070C0">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正方形/長方形 56">
            <a:extLst>
              <a:ext uri="{FF2B5EF4-FFF2-40B4-BE49-F238E27FC236}">
                <a16:creationId xmlns:a16="http://schemas.microsoft.com/office/drawing/2014/main" id="{7D309331-DD9F-9806-E811-FD906071FDD1}"/>
              </a:ext>
            </a:extLst>
          </p:cNvPr>
          <p:cNvSpPr/>
          <p:nvPr/>
        </p:nvSpPr>
        <p:spPr>
          <a:xfrm>
            <a:off x="242636" y="6058273"/>
            <a:ext cx="614795" cy="580106"/>
          </a:xfrm>
          <a:prstGeom prst="rect">
            <a:avLst/>
          </a:prstGeom>
          <a:solidFill>
            <a:schemeClr val="bg1"/>
          </a:solidFill>
          <a:ln>
            <a:solidFill>
              <a:srgbClr val="0070C0">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8" name="図 57">
            <a:extLst>
              <a:ext uri="{FF2B5EF4-FFF2-40B4-BE49-F238E27FC236}">
                <a16:creationId xmlns:a16="http://schemas.microsoft.com/office/drawing/2014/main" id="{F0C898B3-4DB6-63AA-E918-F8FEBF24459A}"/>
              </a:ext>
            </a:extLst>
          </p:cNvPr>
          <p:cNvPicPr>
            <a:picLocks noChangeAspect="1"/>
          </p:cNvPicPr>
          <p:nvPr/>
        </p:nvPicPr>
        <p:blipFill>
          <a:blip r:embed="rId6"/>
          <a:srcRect l="76987" t="12214" r="18644" b="72408"/>
          <a:stretch>
            <a:fillRect/>
          </a:stretch>
        </p:blipFill>
        <p:spPr>
          <a:xfrm>
            <a:off x="303452" y="6135440"/>
            <a:ext cx="159017" cy="288032"/>
          </a:xfrm>
          <a:prstGeom prst="rect">
            <a:avLst/>
          </a:prstGeom>
        </p:spPr>
      </p:pic>
      <p:pic>
        <p:nvPicPr>
          <p:cNvPr id="59" name="図 58">
            <a:extLst>
              <a:ext uri="{FF2B5EF4-FFF2-40B4-BE49-F238E27FC236}">
                <a16:creationId xmlns:a16="http://schemas.microsoft.com/office/drawing/2014/main" id="{B3F7D5AF-717B-5650-FAC2-F7E3396267D1}"/>
              </a:ext>
            </a:extLst>
          </p:cNvPr>
          <p:cNvPicPr>
            <a:picLocks noChangeAspect="1"/>
          </p:cNvPicPr>
          <p:nvPr/>
        </p:nvPicPr>
        <p:blipFill>
          <a:blip r:embed="rId6"/>
          <a:srcRect l="76987" t="12214" r="18644" b="72408"/>
          <a:stretch>
            <a:fillRect/>
          </a:stretch>
        </p:blipFill>
        <p:spPr>
          <a:xfrm>
            <a:off x="628372" y="6090401"/>
            <a:ext cx="159017" cy="288032"/>
          </a:xfrm>
          <a:prstGeom prst="rect">
            <a:avLst/>
          </a:prstGeom>
        </p:spPr>
      </p:pic>
      <p:pic>
        <p:nvPicPr>
          <p:cNvPr id="60" name="図 59">
            <a:extLst>
              <a:ext uri="{FF2B5EF4-FFF2-40B4-BE49-F238E27FC236}">
                <a16:creationId xmlns:a16="http://schemas.microsoft.com/office/drawing/2014/main" id="{5816CAE4-78AB-E73B-6B00-D6B52C03FAFF}"/>
              </a:ext>
            </a:extLst>
          </p:cNvPr>
          <p:cNvPicPr>
            <a:picLocks noChangeAspect="1"/>
          </p:cNvPicPr>
          <p:nvPr/>
        </p:nvPicPr>
        <p:blipFill>
          <a:blip r:embed="rId6"/>
          <a:srcRect l="76987" t="12214" r="18644" b="72408"/>
          <a:stretch>
            <a:fillRect/>
          </a:stretch>
        </p:blipFill>
        <p:spPr>
          <a:xfrm>
            <a:off x="474785" y="6292382"/>
            <a:ext cx="159017" cy="288032"/>
          </a:xfrm>
          <a:prstGeom prst="rect">
            <a:avLst/>
          </a:prstGeom>
        </p:spPr>
      </p:pic>
      <p:pic>
        <p:nvPicPr>
          <p:cNvPr id="61" name="図 60">
            <a:extLst>
              <a:ext uri="{FF2B5EF4-FFF2-40B4-BE49-F238E27FC236}">
                <a16:creationId xmlns:a16="http://schemas.microsoft.com/office/drawing/2014/main" id="{0E016AA3-6ABE-4F87-472D-D4ECB66FFB6E}"/>
              </a:ext>
            </a:extLst>
          </p:cNvPr>
          <p:cNvPicPr>
            <a:picLocks noChangeAspect="1"/>
          </p:cNvPicPr>
          <p:nvPr/>
        </p:nvPicPr>
        <p:blipFill>
          <a:blip r:embed="rId6"/>
          <a:srcRect l="76987" t="12214" r="18644" b="72408"/>
          <a:stretch>
            <a:fillRect/>
          </a:stretch>
        </p:blipFill>
        <p:spPr>
          <a:xfrm>
            <a:off x="1417411" y="5800077"/>
            <a:ext cx="159017" cy="288032"/>
          </a:xfrm>
          <a:prstGeom prst="rect">
            <a:avLst/>
          </a:prstGeom>
        </p:spPr>
      </p:pic>
      <p:pic>
        <p:nvPicPr>
          <p:cNvPr id="62" name="図 61">
            <a:extLst>
              <a:ext uri="{FF2B5EF4-FFF2-40B4-BE49-F238E27FC236}">
                <a16:creationId xmlns:a16="http://schemas.microsoft.com/office/drawing/2014/main" id="{D9A2727E-AD32-D183-13E2-86358AFD8391}"/>
              </a:ext>
            </a:extLst>
          </p:cNvPr>
          <p:cNvPicPr>
            <a:picLocks noChangeAspect="1"/>
          </p:cNvPicPr>
          <p:nvPr/>
        </p:nvPicPr>
        <p:blipFill>
          <a:blip r:embed="rId6"/>
          <a:srcRect l="76987" t="12214" r="18644" b="72408"/>
          <a:stretch>
            <a:fillRect/>
          </a:stretch>
        </p:blipFill>
        <p:spPr>
          <a:xfrm>
            <a:off x="1995308" y="5791715"/>
            <a:ext cx="159017" cy="288032"/>
          </a:xfrm>
          <a:prstGeom prst="rect">
            <a:avLst/>
          </a:prstGeom>
        </p:spPr>
      </p:pic>
      <p:pic>
        <p:nvPicPr>
          <p:cNvPr id="63" name="図 62">
            <a:extLst>
              <a:ext uri="{FF2B5EF4-FFF2-40B4-BE49-F238E27FC236}">
                <a16:creationId xmlns:a16="http://schemas.microsoft.com/office/drawing/2014/main" id="{15D217F4-37B0-AD5A-B4CB-656993948B1E}"/>
              </a:ext>
            </a:extLst>
          </p:cNvPr>
          <p:cNvPicPr>
            <a:picLocks noChangeAspect="1"/>
          </p:cNvPicPr>
          <p:nvPr/>
        </p:nvPicPr>
        <p:blipFill>
          <a:blip r:embed="rId6"/>
          <a:srcRect l="76987" t="12214" r="18644" b="72408"/>
          <a:stretch>
            <a:fillRect/>
          </a:stretch>
        </p:blipFill>
        <p:spPr>
          <a:xfrm>
            <a:off x="1636778" y="6267440"/>
            <a:ext cx="159017" cy="288032"/>
          </a:xfrm>
          <a:prstGeom prst="rect">
            <a:avLst/>
          </a:prstGeom>
        </p:spPr>
      </p:pic>
      <p:pic>
        <p:nvPicPr>
          <p:cNvPr id="64" name="図 63">
            <a:extLst>
              <a:ext uri="{FF2B5EF4-FFF2-40B4-BE49-F238E27FC236}">
                <a16:creationId xmlns:a16="http://schemas.microsoft.com/office/drawing/2014/main" id="{298C9F15-2D6B-8093-8DBD-7C3F214114B5}"/>
              </a:ext>
            </a:extLst>
          </p:cNvPr>
          <p:cNvPicPr>
            <a:picLocks noChangeAspect="1"/>
          </p:cNvPicPr>
          <p:nvPr/>
        </p:nvPicPr>
        <p:blipFill>
          <a:blip r:embed="rId6"/>
          <a:srcRect l="76987" t="12214" r="18644" b="72408"/>
          <a:stretch>
            <a:fillRect/>
          </a:stretch>
        </p:blipFill>
        <p:spPr>
          <a:xfrm>
            <a:off x="3897830" y="5334576"/>
            <a:ext cx="159017" cy="288032"/>
          </a:xfrm>
          <a:prstGeom prst="rect">
            <a:avLst/>
          </a:prstGeom>
        </p:spPr>
      </p:pic>
      <p:pic>
        <p:nvPicPr>
          <p:cNvPr id="65" name="図 64">
            <a:extLst>
              <a:ext uri="{FF2B5EF4-FFF2-40B4-BE49-F238E27FC236}">
                <a16:creationId xmlns:a16="http://schemas.microsoft.com/office/drawing/2014/main" id="{AF6B7B5B-E2A0-7FA5-B44A-3AA343EC847B}"/>
              </a:ext>
            </a:extLst>
          </p:cNvPr>
          <p:cNvPicPr>
            <a:picLocks noChangeAspect="1"/>
          </p:cNvPicPr>
          <p:nvPr/>
        </p:nvPicPr>
        <p:blipFill>
          <a:blip r:embed="rId6"/>
          <a:srcRect l="76987" t="12214" r="18644" b="72408"/>
          <a:stretch>
            <a:fillRect/>
          </a:stretch>
        </p:blipFill>
        <p:spPr>
          <a:xfrm>
            <a:off x="3048002" y="5736061"/>
            <a:ext cx="159017" cy="288032"/>
          </a:xfrm>
          <a:prstGeom prst="rect">
            <a:avLst/>
          </a:prstGeom>
        </p:spPr>
      </p:pic>
      <p:pic>
        <p:nvPicPr>
          <p:cNvPr id="66" name="図 65">
            <a:extLst>
              <a:ext uri="{FF2B5EF4-FFF2-40B4-BE49-F238E27FC236}">
                <a16:creationId xmlns:a16="http://schemas.microsoft.com/office/drawing/2014/main" id="{325DC5E8-4F8C-2F31-8BF3-51FA6DED93C4}"/>
              </a:ext>
            </a:extLst>
          </p:cNvPr>
          <p:cNvPicPr>
            <a:picLocks noChangeAspect="1"/>
          </p:cNvPicPr>
          <p:nvPr/>
        </p:nvPicPr>
        <p:blipFill>
          <a:blip r:embed="rId6"/>
          <a:srcRect l="76987" t="12214" r="18644" b="72408"/>
          <a:stretch>
            <a:fillRect/>
          </a:stretch>
        </p:blipFill>
        <p:spPr>
          <a:xfrm>
            <a:off x="3718455" y="6130454"/>
            <a:ext cx="159017" cy="288032"/>
          </a:xfrm>
          <a:prstGeom prst="rect">
            <a:avLst/>
          </a:prstGeom>
        </p:spPr>
      </p:pic>
      <p:sp>
        <p:nvSpPr>
          <p:cNvPr id="67" name="矢印: 右 66">
            <a:extLst>
              <a:ext uri="{FF2B5EF4-FFF2-40B4-BE49-F238E27FC236}">
                <a16:creationId xmlns:a16="http://schemas.microsoft.com/office/drawing/2014/main" id="{E218C097-F6B0-6669-5DAD-B859D9C7309A}"/>
              </a:ext>
            </a:extLst>
          </p:cNvPr>
          <p:cNvSpPr/>
          <p:nvPr/>
        </p:nvSpPr>
        <p:spPr>
          <a:xfrm>
            <a:off x="1434981" y="3629715"/>
            <a:ext cx="220315" cy="386975"/>
          </a:xfrm>
          <a:prstGeom prst="rightArrow">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矢印: 右 67">
            <a:extLst>
              <a:ext uri="{FF2B5EF4-FFF2-40B4-BE49-F238E27FC236}">
                <a16:creationId xmlns:a16="http://schemas.microsoft.com/office/drawing/2014/main" id="{44DFC54F-7315-D5AD-C0B1-B0BC96E48296}"/>
              </a:ext>
            </a:extLst>
          </p:cNvPr>
          <p:cNvSpPr/>
          <p:nvPr/>
        </p:nvSpPr>
        <p:spPr>
          <a:xfrm>
            <a:off x="2918996" y="3610716"/>
            <a:ext cx="220315" cy="386975"/>
          </a:xfrm>
          <a:prstGeom prst="rightArrow">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矢印: 右 68">
            <a:extLst>
              <a:ext uri="{FF2B5EF4-FFF2-40B4-BE49-F238E27FC236}">
                <a16:creationId xmlns:a16="http://schemas.microsoft.com/office/drawing/2014/main" id="{532177D0-F0A4-2809-1807-8EB75261D7D9}"/>
              </a:ext>
            </a:extLst>
          </p:cNvPr>
          <p:cNvSpPr/>
          <p:nvPr/>
        </p:nvSpPr>
        <p:spPr>
          <a:xfrm>
            <a:off x="867155" y="6135148"/>
            <a:ext cx="428672" cy="386975"/>
          </a:xfrm>
          <a:prstGeom prst="rightArrow">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 name="テキスト ボックス 71">
            <a:extLst>
              <a:ext uri="{FF2B5EF4-FFF2-40B4-BE49-F238E27FC236}">
                <a16:creationId xmlns:a16="http://schemas.microsoft.com/office/drawing/2014/main" id="{70D132D5-0283-5B70-A592-01D9737CBF82}"/>
              </a:ext>
            </a:extLst>
          </p:cNvPr>
          <p:cNvSpPr txBox="1"/>
          <p:nvPr/>
        </p:nvSpPr>
        <p:spPr>
          <a:xfrm>
            <a:off x="107942" y="4755597"/>
            <a:ext cx="3599062" cy="307777"/>
          </a:xfrm>
          <a:prstGeom prst="rect">
            <a:avLst/>
          </a:prstGeom>
          <a:solidFill>
            <a:srgbClr val="0070C0"/>
          </a:solidFill>
        </p:spPr>
        <p:txBody>
          <a:bodyPr wrap="square" rtlCol="0">
            <a:spAutoFit/>
          </a:bodyPr>
          <a:lstStyle/>
          <a:p>
            <a:r>
              <a:rPr lang="ja-JP" altLang="en-US" sz="1400" b="1" dirty="0">
                <a:solidFill>
                  <a:schemeClr val="bg1"/>
                </a:solidFill>
                <a:latin typeface="メイリオ" panose="020B0604030504040204" pitchFamily="50" charset="-128"/>
                <a:ea typeface="メイリオ" panose="020B0604030504040204" pitchFamily="50" charset="-128"/>
              </a:rPr>
              <a:t>ペンギンの数は同じで、面積が変わる場合</a:t>
            </a:r>
            <a:endParaRPr lang="en-US" altLang="ja-JP" sz="1400" b="1" dirty="0">
              <a:solidFill>
                <a:schemeClr val="bg1"/>
              </a:solidFill>
              <a:latin typeface="メイリオ" panose="020B0604030504040204" pitchFamily="50" charset="-128"/>
              <a:ea typeface="メイリオ" panose="020B0604030504040204" pitchFamily="50" charset="-128"/>
            </a:endParaRPr>
          </a:p>
        </p:txBody>
      </p:sp>
      <p:sp>
        <p:nvSpPr>
          <p:cNvPr id="73" name="テキスト ボックス 72">
            <a:extLst>
              <a:ext uri="{FF2B5EF4-FFF2-40B4-BE49-F238E27FC236}">
                <a16:creationId xmlns:a16="http://schemas.microsoft.com/office/drawing/2014/main" id="{06280AD9-AB73-9D3C-DCE3-48407E2FBD24}"/>
              </a:ext>
            </a:extLst>
          </p:cNvPr>
          <p:cNvSpPr txBox="1"/>
          <p:nvPr/>
        </p:nvSpPr>
        <p:spPr>
          <a:xfrm>
            <a:off x="124948" y="2788694"/>
            <a:ext cx="3599062" cy="307777"/>
          </a:xfrm>
          <a:prstGeom prst="rect">
            <a:avLst/>
          </a:prstGeom>
          <a:solidFill>
            <a:srgbClr val="0070C0"/>
          </a:solidFill>
        </p:spPr>
        <p:txBody>
          <a:bodyPr wrap="square" rtlCol="0">
            <a:spAutoFit/>
          </a:bodyPr>
          <a:lstStyle/>
          <a:p>
            <a:r>
              <a:rPr lang="ja-JP" altLang="en-US" sz="1400" b="1" dirty="0">
                <a:solidFill>
                  <a:schemeClr val="bg1"/>
                </a:solidFill>
                <a:latin typeface="メイリオ" panose="020B0604030504040204" pitchFamily="50" charset="-128"/>
                <a:ea typeface="メイリオ" panose="020B0604030504040204" pitchFamily="50" charset="-128"/>
              </a:rPr>
              <a:t>面積は同じで、ペンギンの数が変わる場合</a:t>
            </a:r>
            <a:endParaRPr lang="en-US" altLang="ja-JP" sz="1400" b="1" dirty="0">
              <a:solidFill>
                <a:schemeClr val="bg1"/>
              </a:solidFill>
              <a:latin typeface="メイリオ" panose="020B0604030504040204" pitchFamily="50" charset="-128"/>
              <a:ea typeface="メイリオ" panose="020B0604030504040204" pitchFamily="50" charset="-128"/>
            </a:endParaRPr>
          </a:p>
        </p:txBody>
      </p:sp>
      <p:pic>
        <p:nvPicPr>
          <p:cNvPr id="19" name="図 18">
            <a:extLst>
              <a:ext uri="{FF2B5EF4-FFF2-40B4-BE49-F238E27FC236}">
                <a16:creationId xmlns:a16="http://schemas.microsoft.com/office/drawing/2014/main" id="{5598B0A9-A92D-64AE-8DA1-4465A6DF22CD}"/>
              </a:ext>
            </a:extLst>
          </p:cNvPr>
          <p:cNvPicPr>
            <a:picLocks noChangeAspect="1"/>
          </p:cNvPicPr>
          <p:nvPr/>
        </p:nvPicPr>
        <p:blipFill>
          <a:blip r:embed="rId6"/>
          <a:srcRect l="76987" t="12214" r="18644" b="72408"/>
          <a:stretch>
            <a:fillRect/>
          </a:stretch>
        </p:blipFill>
        <p:spPr>
          <a:xfrm>
            <a:off x="3904515" y="3722842"/>
            <a:ext cx="159017" cy="288032"/>
          </a:xfrm>
          <a:prstGeom prst="rect">
            <a:avLst/>
          </a:prstGeom>
        </p:spPr>
      </p:pic>
      <p:pic>
        <p:nvPicPr>
          <p:cNvPr id="23" name="図 22">
            <a:extLst>
              <a:ext uri="{FF2B5EF4-FFF2-40B4-BE49-F238E27FC236}">
                <a16:creationId xmlns:a16="http://schemas.microsoft.com/office/drawing/2014/main" id="{F78E073D-B52D-3E27-1982-ECD2D27D358C}"/>
              </a:ext>
            </a:extLst>
          </p:cNvPr>
          <p:cNvPicPr>
            <a:picLocks noChangeAspect="1"/>
          </p:cNvPicPr>
          <p:nvPr/>
        </p:nvPicPr>
        <p:blipFill>
          <a:blip r:embed="rId6"/>
          <a:srcRect l="76987" t="12214" r="18644" b="72408"/>
          <a:stretch>
            <a:fillRect/>
          </a:stretch>
        </p:blipFill>
        <p:spPr>
          <a:xfrm>
            <a:off x="3163583" y="3219077"/>
            <a:ext cx="159017" cy="288032"/>
          </a:xfrm>
          <a:prstGeom prst="rect">
            <a:avLst/>
          </a:prstGeom>
        </p:spPr>
      </p:pic>
      <p:pic>
        <p:nvPicPr>
          <p:cNvPr id="25" name="図 24">
            <a:extLst>
              <a:ext uri="{FF2B5EF4-FFF2-40B4-BE49-F238E27FC236}">
                <a16:creationId xmlns:a16="http://schemas.microsoft.com/office/drawing/2014/main" id="{5BB8CBB8-1D7F-CF68-7A22-FE9D83F1A4D8}"/>
              </a:ext>
            </a:extLst>
          </p:cNvPr>
          <p:cNvPicPr>
            <a:picLocks noChangeAspect="1"/>
          </p:cNvPicPr>
          <p:nvPr/>
        </p:nvPicPr>
        <p:blipFill>
          <a:blip r:embed="rId6"/>
          <a:srcRect l="76987" t="12214" r="18644" b="72408"/>
          <a:stretch>
            <a:fillRect/>
          </a:stretch>
        </p:blipFill>
        <p:spPr>
          <a:xfrm>
            <a:off x="3632824" y="4104839"/>
            <a:ext cx="159017" cy="288032"/>
          </a:xfrm>
          <a:prstGeom prst="rect">
            <a:avLst/>
          </a:prstGeom>
        </p:spPr>
      </p:pic>
      <p:pic>
        <p:nvPicPr>
          <p:cNvPr id="26" name="図 25">
            <a:extLst>
              <a:ext uri="{FF2B5EF4-FFF2-40B4-BE49-F238E27FC236}">
                <a16:creationId xmlns:a16="http://schemas.microsoft.com/office/drawing/2014/main" id="{AEBA17A3-24E5-505B-E54D-4847AC654B85}"/>
              </a:ext>
            </a:extLst>
          </p:cNvPr>
          <p:cNvPicPr>
            <a:picLocks noChangeAspect="1"/>
          </p:cNvPicPr>
          <p:nvPr/>
        </p:nvPicPr>
        <p:blipFill>
          <a:blip r:embed="rId6"/>
          <a:srcRect l="76987" t="12214" r="18644" b="72408"/>
          <a:stretch>
            <a:fillRect/>
          </a:stretch>
        </p:blipFill>
        <p:spPr>
          <a:xfrm>
            <a:off x="3609699" y="3210544"/>
            <a:ext cx="159017" cy="288032"/>
          </a:xfrm>
          <a:prstGeom prst="rect">
            <a:avLst/>
          </a:prstGeom>
        </p:spPr>
      </p:pic>
      <p:sp>
        <p:nvSpPr>
          <p:cNvPr id="27" name="矢印: 右 26">
            <a:extLst>
              <a:ext uri="{FF2B5EF4-FFF2-40B4-BE49-F238E27FC236}">
                <a16:creationId xmlns:a16="http://schemas.microsoft.com/office/drawing/2014/main" id="{68E02C77-4435-8EC9-9592-3CFAF73CD379}"/>
              </a:ext>
            </a:extLst>
          </p:cNvPr>
          <p:cNvSpPr/>
          <p:nvPr/>
        </p:nvSpPr>
        <p:spPr>
          <a:xfrm>
            <a:off x="2384685" y="6135148"/>
            <a:ext cx="428672" cy="386975"/>
          </a:xfrm>
          <a:prstGeom prst="rightArrow">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1" name="図 30">
            <a:extLst>
              <a:ext uri="{FF2B5EF4-FFF2-40B4-BE49-F238E27FC236}">
                <a16:creationId xmlns:a16="http://schemas.microsoft.com/office/drawing/2014/main" id="{0675F479-3A14-A040-E344-FFD9AF87D26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34519" y="5973852"/>
            <a:ext cx="574274" cy="574274"/>
          </a:xfrm>
          <a:prstGeom prst="rect">
            <a:avLst/>
          </a:prstGeom>
        </p:spPr>
      </p:pic>
      <p:sp>
        <p:nvSpPr>
          <p:cNvPr id="70" name="吹き出し: 角を丸めた四角形 69">
            <a:extLst>
              <a:ext uri="{FF2B5EF4-FFF2-40B4-BE49-F238E27FC236}">
                <a16:creationId xmlns:a16="http://schemas.microsoft.com/office/drawing/2014/main" id="{3F68DB98-A29E-FF9C-DC25-1977C92D3B84}"/>
              </a:ext>
            </a:extLst>
          </p:cNvPr>
          <p:cNvSpPr/>
          <p:nvPr/>
        </p:nvSpPr>
        <p:spPr>
          <a:xfrm>
            <a:off x="5385186" y="6076262"/>
            <a:ext cx="2919273" cy="549972"/>
          </a:xfrm>
          <a:prstGeom prst="wedgeRoundRectCallout">
            <a:avLst>
              <a:gd name="adj1" fmla="val -57759"/>
              <a:gd name="adj2" fmla="val 13463"/>
              <a:gd name="adj3" fmla="val 16667"/>
            </a:avLst>
          </a:prstGeom>
          <a:solidFill>
            <a:srgbClr val="00B050">
              <a:alpha val="9804"/>
            </a:srgbClr>
          </a:solidFill>
          <a:ln>
            <a:solidFill>
              <a:srgbClr val="00B05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ja-JP" altLang="en-US" sz="1400" dirty="0">
                <a:solidFill>
                  <a:schemeClr val="tx1"/>
                </a:solidFill>
                <a:latin typeface="メイリオ" panose="020B0604030504040204" pitchFamily="50" charset="-128"/>
                <a:ea typeface="メイリオ" panose="020B0604030504040204" pitchFamily="50" charset="-128"/>
              </a:rPr>
              <a:t>１羽当たりの面積が小さいほど、混み具合は大きくなります。</a:t>
            </a:r>
            <a:endParaRPr kumimoji="1" lang="ja-JP" altLang="en-US" sz="1400" dirty="0">
              <a:solidFill>
                <a:schemeClr val="tx1"/>
              </a:solidFill>
              <a:latin typeface="メイリオ" panose="020B0604030504040204" pitchFamily="50" charset="-128"/>
              <a:ea typeface="メイリオ" panose="020B0604030504040204" pitchFamily="50" charset="-128"/>
            </a:endParaRPr>
          </a:p>
        </p:txBody>
      </p:sp>
      <p:pic>
        <p:nvPicPr>
          <p:cNvPr id="16" name="図 15">
            <a:extLst>
              <a:ext uri="{FF2B5EF4-FFF2-40B4-BE49-F238E27FC236}">
                <a16:creationId xmlns:a16="http://schemas.microsoft.com/office/drawing/2014/main" id="{110AE010-CB28-6D1C-D688-462BB930027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89838" y="2824739"/>
            <a:ext cx="574274" cy="574274"/>
          </a:xfrm>
          <a:prstGeom prst="rect">
            <a:avLst/>
          </a:prstGeom>
        </p:spPr>
      </p:pic>
      <p:sp>
        <p:nvSpPr>
          <p:cNvPr id="28" name="正方形/長方形 27">
            <a:extLst>
              <a:ext uri="{FF2B5EF4-FFF2-40B4-BE49-F238E27FC236}">
                <a16:creationId xmlns:a16="http://schemas.microsoft.com/office/drawing/2014/main" id="{8673C98D-4CA6-8359-5EA0-506C0235B9DB}"/>
              </a:ext>
            </a:extLst>
          </p:cNvPr>
          <p:cNvSpPr/>
          <p:nvPr/>
        </p:nvSpPr>
        <p:spPr>
          <a:xfrm>
            <a:off x="2183702" y="202570"/>
            <a:ext cx="313856" cy="320263"/>
          </a:xfrm>
          <a:prstGeom prst="rect">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874060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53F143E5-0638-74A8-1AEC-0F233711DCCC}"/>
              </a:ext>
            </a:extLst>
          </p:cNvPr>
          <p:cNvGrpSpPr/>
          <p:nvPr/>
        </p:nvGrpSpPr>
        <p:grpSpPr>
          <a:xfrm>
            <a:off x="344799" y="63316"/>
            <a:ext cx="8454402" cy="6731367"/>
            <a:chOff x="355698" y="39259"/>
            <a:chExt cx="8454402" cy="6731367"/>
          </a:xfrm>
        </p:grpSpPr>
        <p:pic>
          <p:nvPicPr>
            <p:cNvPr id="3" name="図 2" descr="カレンダー&#10;&#10;AI によって生成されたコンテンツは間違っている可能性があります。">
              <a:extLst>
                <a:ext uri="{FF2B5EF4-FFF2-40B4-BE49-F238E27FC236}">
                  <a16:creationId xmlns:a16="http://schemas.microsoft.com/office/drawing/2014/main" id="{7C9794CD-464F-2A42-2A37-5E9A77BA5C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698" y="39259"/>
              <a:ext cx="5707642" cy="3341626"/>
            </a:xfrm>
            <a:prstGeom prst="rect">
              <a:avLst/>
            </a:prstGeom>
          </p:spPr>
        </p:pic>
        <p:pic>
          <p:nvPicPr>
            <p:cNvPr id="4" name="図 3" descr="グラフィカル ユーザー インターフェイス が含まれている画像&#10;&#10;AI によって生成されたコンテンツは間違っている可能性があります。">
              <a:extLst>
                <a:ext uri="{FF2B5EF4-FFF2-40B4-BE49-F238E27FC236}">
                  <a16:creationId xmlns:a16="http://schemas.microsoft.com/office/drawing/2014/main" id="{3E71F8B6-C09F-6DC4-8E98-9638CF56AE8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536" y="3429000"/>
              <a:ext cx="5625242" cy="3341626"/>
            </a:xfrm>
            <a:prstGeom prst="rect">
              <a:avLst/>
            </a:prstGeom>
          </p:spPr>
        </p:pic>
        <p:grpSp>
          <p:nvGrpSpPr>
            <p:cNvPr id="5" name="グループ化 4">
              <a:extLst>
                <a:ext uri="{FF2B5EF4-FFF2-40B4-BE49-F238E27FC236}">
                  <a16:creationId xmlns:a16="http://schemas.microsoft.com/office/drawing/2014/main" id="{D8BD72CF-974C-E0C1-8A34-BB3FEC6628BA}"/>
                </a:ext>
              </a:extLst>
            </p:cNvPr>
            <p:cNvGrpSpPr/>
            <p:nvPr/>
          </p:nvGrpSpPr>
          <p:grpSpPr>
            <a:xfrm>
              <a:off x="6210577" y="746447"/>
              <a:ext cx="2599523" cy="3640119"/>
              <a:chOff x="6447157" y="3350071"/>
              <a:chExt cx="2599523" cy="3640119"/>
            </a:xfrm>
          </p:grpSpPr>
          <p:sp>
            <p:nvSpPr>
              <p:cNvPr id="6" name="吹き出し: 角を丸めた四角形 5">
                <a:extLst>
                  <a:ext uri="{FF2B5EF4-FFF2-40B4-BE49-F238E27FC236}">
                    <a16:creationId xmlns:a16="http://schemas.microsoft.com/office/drawing/2014/main" id="{BA9AE29F-6FC2-552F-9972-C5C5B9C4BADE}"/>
                  </a:ext>
                </a:extLst>
              </p:cNvPr>
              <p:cNvSpPr/>
              <p:nvPr/>
            </p:nvSpPr>
            <p:spPr>
              <a:xfrm>
                <a:off x="6447157" y="3350071"/>
                <a:ext cx="2592288" cy="2376265"/>
              </a:xfrm>
              <a:prstGeom prst="wedgeRoundRectCallout">
                <a:avLst>
                  <a:gd name="adj1" fmla="val 34695"/>
                  <a:gd name="adj2" fmla="val 62937"/>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r>
                  <a:rPr lang="ja-JP" altLang="en-US" sz="1400" dirty="0">
                    <a:solidFill>
                      <a:schemeClr val="tx1"/>
                    </a:solidFill>
                    <a:latin typeface="メイリオ" panose="020B0604030504040204" pitchFamily="50" charset="-128"/>
                    <a:ea typeface="メイリオ" panose="020B0604030504040204" pitchFamily="50" charset="-128"/>
                  </a:rPr>
                  <a:t>　割合の指導の参考資料として、尾道市立土堂小学校作成の「算数科「思考力・表現力」の系統表－割合の学習につながる立式の系統性に着目して－」を広島県教育委員会ＨＰに公開しています。</a:t>
                </a:r>
                <a:endParaRPr lang="en-US" altLang="ja-JP" sz="1400" dirty="0">
                  <a:solidFill>
                    <a:schemeClr val="tx1"/>
                  </a:solidFill>
                  <a:latin typeface="メイリオ" panose="020B0604030504040204" pitchFamily="50" charset="-128"/>
                  <a:ea typeface="メイリオ" panose="020B0604030504040204" pitchFamily="50" charset="-128"/>
                </a:endParaRPr>
              </a:p>
              <a:p>
                <a:r>
                  <a:rPr lang="ja-JP" altLang="en-US" sz="1400" dirty="0">
                    <a:solidFill>
                      <a:schemeClr val="tx1"/>
                    </a:solidFill>
                    <a:latin typeface="メイリオ" panose="020B0604030504040204" pitchFamily="50" charset="-128"/>
                    <a:ea typeface="メイリオ" panose="020B0604030504040204" pitchFamily="50" charset="-128"/>
                  </a:rPr>
                  <a:t>ぜひご覧ください！</a:t>
                </a:r>
              </a:p>
            </p:txBody>
          </p:sp>
          <p:pic>
            <p:nvPicPr>
              <p:cNvPr id="7" name="Picture 6" descr="女性教師のイラスト（職業）">
                <a:extLst>
                  <a:ext uri="{FF2B5EF4-FFF2-40B4-BE49-F238E27FC236}">
                    <a16:creationId xmlns:a16="http://schemas.microsoft.com/office/drawing/2014/main" id="{CD4831DC-849B-3C2C-C0A9-D061D6F12520}"/>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8038568" y="6099629"/>
                <a:ext cx="1008112" cy="890561"/>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9" name="図 8">
            <a:extLst>
              <a:ext uri="{FF2B5EF4-FFF2-40B4-BE49-F238E27FC236}">
                <a16:creationId xmlns:a16="http://schemas.microsoft.com/office/drawing/2014/main" id="{9626421B-4595-229A-BED2-4D149D20AAF8}"/>
              </a:ext>
            </a:extLst>
          </p:cNvPr>
          <p:cNvPicPr>
            <a:picLocks noChangeAspect="1"/>
          </p:cNvPicPr>
          <p:nvPr/>
        </p:nvPicPr>
        <p:blipFill>
          <a:blip r:embed="rId6"/>
          <a:stretch>
            <a:fillRect/>
          </a:stretch>
        </p:blipFill>
        <p:spPr>
          <a:xfrm>
            <a:off x="6722518" y="4771205"/>
            <a:ext cx="1572627" cy="1553449"/>
          </a:xfrm>
          <a:prstGeom prst="rect">
            <a:avLst/>
          </a:prstGeom>
        </p:spPr>
      </p:pic>
    </p:spTree>
    <p:extLst>
      <p:ext uri="{BB962C8B-B14F-4D97-AF65-F5344CB8AC3E}">
        <p14:creationId xmlns:p14="http://schemas.microsoft.com/office/powerpoint/2010/main" val="1963904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A661E-A06B-C306-2950-315EA220F946}"/>
            </a:ext>
          </a:extLst>
        </p:cNvPr>
        <p:cNvGrpSpPr/>
        <p:nvPr/>
      </p:nvGrpSpPr>
      <p:grpSpPr>
        <a:xfrm>
          <a:off x="0" y="0"/>
          <a:ext cx="0" cy="0"/>
          <a:chOff x="0" y="0"/>
          <a:chExt cx="0" cy="0"/>
        </a:xfrm>
      </p:grpSpPr>
      <p:sp>
        <p:nvSpPr>
          <p:cNvPr id="5" name="タイトル 1">
            <a:extLst>
              <a:ext uri="{FF2B5EF4-FFF2-40B4-BE49-F238E27FC236}">
                <a16:creationId xmlns:a16="http://schemas.microsoft.com/office/drawing/2014/main" id="{345C855D-A48D-D71B-A623-DF9B3A8738BA}"/>
              </a:ext>
            </a:extLst>
          </p:cNvPr>
          <p:cNvSpPr txBox="1">
            <a:spLocks/>
          </p:cNvSpPr>
          <p:nvPr/>
        </p:nvSpPr>
        <p:spPr>
          <a:xfrm>
            <a:off x="-8487" y="-423"/>
            <a:ext cx="9160973" cy="560905"/>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2400" b="1" spc="-15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小学校　算数　設問を取り上げた意図　　</a:t>
            </a:r>
          </a:p>
        </p:txBody>
      </p:sp>
      <p:sp>
        <p:nvSpPr>
          <p:cNvPr id="4" name="吹き出し: 角を丸めた四角形 3">
            <a:extLst>
              <a:ext uri="{FF2B5EF4-FFF2-40B4-BE49-F238E27FC236}">
                <a16:creationId xmlns:a16="http://schemas.microsoft.com/office/drawing/2014/main" id="{840006D1-BE91-5DBF-5B8C-F4ADC5C86E55}"/>
              </a:ext>
            </a:extLst>
          </p:cNvPr>
          <p:cNvSpPr/>
          <p:nvPr/>
        </p:nvSpPr>
        <p:spPr>
          <a:xfrm>
            <a:off x="539552" y="908720"/>
            <a:ext cx="8412939" cy="2827143"/>
          </a:xfrm>
          <a:prstGeom prst="wedgeRoundRectCallout">
            <a:avLst>
              <a:gd name="adj1" fmla="val -51006"/>
              <a:gd name="adj2" fmla="val -33073"/>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r>
              <a:rPr lang="en-US" altLang="ja-JP" b="1" dirty="0">
                <a:solidFill>
                  <a:schemeClr val="tx1"/>
                </a:solidFill>
                <a:latin typeface="メイリオ" panose="020B0604030504040204" pitchFamily="50" charset="-128"/>
                <a:ea typeface="メイリオ" panose="020B0604030504040204" pitchFamily="50" charset="-128"/>
              </a:rPr>
              <a:t>〔</a:t>
            </a:r>
            <a:r>
              <a:rPr lang="ja-JP" altLang="en-US" b="1" dirty="0">
                <a:solidFill>
                  <a:schemeClr val="tx1"/>
                </a:solidFill>
                <a:latin typeface="メイリオ" panose="020B0604030504040204" pitchFamily="50" charset="-128"/>
                <a:ea typeface="メイリオ" panose="020B0604030504040204" pitchFamily="50" charset="-128"/>
              </a:rPr>
              <a:t>知識及び技能</a:t>
            </a:r>
            <a:r>
              <a:rPr lang="en-US" altLang="ja-JP" b="1" dirty="0">
                <a:solidFill>
                  <a:schemeClr val="tx1"/>
                </a:solidFill>
                <a:latin typeface="メイリオ" panose="020B0604030504040204" pitchFamily="50" charset="-128"/>
                <a:ea typeface="メイリオ" panose="020B0604030504040204" pitchFamily="50" charset="-128"/>
              </a:rPr>
              <a:t>〕</a:t>
            </a:r>
            <a:r>
              <a:rPr lang="ja-JP" altLang="en-US" b="1" dirty="0">
                <a:solidFill>
                  <a:schemeClr val="tx1"/>
                </a:solidFill>
                <a:latin typeface="メイリオ" panose="020B0604030504040204" pitchFamily="50" charset="-128"/>
                <a:ea typeface="メイリオ" panose="020B0604030504040204" pitchFamily="50" charset="-128"/>
              </a:rPr>
              <a:t>４（３）「</a:t>
            </a:r>
            <a:r>
              <a:rPr lang="ja-JP" altLang="en-US" b="1" dirty="0">
                <a:latin typeface="メイリオ" panose="020B0604030504040204" pitchFamily="50" charset="-128"/>
                <a:ea typeface="メイリオ" panose="020B0604030504040204" pitchFamily="50" charset="-128"/>
              </a:rPr>
              <a:t>二次元の表から、条件に合う数を読み取ることができるかどうかをみる</a:t>
            </a:r>
            <a:r>
              <a:rPr lang="ja-JP" altLang="en-US" b="1" dirty="0">
                <a:solidFill>
                  <a:schemeClr val="tx1"/>
                </a:solidFill>
                <a:latin typeface="メイリオ" panose="020B0604030504040204" pitchFamily="50" charset="-128"/>
                <a:ea typeface="メイリオ" panose="020B0604030504040204" pitchFamily="50" charset="-128"/>
              </a:rPr>
              <a:t>」問題</a:t>
            </a:r>
            <a:endParaRPr lang="en-US" altLang="ja-JP" b="1" dirty="0">
              <a:solidFill>
                <a:schemeClr val="tx1"/>
              </a:solidFill>
              <a:latin typeface="メイリオ" panose="020B0604030504040204" pitchFamily="50" charset="-128"/>
              <a:ea typeface="メイリオ" panose="020B0604030504040204" pitchFamily="50" charset="-128"/>
            </a:endParaRPr>
          </a:p>
          <a:p>
            <a:endParaRPr lang="en-US" altLang="ja-JP" sz="1400" b="1" dirty="0">
              <a:solidFill>
                <a:schemeClr val="tx1"/>
              </a:solidFill>
              <a:latin typeface="メイリオ" panose="020B0604030504040204" pitchFamily="50" charset="-128"/>
              <a:ea typeface="メイリオ" panose="020B0604030504040204" pitchFamily="50" charset="-128"/>
            </a:endParaRPr>
          </a:p>
          <a:p>
            <a:r>
              <a:rPr lang="ja-JP" altLang="en-US" sz="2200" b="1" dirty="0">
                <a:solidFill>
                  <a:srgbClr val="FF0000"/>
                </a:solidFill>
                <a:latin typeface="メイリオ" panose="020B0604030504040204" pitchFamily="50" charset="-128"/>
                <a:ea typeface="メイリオ" panose="020B0604030504040204" pitchFamily="50" charset="-128"/>
              </a:rPr>
              <a:t>児童が「縦と横の交わったところ」の意味を理解して読み取ることができているか、全ての児童の状況を確認するような場面を設けていますか。</a:t>
            </a:r>
            <a:endParaRPr lang="en-US" altLang="ja-JP" sz="2200" dirty="0">
              <a:solidFill>
                <a:schemeClr val="tx1"/>
              </a:solidFill>
              <a:latin typeface="メイリオ" panose="020B0604030504040204" pitchFamily="50" charset="-128"/>
              <a:ea typeface="メイリオ" panose="020B0604030504040204" pitchFamily="50" charset="-128"/>
            </a:endParaRPr>
          </a:p>
          <a:p>
            <a:pPr>
              <a:lnSpc>
                <a:spcPts val="700"/>
              </a:lnSpc>
            </a:pPr>
            <a:endParaRPr lang="en-US" altLang="ja-JP" sz="1600" b="1" dirty="0">
              <a:solidFill>
                <a:srgbClr val="0070C0"/>
              </a:solidFill>
              <a:latin typeface="メイリオ" panose="020B0604030504040204" pitchFamily="50" charset="-128"/>
              <a:ea typeface="メイリオ" panose="020B0604030504040204" pitchFamily="50" charset="-128"/>
            </a:endParaRPr>
          </a:p>
          <a:p>
            <a:r>
              <a:rPr lang="ja-JP" altLang="en-US" sz="1600" b="1" dirty="0">
                <a:solidFill>
                  <a:srgbClr val="0070C0"/>
                </a:solidFill>
                <a:latin typeface="メイリオ" panose="020B0604030504040204" pitchFamily="50" charset="-128"/>
                <a:ea typeface="メイリオ" panose="020B0604030504040204" pitchFamily="50" charset="-128"/>
              </a:rPr>
              <a:t>「授業改善のヒント」では、「縦と横の交わったところ」が表す意味を説明し、一人一人がその位置を確認する場面を取り上げています。</a:t>
            </a:r>
          </a:p>
        </p:txBody>
      </p:sp>
      <p:pic>
        <p:nvPicPr>
          <p:cNvPr id="2" name="Picture 6" descr="女性教師のイラスト（職業）">
            <a:extLst>
              <a:ext uri="{FF2B5EF4-FFF2-40B4-BE49-F238E27FC236}">
                <a16:creationId xmlns:a16="http://schemas.microsoft.com/office/drawing/2014/main" id="{E6AB44EC-C5A9-F76F-A7AC-4C7FCE47DCD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55121" y="643768"/>
            <a:ext cx="803144" cy="709493"/>
          </a:xfrm>
          <a:prstGeom prst="rect">
            <a:avLst/>
          </a:prstGeom>
          <a:noFill/>
          <a:extLst>
            <a:ext uri="{909E8E84-426E-40DD-AFC4-6F175D3DCCD1}">
              <a14:hiddenFill xmlns:a14="http://schemas.microsoft.com/office/drawing/2010/main">
                <a:solidFill>
                  <a:srgbClr val="FFFFFF"/>
                </a:solidFill>
              </a14:hiddenFill>
            </a:ext>
          </a:extLst>
        </p:spPr>
      </p:pic>
      <p:sp>
        <p:nvSpPr>
          <p:cNvPr id="6" name="吹き出し: 角を丸めた四角形 5">
            <a:extLst>
              <a:ext uri="{FF2B5EF4-FFF2-40B4-BE49-F238E27FC236}">
                <a16:creationId xmlns:a16="http://schemas.microsoft.com/office/drawing/2014/main" id="{24882862-CA0C-E182-117E-044E63EC91F7}"/>
              </a:ext>
            </a:extLst>
          </p:cNvPr>
          <p:cNvSpPr/>
          <p:nvPr/>
        </p:nvSpPr>
        <p:spPr>
          <a:xfrm>
            <a:off x="539552" y="3893003"/>
            <a:ext cx="8412939" cy="2827143"/>
          </a:xfrm>
          <a:prstGeom prst="wedgeRoundRectCallout">
            <a:avLst>
              <a:gd name="adj1" fmla="val -51006"/>
              <a:gd name="adj2" fmla="val -33073"/>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r>
              <a:rPr lang="en-US" altLang="ja-JP" b="1" dirty="0">
                <a:solidFill>
                  <a:schemeClr val="tx1"/>
                </a:solidFill>
                <a:latin typeface="メイリオ" panose="020B0604030504040204" pitchFamily="50" charset="-128"/>
                <a:ea typeface="メイリオ" panose="020B0604030504040204" pitchFamily="50" charset="-128"/>
              </a:rPr>
              <a:t>〔</a:t>
            </a:r>
            <a:r>
              <a:rPr lang="ja-JP" altLang="en-US" b="1" dirty="0">
                <a:solidFill>
                  <a:schemeClr val="tx1"/>
                </a:solidFill>
                <a:latin typeface="メイリオ" panose="020B0604030504040204" pitchFamily="50" charset="-128"/>
                <a:ea typeface="メイリオ" panose="020B0604030504040204" pitchFamily="50" charset="-128"/>
              </a:rPr>
              <a:t>思考力、判断力、表現力等</a:t>
            </a:r>
            <a:r>
              <a:rPr lang="en-US" altLang="ja-JP" b="1" dirty="0">
                <a:solidFill>
                  <a:schemeClr val="tx1"/>
                </a:solidFill>
                <a:latin typeface="メイリオ" panose="020B0604030504040204" pitchFamily="50" charset="-128"/>
                <a:ea typeface="メイリオ" panose="020B0604030504040204" pitchFamily="50" charset="-128"/>
              </a:rPr>
              <a:t>〕</a:t>
            </a:r>
            <a:r>
              <a:rPr lang="ja-JP" altLang="en-US" b="1" dirty="0">
                <a:solidFill>
                  <a:schemeClr val="tx1"/>
                </a:solidFill>
                <a:latin typeface="メイリオ" panose="020B0604030504040204" pitchFamily="50" charset="-128"/>
                <a:ea typeface="メイリオ" panose="020B0604030504040204" pitchFamily="50" charset="-128"/>
              </a:rPr>
              <a:t>２（３）「単位量当たりの大きさを求める除 法の式の意味を理解し、その商から二つの広場のどちらの方が混んでいるのかについて判断できるかどうかをみる」問題</a:t>
            </a:r>
            <a:endParaRPr lang="en-US" altLang="ja-JP" b="1" dirty="0">
              <a:solidFill>
                <a:schemeClr val="tx1"/>
              </a:solidFill>
              <a:latin typeface="メイリオ" panose="020B0604030504040204" pitchFamily="50" charset="-128"/>
              <a:ea typeface="メイリオ" panose="020B0604030504040204" pitchFamily="50" charset="-128"/>
            </a:endParaRPr>
          </a:p>
          <a:p>
            <a:endParaRPr lang="en-US" altLang="ja-JP" b="1" dirty="0">
              <a:solidFill>
                <a:schemeClr val="tx1"/>
              </a:solidFill>
              <a:latin typeface="メイリオ" panose="020B0604030504040204" pitchFamily="50" charset="-128"/>
              <a:ea typeface="メイリオ" panose="020B0604030504040204" pitchFamily="50" charset="-128"/>
            </a:endParaRPr>
          </a:p>
          <a:p>
            <a:r>
              <a:rPr lang="ja-JP" altLang="en-US" sz="2200" b="1" dirty="0">
                <a:solidFill>
                  <a:srgbClr val="FF0000"/>
                </a:solidFill>
                <a:latin typeface="メイリオ" panose="020B0604030504040204" pitchFamily="50" charset="-128"/>
                <a:ea typeface="メイリオ" panose="020B0604030504040204" pitchFamily="50" charset="-128"/>
              </a:rPr>
              <a:t>商が表す意味を場面と結び付けて理解し、混み具合を判断できているか、確認するような場面を設けていますか。</a:t>
            </a:r>
            <a:endParaRPr lang="en-US" altLang="ja-JP" sz="2200" b="1" dirty="0">
              <a:solidFill>
                <a:srgbClr val="FF0000"/>
              </a:solidFill>
              <a:latin typeface="メイリオ" panose="020B0604030504040204" pitchFamily="50" charset="-128"/>
              <a:ea typeface="メイリオ" panose="020B0604030504040204" pitchFamily="50" charset="-128"/>
            </a:endParaRPr>
          </a:p>
          <a:p>
            <a:pPr>
              <a:lnSpc>
                <a:spcPts val="1100"/>
              </a:lnSpc>
            </a:pPr>
            <a:endParaRPr lang="en-US" altLang="ja-JP" sz="1600" b="1" dirty="0">
              <a:solidFill>
                <a:srgbClr val="0070C0"/>
              </a:solidFill>
              <a:latin typeface="メイリオ" panose="020B0604030504040204" pitchFamily="50" charset="-128"/>
              <a:ea typeface="メイリオ" panose="020B0604030504040204" pitchFamily="50" charset="-128"/>
            </a:endParaRPr>
          </a:p>
          <a:p>
            <a:r>
              <a:rPr lang="ja-JP" altLang="en-US" sz="1600" b="1" dirty="0">
                <a:solidFill>
                  <a:srgbClr val="0070C0"/>
                </a:solidFill>
                <a:latin typeface="メイリオ" panose="020B0604030504040204" pitchFamily="50" charset="-128"/>
                <a:ea typeface="メイリオ" panose="020B0604030504040204" pitchFamily="50" charset="-128"/>
              </a:rPr>
              <a:t>「授業改善のヒント」では、商が表す意味を場面と結び付けて考える場面と、その意味を基に混み具合を判断する場面を取り上げています。</a:t>
            </a:r>
          </a:p>
        </p:txBody>
      </p:sp>
      <p:pic>
        <p:nvPicPr>
          <p:cNvPr id="3" name="Picture 6" descr="女性教師のイラスト（職業）">
            <a:extLst>
              <a:ext uri="{FF2B5EF4-FFF2-40B4-BE49-F238E27FC236}">
                <a16:creationId xmlns:a16="http://schemas.microsoft.com/office/drawing/2014/main" id="{61F72B09-76DB-3F39-1518-262CB9C67C6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55121" y="3739296"/>
            <a:ext cx="803144" cy="709493"/>
          </a:xfrm>
          <a:prstGeom prst="rect">
            <a:avLst/>
          </a:prstGeom>
          <a:noFill/>
          <a:extLst>
            <a:ext uri="{909E8E84-426E-40DD-AFC4-6F175D3DCCD1}">
              <a14:hiddenFill xmlns:a14="http://schemas.microsoft.com/office/drawing/2010/main">
                <a:solidFill>
                  <a:srgbClr val="FFFFFF"/>
                </a:solidFill>
              </a14:hiddenFill>
            </a:ext>
          </a:extLst>
        </p:spPr>
      </p:pic>
      <p:sp>
        <p:nvSpPr>
          <p:cNvPr id="7" name="正方形/長方形 6">
            <a:extLst>
              <a:ext uri="{FF2B5EF4-FFF2-40B4-BE49-F238E27FC236}">
                <a16:creationId xmlns:a16="http://schemas.microsoft.com/office/drawing/2014/main" id="{4CC30208-1275-7089-6098-0F22AA671137}"/>
              </a:ext>
            </a:extLst>
          </p:cNvPr>
          <p:cNvSpPr/>
          <p:nvPr/>
        </p:nvSpPr>
        <p:spPr>
          <a:xfrm>
            <a:off x="2593947" y="1107510"/>
            <a:ext cx="288032" cy="280825"/>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1F64DA99-A330-3F57-1D0C-3DA79DDB80D5}"/>
              </a:ext>
            </a:extLst>
          </p:cNvPr>
          <p:cNvSpPr/>
          <p:nvPr/>
        </p:nvSpPr>
        <p:spPr>
          <a:xfrm>
            <a:off x="3962099" y="4094042"/>
            <a:ext cx="288032" cy="280825"/>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111896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D30E4-626A-08CE-0DE1-2369AE42B6A0}"/>
            </a:ext>
          </a:extLst>
        </p:cNvPr>
        <p:cNvGrpSpPr/>
        <p:nvPr/>
      </p:nvGrpSpPr>
      <p:grpSpPr>
        <a:xfrm>
          <a:off x="0" y="0"/>
          <a:ext cx="0" cy="0"/>
          <a:chOff x="0" y="0"/>
          <a:chExt cx="0" cy="0"/>
        </a:xfrm>
      </p:grpSpPr>
      <p:sp>
        <p:nvSpPr>
          <p:cNvPr id="6" name="タイトル 1">
            <a:extLst>
              <a:ext uri="{FF2B5EF4-FFF2-40B4-BE49-F238E27FC236}">
                <a16:creationId xmlns:a16="http://schemas.microsoft.com/office/drawing/2014/main" id="{80B46F69-704C-F1AE-86C2-1CB6B7339DA2}"/>
              </a:ext>
            </a:extLst>
          </p:cNvPr>
          <p:cNvSpPr txBox="1">
            <a:spLocks/>
          </p:cNvSpPr>
          <p:nvPr/>
        </p:nvSpPr>
        <p:spPr>
          <a:xfrm>
            <a:off x="107504" y="121568"/>
            <a:ext cx="8928992" cy="468572"/>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算数 ４（３）</a:t>
            </a:r>
            <a:r>
              <a:rPr lang="ja-JP" altLang="en-US" b="1" dirty="0">
                <a:solidFill>
                  <a:schemeClr val="bg1"/>
                </a:solidFill>
                <a:latin typeface="メイリオ" panose="020B0604030504040204" pitchFamily="50" charset="-128"/>
                <a:ea typeface="メイリオ" panose="020B0604030504040204" pitchFamily="50" charset="-128"/>
              </a:rPr>
              <a:t>二次元の表から、条件に合う数を読み取る問題</a:t>
            </a:r>
            <a:endParaRPr lang="ja-JP" altLang="en-US"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 name="テキスト ボックス 4">
            <a:extLst>
              <a:ext uri="{FF2B5EF4-FFF2-40B4-BE49-F238E27FC236}">
                <a16:creationId xmlns:a16="http://schemas.microsoft.com/office/drawing/2014/main" id="{C8E3372F-7FB2-504C-3209-4485349BFE73}"/>
              </a:ext>
            </a:extLst>
          </p:cNvPr>
          <p:cNvSpPr txBox="1"/>
          <p:nvPr/>
        </p:nvSpPr>
        <p:spPr>
          <a:xfrm>
            <a:off x="-16973" y="776898"/>
            <a:ext cx="8648521" cy="707886"/>
          </a:xfrm>
          <a:prstGeom prst="rect">
            <a:avLst/>
          </a:prstGeom>
          <a:noFill/>
        </p:spPr>
        <p:txBody>
          <a:bodyPr wrap="none" rtlCol="0">
            <a:spAutoFit/>
          </a:bodyPr>
          <a:lstStyle/>
          <a:p>
            <a:r>
              <a:rPr kumimoji="1" lang="en-US" altLang="ja-JP" sz="2000" b="1" dirty="0">
                <a:latin typeface="メイリオ" panose="020B0604030504040204" pitchFamily="50" charset="-128"/>
                <a:ea typeface="メイリオ" panose="020B0604030504040204" pitchFamily="50" charset="-128"/>
              </a:rPr>
              <a:t>【</a:t>
            </a:r>
            <a:r>
              <a:rPr kumimoji="1" lang="ja-JP" altLang="en-US" sz="2000" b="1" dirty="0">
                <a:latin typeface="メイリオ" panose="020B0604030504040204" pitchFamily="50" charset="-128"/>
                <a:ea typeface="メイリオ" panose="020B0604030504040204" pitchFamily="50" charset="-128"/>
              </a:rPr>
              <a:t>出題の趣旨</a:t>
            </a:r>
            <a:r>
              <a:rPr kumimoji="1" lang="en-US" altLang="ja-JP" sz="2000" b="1" dirty="0">
                <a:latin typeface="メイリオ" panose="020B0604030504040204" pitchFamily="50" charset="-128"/>
                <a:ea typeface="メイリオ" panose="020B0604030504040204" pitchFamily="50" charset="-128"/>
              </a:rPr>
              <a:t>】</a:t>
            </a:r>
            <a:r>
              <a:rPr kumimoji="1" lang="ja-JP" altLang="en-US" sz="2000" b="1" dirty="0">
                <a:latin typeface="メイリオ" panose="020B0604030504040204" pitchFamily="50" charset="-128"/>
                <a:ea typeface="メイリオ" panose="020B0604030504040204" pitchFamily="50" charset="-128"/>
              </a:rPr>
              <a:t>二次元の表から、条件に合う数を読み取ることができるか</a:t>
            </a:r>
            <a:endParaRPr kumimoji="1" lang="en-US" altLang="ja-JP" sz="2000" b="1" dirty="0">
              <a:latin typeface="メイリオ" panose="020B0604030504040204" pitchFamily="50" charset="-128"/>
              <a:ea typeface="メイリオ" panose="020B0604030504040204" pitchFamily="50" charset="-128"/>
            </a:endParaRPr>
          </a:p>
          <a:p>
            <a:r>
              <a:rPr lang="ja-JP" altLang="en-US" sz="2000" b="1" dirty="0">
                <a:latin typeface="メイリオ" panose="020B0604030504040204" pitchFamily="50" charset="-128"/>
                <a:ea typeface="メイリオ" panose="020B0604030504040204" pitchFamily="50" charset="-128"/>
              </a:rPr>
              <a:t>　　　　　　　</a:t>
            </a:r>
            <a:r>
              <a:rPr kumimoji="1" lang="ja-JP" altLang="en-US" sz="2000" b="1" dirty="0">
                <a:latin typeface="メイリオ" panose="020B0604030504040204" pitchFamily="50" charset="-128"/>
                <a:ea typeface="メイリオ" panose="020B0604030504040204" pitchFamily="50" charset="-128"/>
              </a:rPr>
              <a:t>どうかをみる。</a:t>
            </a:r>
            <a:endParaRPr lang="en-US" altLang="ja-JP" sz="2000" b="1" dirty="0">
              <a:latin typeface="メイリオ" panose="020B0604030504040204" pitchFamily="50" charset="-128"/>
              <a:ea typeface="メイリオ" panose="020B0604030504040204" pitchFamily="50" charset="-128"/>
            </a:endParaRPr>
          </a:p>
        </p:txBody>
      </p:sp>
      <p:sp>
        <p:nvSpPr>
          <p:cNvPr id="12" name="角丸四角形 7">
            <a:extLst>
              <a:ext uri="{FF2B5EF4-FFF2-40B4-BE49-F238E27FC236}">
                <a16:creationId xmlns:a16="http://schemas.microsoft.com/office/drawing/2014/main" id="{AD9B9F57-6216-0E8B-59FC-CD41C0ED4BFE}"/>
              </a:ext>
            </a:extLst>
          </p:cNvPr>
          <p:cNvSpPr/>
          <p:nvPr/>
        </p:nvSpPr>
        <p:spPr>
          <a:xfrm>
            <a:off x="6296581" y="1124869"/>
            <a:ext cx="2592288" cy="1214814"/>
          </a:xfrm>
          <a:prstGeom prst="roundRect">
            <a:avLst>
              <a:gd name="adj" fmla="val 7999"/>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ja-JP" altLang="en-US" sz="2400" dirty="0">
                <a:solidFill>
                  <a:srgbClr val="000000"/>
                </a:solidFill>
                <a:latin typeface="メイリオ" panose="020B0604030504040204" pitchFamily="50" charset="-128"/>
                <a:ea typeface="メイリオ" panose="020B0604030504040204" pitchFamily="50" charset="-128"/>
              </a:rPr>
              <a:t>広島県　</a:t>
            </a:r>
            <a:r>
              <a:rPr lang="en-US" altLang="ja-JP" sz="2400" dirty="0">
                <a:solidFill>
                  <a:schemeClr val="tx1"/>
                </a:solidFill>
                <a:latin typeface="メイリオ" panose="020B0604030504040204" pitchFamily="50" charset="-128"/>
                <a:ea typeface="メイリオ" panose="020B0604030504040204" pitchFamily="50" charset="-128"/>
              </a:rPr>
              <a:t>17.7</a:t>
            </a:r>
            <a:r>
              <a:rPr lang="ja-JP" altLang="en-US" sz="2400" dirty="0">
                <a:solidFill>
                  <a:schemeClr val="tx1"/>
                </a:solidFill>
                <a:latin typeface="メイリオ" panose="020B0604030504040204" pitchFamily="50" charset="-128"/>
                <a:ea typeface="メイリオ" panose="020B0604030504040204" pitchFamily="50" charset="-128"/>
              </a:rPr>
              <a:t>％</a:t>
            </a:r>
            <a:endParaRPr lang="en-US" altLang="ja-JP" sz="2400" dirty="0">
              <a:solidFill>
                <a:schemeClr val="tx1"/>
              </a:solidFill>
              <a:latin typeface="メイリオ" panose="020B0604030504040204" pitchFamily="50" charset="-128"/>
              <a:ea typeface="メイリオ" panose="020B0604030504040204" pitchFamily="50" charset="-128"/>
            </a:endParaRPr>
          </a:p>
          <a:p>
            <a:r>
              <a:rPr lang="ja-JP" altLang="en-US" sz="2400" dirty="0">
                <a:solidFill>
                  <a:schemeClr val="tx1"/>
                </a:solidFill>
                <a:latin typeface="メイリオ" panose="020B0604030504040204" pitchFamily="50" charset="-128"/>
                <a:ea typeface="メイリオ" panose="020B0604030504040204" pitchFamily="50" charset="-128"/>
              </a:rPr>
              <a:t>全　国　</a:t>
            </a:r>
            <a:r>
              <a:rPr lang="en-US" altLang="ja-JP" sz="2400" dirty="0">
                <a:solidFill>
                  <a:schemeClr val="tx1"/>
                </a:solidFill>
                <a:latin typeface="メイリオ" panose="020B0604030504040204" pitchFamily="50" charset="-128"/>
                <a:ea typeface="メイリオ" panose="020B0604030504040204" pitchFamily="50" charset="-128"/>
              </a:rPr>
              <a:t>17.9</a:t>
            </a:r>
            <a:r>
              <a:rPr lang="ja-JP" altLang="en-US" sz="2400" dirty="0">
                <a:solidFill>
                  <a:schemeClr val="tx1"/>
                </a:solidFill>
                <a:latin typeface="メイリオ" panose="020B0604030504040204" pitchFamily="50" charset="-128"/>
                <a:ea typeface="メイリオ" panose="020B0604030504040204" pitchFamily="50" charset="-128"/>
              </a:rPr>
              <a:t>％</a:t>
            </a:r>
            <a:endParaRPr lang="en-US" altLang="ja-JP" sz="2400" dirty="0">
              <a:solidFill>
                <a:schemeClr val="tx1"/>
              </a:solidFill>
              <a:latin typeface="メイリオ" panose="020B0604030504040204" pitchFamily="50" charset="-128"/>
              <a:ea typeface="メイリオ" panose="020B0604030504040204" pitchFamily="50" charset="-128"/>
            </a:endParaRPr>
          </a:p>
          <a:p>
            <a:r>
              <a:rPr kumimoji="1" lang="ja-JP" altLang="en-US" sz="2400" dirty="0">
                <a:solidFill>
                  <a:srgbClr val="000000"/>
                </a:solidFill>
                <a:latin typeface="メイリオ" panose="020B0604030504040204" pitchFamily="50" charset="-128"/>
                <a:ea typeface="メイリオ" panose="020B0604030504040204" pitchFamily="50" charset="-128"/>
              </a:rPr>
              <a:t>　差　  </a:t>
            </a:r>
            <a:r>
              <a:rPr kumimoji="1" lang="ja-JP" altLang="en-US" sz="2400" b="1" dirty="0">
                <a:solidFill>
                  <a:srgbClr val="FF0000"/>
                </a:solidFill>
                <a:latin typeface="メイリオ" panose="020B0604030504040204" pitchFamily="50" charset="-128"/>
                <a:ea typeface="メイリオ" panose="020B0604030504040204" pitchFamily="50" charset="-128"/>
              </a:rPr>
              <a:t>－</a:t>
            </a:r>
            <a:r>
              <a:rPr kumimoji="1" lang="en-US" altLang="ja-JP" sz="2400" b="1" dirty="0">
                <a:solidFill>
                  <a:srgbClr val="FF0000"/>
                </a:solidFill>
                <a:latin typeface="メイリオ" panose="020B0604030504040204" pitchFamily="50" charset="-128"/>
                <a:ea typeface="メイリオ" panose="020B0604030504040204" pitchFamily="50" charset="-128"/>
              </a:rPr>
              <a:t>0.2</a:t>
            </a:r>
            <a:r>
              <a:rPr kumimoji="1" lang="ja-JP" altLang="en-US" sz="2400" b="1" dirty="0">
                <a:solidFill>
                  <a:srgbClr val="FF0000"/>
                </a:solidFill>
                <a:latin typeface="メイリオ" panose="020B0604030504040204" pitchFamily="50" charset="-128"/>
                <a:ea typeface="メイリオ" panose="020B0604030504040204" pitchFamily="50" charset="-128"/>
              </a:rPr>
              <a:t>㌽</a:t>
            </a:r>
            <a:endParaRPr kumimoji="1" lang="ja-JP" altLang="en-US" sz="2400" b="1" dirty="0">
              <a:solidFill>
                <a:srgbClr val="FF0000"/>
              </a:solidFill>
            </a:endParaRPr>
          </a:p>
        </p:txBody>
      </p:sp>
      <p:pic>
        <p:nvPicPr>
          <p:cNvPr id="9" name="図 8">
            <a:extLst>
              <a:ext uri="{FF2B5EF4-FFF2-40B4-BE49-F238E27FC236}">
                <a16:creationId xmlns:a16="http://schemas.microsoft.com/office/drawing/2014/main" id="{42563198-B2C8-B6F3-52FC-6CDCEE5BCA61}"/>
              </a:ext>
            </a:extLst>
          </p:cNvPr>
          <p:cNvPicPr>
            <a:picLocks noChangeAspect="1"/>
          </p:cNvPicPr>
          <p:nvPr/>
        </p:nvPicPr>
        <p:blipFill>
          <a:blip r:embed="rId3"/>
          <a:stretch>
            <a:fillRect/>
          </a:stretch>
        </p:blipFill>
        <p:spPr>
          <a:xfrm>
            <a:off x="241486" y="1529360"/>
            <a:ext cx="4895134" cy="5184576"/>
          </a:xfrm>
          <a:prstGeom prst="rect">
            <a:avLst/>
          </a:prstGeom>
          <a:ln w="38100">
            <a:solidFill>
              <a:schemeClr val="tx1"/>
            </a:solidFill>
          </a:ln>
        </p:spPr>
      </p:pic>
      <p:sp>
        <p:nvSpPr>
          <p:cNvPr id="10" name="四角形: 角を丸くする 9">
            <a:extLst>
              <a:ext uri="{FF2B5EF4-FFF2-40B4-BE49-F238E27FC236}">
                <a16:creationId xmlns:a16="http://schemas.microsoft.com/office/drawing/2014/main" id="{A30F6A0B-03FF-E240-C09B-886A17906A5E}"/>
              </a:ext>
            </a:extLst>
          </p:cNvPr>
          <p:cNvSpPr/>
          <p:nvPr/>
        </p:nvSpPr>
        <p:spPr>
          <a:xfrm>
            <a:off x="1272523" y="3140968"/>
            <a:ext cx="720080" cy="216024"/>
          </a:xfrm>
          <a:prstGeom prst="roundRect">
            <a:avLst/>
          </a:prstGeom>
          <a:solidFill>
            <a:srgbClr val="FF0000">
              <a:alpha val="10196"/>
            </a:srgbClr>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矢印: 右 10">
            <a:extLst>
              <a:ext uri="{FF2B5EF4-FFF2-40B4-BE49-F238E27FC236}">
                <a16:creationId xmlns:a16="http://schemas.microsoft.com/office/drawing/2014/main" id="{B4A8083F-F06E-1C5A-5A64-211A76395226}"/>
              </a:ext>
            </a:extLst>
          </p:cNvPr>
          <p:cNvSpPr/>
          <p:nvPr/>
        </p:nvSpPr>
        <p:spPr>
          <a:xfrm flipV="1">
            <a:off x="1992603" y="3148630"/>
            <a:ext cx="2232248" cy="200156"/>
          </a:xfrm>
          <a:prstGeom prst="rightArrow">
            <a:avLst/>
          </a:prstGeom>
          <a:solidFill>
            <a:srgbClr val="FF0000">
              <a:alpha val="10196"/>
            </a:srgbClr>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四角形: 角を丸くする 2">
            <a:extLst>
              <a:ext uri="{FF2B5EF4-FFF2-40B4-BE49-F238E27FC236}">
                <a16:creationId xmlns:a16="http://schemas.microsoft.com/office/drawing/2014/main" id="{506E9D64-7387-3944-0D82-300E39D823D6}"/>
              </a:ext>
            </a:extLst>
          </p:cNvPr>
          <p:cNvSpPr/>
          <p:nvPr/>
        </p:nvSpPr>
        <p:spPr>
          <a:xfrm>
            <a:off x="2619854" y="5461092"/>
            <a:ext cx="288032" cy="216024"/>
          </a:xfrm>
          <a:prstGeom prst="roundRect">
            <a:avLst/>
          </a:prstGeom>
          <a:solidFill>
            <a:srgbClr val="FF0000">
              <a:alpha val="10196"/>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四角形: 角を丸くする 3">
            <a:extLst>
              <a:ext uri="{FF2B5EF4-FFF2-40B4-BE49-F238E27FC236}">
                <a16:creationId xmlns:a16="http://schemas.microsoft.com/office/drawing/2014/main" id="{DFB48385-7112-A21A-BB0A-888EB93228CD}"/>
              </a:ext>
            </a:extLst>
          </p:cNvPr>
          <p:cNvSpPr/>
          <p:nvPr/>
        </p:nvSpPr>
        <p:spPr>
          <a:xfrm>
            <a:off x="1281305" y="3401657"/>
            <a:ext cx="720080" cy="216024"/>
          </a:xfrm>
          <a:prstGeom prst="roundRect">
            <a:avLst/>
          </a:prstGeom>
          <a:solidFill>
            <a:srgbClr val="0070C0">
              <a:alpha val="10196"/>
            </a:srgbClr>
          </a:solidFill>
          <a:ln w="127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四角形: 角を丸くする 12">
            <a:extLst>
              <a:ext uri="{FF2B5EF4-FFF2-40B4-BE49-F238E27FC236}">
                <a16:creationId xmlns:a16="http://schemas.microsoft.com/office/drawing/2014/main" id="{59C308E4-7913-72B3-2922-A337EDA0B54E}"/>
              </a:ext>
            </a:extLst>
          </p:cNvPr>
          <p:cNvSpPr/>
          <p:nvPr/>
        </p:nvSpPr>
        <p:spPr>
          <a:xfrm>
            <a:off x="2235026" y="2858225"/>
            <a:ext cx="720080" cy="216024"/>
          </a:xfrm>
          <a:prstGeom prst="roundRect">
            <a:avLst/>
          </a:prstGeom>
          <a:solidFill>
            <a:srgbClr val="0070C0">
              <a:alpha val="10196"/>
            </a:srgbClr>
          </a:solidFill>
          <a:ln w="127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矢印: 右 13">
            <a:extLst>
              <a:ext uri="{FF2B5EF4-FFF2-40B4-BE49-F238E27FC236}">
                <a16:creationId xmlns:a16="http://schemas.microsoft.com/office/drawing/2014/main" id="{C033EE55-5089-6D90-7842-62E6DAD40B19}"/>
              </a:ext>
            </a:extLst>
          </p:cNvPr>
          <p:cNvSpPr/>
          <p:nvPr/>
        </p:nvSpPr>
        <p:spPr>
          <a:xfrm flipV="1">
            <a:off x="2001385" y="3423711"/>
            <a:ext cx="482383" cy="178013"/>
          </a:xfrm>
          <a:prstGeom prst="rightArrow">
            <a:avLst/>
          </a:prstGeom>
          <a:solidFill>
            <a:srgbClr val="0070C0">
              <a:alpha val="10196"/>
            </a:srgbClr>
          </a:solidFill>
          <a:ln w="127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矢印: 右 14">
            <a:extLst>
              <a:ext uri="{FF2B5EF4-FFF2-40B4-BE49-F238E27FC236}">
                <a16:creationId xmlns:a16="http://schemas.microsoft.com/office/drawing/2014/main" id="{3C3B8706-2024-A9E2-E3C9-EA2DACEF9865}"/>
              </a:ext>
            </a:extLst>
          </p:cNvPr>
          <p:cNvSpPr/>
          <p:nvPr/>
        </p:nvSpPr>
        <p:spPr>
          <a:xfrm rot="5400000" flipV="1">
            <a:off x="2450898" y="3118838"/>
            <a:ext cx="282744" cy="193566"/>
          </a:xfrm>
          <a:prstGeom prst="rightArrow">
            <a:avLst/>
          </a:prstGeom>
          <a:solidFill>
            <a:srgbClr val="0070C0">
              <a:alpha val="10196"/>
            </a:srgbClr>
          </a:solidFill>
          <a:ln w="127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四角形: 角を丸くする 15">
            <a:extLst>
              <a:ext uri="{FF2B5EF4-FFF2-40B4-BE49-F238E27FC236}">
                <a16:creationId xmlns:a16="http://schemas.microsoft.com/office/drawing/2014/main" id="{E576CD2E-EAAB-A083-5E9B-516B97B109F6}"/>
              </a:ext>
            </a:extLst>
          </p:cNvPr>
          <p:cNvSpPr/>
          <p:nvPr/>
        </p:nvSpPr>
        <p:spPr>
          <a:xfrm>
            <a:off x="3995936" y="5733256"/>
            <a:ext cx="288032" cy="200156"/>
          </a:xfrm>
          <a:prstGeom prst="roundRect">
            <a:avLst/>
          </a:prstGeom>
          <a:solidFill>
            <a:srgbClr val="0070C0">
              <a:alpha val="10196"/>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0" name="グループ化 19">
            <a:extLst>
              <a:ext uri="{FF2B5EF4-FFF2-40B4-BE49-F238E27FC236}">
                <a16:creationId xmlns:a16="http://schemas.microsoft.com/office/drawing/2014/main" id="{FC6366D2-74E4-E386-CD3C-841010E3E7E2}"/>
              </a:ext>
            </a:extLst>
          </p:cNvPr>
          <p:cNvGrpSpPr/>
          <p:nvPr/>
        </p:nvGrpSpPr>
        <p:grpSpPr>
          <a:xfrm>
            <a:off x="5148064" y="3657067"/>
            <a:ext cx="3923645" cy="1225977"/>
            <a:chOff x="5148064" y="3657067"/>
            <a:chExt cx="3923645" cy="1225977"/>
          </a:xfrm>
        </p:grpSpPr>
        <p:sp>
          <p:nvSpPr>
            <p:cNvPr id="7" name="テキスト ボックス 6">
              <a:extLst>
                <a:ext uri="{FF2B5EF4-FFF2-40B4-BE49-F238E27FC236}">
                  <a16:creationId xmlns:a16="http://schemas.microsoft.com/office/drawing/2014/main" id="{57C5DAC1-F33D-5C29-E462-FE343C2693A9}"/>
                </a:ext>
              </a:extLst>
            </p:cNvPr>
            <p:cNvSpPr txBox="1"/>
            <p:nvPr/>
          </p:nvSpPr>
          <p:spPr>
            <a:xfrm>
              <a:off x="5148064" y="3657067"/>
              <a:ext cx="3888432" cy="1225977"/>
            </a:xfrm>
            <a:prstGeom prst="rect">
              <a:avLst/>
            </a:prstGeom>
            <a:noFill/>
          </p:spPr>
          <p:txBody>
            <a:bodyPr wrap="square" rtlCol="0">
              <a:spAutoFit/>
            </a:bodyPr>
            <a:lstStyle/>
            <a:p>
              <a:pPr algn="just">
                <a:lnSpc>
                  <a:spcPts val="2500"/>
                </a:lnSpc>
              </a:pPr>
              <a:r>
                <a:rPr lang="en-US" altLang="ja-JP" sz="1600" b="1" dirty="0">
                  <a:latin typeface="メイリオ" panose="020B0604030504040204" pitchFamily="50" charset="-128"/>
                  <a:ea typeface="メイリオ" panose="020B0604030504040204" pitchFamily="50" charset="-128"/>
                </a:rPr>
                <a:t>【</a:t>
              </a:r>
              <a:r>
                <a:rPr lang="ja-JP" altLang="en-US" sz="1600" b="1" dirty="0">
                  <a:latin typeface="メイリオ" panose="020B0604030504040204" pitchFamily="50" charset="-128"/>
                  <a:ea typeface="メイリオ" panose="020B0604030504040204" pitchFamily="50" charset="-128"/>
                </a:rPr>
                <a:t>解答類型１、４、</a:t>
              </a:r>
              <a:r>
                <a:rPr lang="en-US" altLang="ja-JP" sz="1600" b="1" dirty="0">
                  <a:latin typeface="メイリオ" panose="020B0604030504040204" pitchFamily="50" charset="-128"/>
                  <a:ea typeface="メイリオ" panose="020B0604030504040204" pitchFamily="50" charset="-128"/>
                </a:rPr>
                <a:t>7</a:t>
              </a:r>
              <a:r>
                <a:rPr lang="ja-JP" altLang="en-US" sz="1600" b="1" dirty="0">
                  <a:latin typeface="メイリオ" panose="020B0604030504040204" pitchFamily="50" charset="-128"/>
                  <a:ea typeface="メイリオ" panose="020B0604030504040204" pitchFamily="50" charset="-128"/>
                </a:rPr>
                <a:t>、</a:t>
              </a:r>
              <a:r>
                <a:rPr lang="en-US" altLang="ja-JP" sz="1600" b="1" dirty="0">
                  <a:latin typeface="メイリオ" panose="020B0604030504040204" pitchFamily="50" charset="-128"/>
                  <a:ea typeface="メイリオ" panose="020B0604030504040204" pitchFamily="50" charset="-128"/>
                </a:rPr>
                <a:t>10】</a:t>
              </a:r>
            </a:p>
            <a:p>
              <a:pPr algn="just">
                <a:lnSpc>
                  <a:spcPts val="2500"/>
                </a:lnSpc>
              </a:pPr>
              <a:r>
                <a:rPr lang="ja-JP" altLang="en-US" sz="1600" b="1" dirty="0">
                  <a:latin typeface="メイリオ" panose="020B0604030504040204" pitchFamily="50" charset="-128"/>
                  <a:ea typeface="メイリオ" panose="020B0604030504040204" pitchFamily="50" charset="-128"/>
                </a:rPr>
                <a:t>　　　 　（</a:t>
              </a:r>
              <a:r>
                <a:rPr lang="ja-JP" altLang="en-US" sz="1600" b="1" dirty="0">
                  <a:solidFill>
                    <a:srgbClr val="FF0000"/>
                  </a:solidFill>
                  <a:latin typeface="メイリオ" panose="020B0604030504040204" pitchFamily="50" charset="-128"/>
                  <a:ea typeface="メイリオ" panose="020B0604030504040204" pitchFamily="50" charset="-128"/>
                </a:rPr>
                <a:t>㋑ ８ </a:t>
              </a:r>
              <a:r>
                <a:rPr lang="ja-JP" altLang="en-US" sz="1600" b="1" dirty="0">
                  <a:latin typeface="メイリオ" panose="020B0604030504040204" pitchFamily="50" charset="-128"/>
                  <a:ea typeface="メイリオ" panose="020B0604030504040204" pitchFamily="50" charset="-128"/>
                </a:rPr>
                <a:t>と解答） </a:t>
              </a:r>
              <a:r>
                <a:rPr lang="ja-JP" altLang="en-US" sz="1400" b="1" dirty="0">
                  <a:highlight>
                    <a:srgbClr val="FFFF00"/>
                  </a:highlight>
                  <a:latin typeface="メイリオ" panose="020B0604030504040204" pitchFamily="50" charset="-128"/>
                  <a:ea typeface="メイリオ" panose="020B0604030504040204" pitchFamily="50" charset="-128"/>
                </a:rPr>
                <a:t>広島県</a:t>
              </a:r>
              <a:r>
                <a:rPr lang="en-US" altLang="ja-JP" sz="1400" b="1" dirty="0">
                  <a:highlight>
                    <a:srgbClr val="FFFF00"/>
                  </a:highlight>
                  <a:latin typeface="メイリオ" panose="020B0604030504040204" pitchFamily="50" charset="-128"/>
                  <a:ea typeface="メイリオ" panose="020B0604030504040204" pitchFamily="50" charset="-128"/>
                </a:rPr>
                <a:t>39.7</a:t>
              </a:r>
              <a:r>
                <a:rPr lang="ja-JP" altLang="en-US" sz="1400" b="1" dirty="0">
                  <a:highlight>
                    <a:srgbClr val="FFFF00"/>
                  </a:highlight>
                  <a:latin typeface="メイリオ" panose="020B0604030504040204" pitchFamily="50" charset="-128"/>
                  <a:ea typeface="メイリオ" panose="020B0604030504040204" pitchFamily="50" charset="-128"/>
                </a:rPr>
                <a:t>％</a:t>
              </a:r>
              <a:endParaRPr lang="en-US" altLang="ja-JP" sz="1400" b="1" dirty="0">
                <a:highlight>
                  <a:srgbClr val="FFFF00"/>
                </a:highlight>
                <a:latin typeface="メイリオ" panose="020B0604030504040204" pitchFamily="50" charset="-128"/>
                <a:ea typeface="メイリオ" panose="020B0604030504040204" pitchFamily="50" charset="-128"/>
              </a:endParaRPr>
            </a:p>
            <a:p>
              <a:pPr marL="361950" indent="-4763" algn="just"/>
              <a:r>
                <a:rPr lang="ja-JP" altLang="en-US" sz="1600" b="1" i="1" dirty="0">
                  <a:latin typeface="メイリオ" panose="020B0604030504040204" pitchFamily="50" charset="-128"/>
                  <a:ea typeface="メイリオ" panose="020B0604030504040204" pitchFamily="50" charset="-128"/>
                </a:rPr>
                <a:t>㋑に入る人数を、読み取ることができている。</a:t>
              </a:r>
              <a:endParaRPr lang="en-US" altLang="ja-JP" sz="1600" b="1" i="1" dirty="0">
                <a:latin typeface="メイリオ" panose="020B0604030504040204" pitchFamily="50" charset="-128"/>
                <a:ea typeface="メイリオ" panose="020B0604030504040204" pitchFamily="50" charset="-128"/>
              </a:endParaRPr>
            </a:p>
          </p:txBody>
        </p:sp>
        <p:sp>
          <p:nvSpPr>
            <p:cNvPr id="17" name="四角形: 角を丸くする 16">
              <a:extLst>
                <a:ext uri="{FF2B5EF4-FFF2-40B4-BE49-F238E27FC236}">
                  <a16:creationId xmlns:a16="http://schemas.microsoft.com/office/drawing/2014/main" id="{17D59222-7A5D-7F1D-927F-3EF2B3BABBBA}"/>
                </a:ext>
              </a:extLst>
            </p:cNvPr>
            <p:cNvSpPr/>
            <p:nvPr/>
          </p:nvSpPr>
          <p:spPr>
            <a:xfrm>
              <a:off x="5268546" y="3683074"/>
              <a:ext cx="3803163" cy="1087482"/>
            </a:xfrm>
            <a:prstGeom prst="roundRect">
              <a:avLst/>
            </a:prstGeom>
            <a:solidFill>
              <a:srgbClr val="0070C0">
                <a:alpha val="10196"/>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grpSp>
      <p:grpSp>
        <p:nvGrpSpPr>
          <p:cNvPr id="23" name="グループ化 22">
            <a:extLst>
              <a:ext uri="{FF2B5EF4-FFF2-40B4-BE49-F238E27FC236}">
                <a16:creationId xmlns:a16="http://schemas.microsoft.com/office/drawing/2014/main" id="{B9DB3D36-E0D3-2B45-D146-1236F33901E1}"/>
              </a:ext>
            </a:extLst>
          </p:cNvPr>
          <p:cNvGrpSpPr/>
          <p:nvPr/>
        </p:nvGrpSpPr>
        <p:grpSpPr>
          <a:xfrm>
            <a:off x="5131497" y="2446780"/>
            <a:ext cx="3904999" cy="1225978"/>
            <a:chOff x="5131497" y="2446780"/>
            <a:chExt cx="3904999" cy="1225978"/>
          </a:xfrm>
        </p:grpSpPr>
        <p:sp>
          <p:nvSpPr>
            <p:cNvPr id="8" name="テキスト ボックス 7">
              <a:extLst>
                <a:ext uri="{FF2B5EF4-FFF2-40B4-BE49-F238E27FC236}">
                  <a16:creationId xmlns:a16="http://schemas.microsoft.com/office/drawing/2014/main" id="{EB62EA51-44F5-1DE0-A8A2-07B35F4C0C09}"/>
                </a:ext>
              </a:extLst>
            </p:cNvPr>
            <p:cNvSpPr txBox="1"/>
            <p:nvPr/>
          </p:nvSpPr>
          <p:spPr>
            <a:xfrm>
              <a:off x="5131497" y="2446781"/>
              <a:ext cx="3888432" cy="1225977"/>
            </a:xfrm>
            <a:prstGeom prst="rect">
              <a:avLst/>
            </a:prstGeom>
            <a:noFill/>
          </p:spPr>
          <p:txBody>
            <a:bodyPr wrap="square" rtlCol="0">
              <a:spAutoFit/>
            </a:bodyPr>
            <a:lstStyle/>
            <a:p>
              <a:pPr algn="just">
                <a:lnSpc>
                  <a:spcPts val="2500"/>
                </a:lnSpc>
              </a:pPr>
              <a:r>
                <a:rPr lang="en-US" altLang="ja-JP" sz="1600" b="1" dirty="0">
                  <a:latin typeface="メイリオ" panose="020B0604030504040204" pitchFamily="50" charset="-128"/>
                  <a:ea typeface="メイリオ" panose="020B0604030504040204" pitchFamily="50" charset="-128"/>
                </a:rPr>
                <a:t>【</a:t>
              </a:r>
              <a:r>
                <a:rPr lang="ja-JP" altLang="en-US" sz="1600" b="1" dirty="0">
                  <a:latin typeface="メイリオ" panose="020B0604030504040204" pitchFamily="50" charset="-128"/>
                  <a:ea typeface="メイリオ" panose="020B0604030504040204" pitchFamily="50" charset="-128"/>
                </a:rPr>
                <a:t>解答類型１～３</a:t>
              </a:r>
              <a:r>
                <a:rPr lang="en-US" altLang="ja-JP" sz="1600" b="1" dirty="0">
                  <a:latin typeface="メイリオ" panose="020B0604030504040204" pitchFamily="50" charset="-128"/>
                  <a:ea typeface="メイリオ" panose="020B0604030504040204" pitchFamily="50" charset="-128"/>
                </a:rPr>
                <a:t>】</a:t>
              </a:r>
            </a:p>
            <a:p>
              <a:pPr algn="just">
                <a:lnSpc>
                  <a:spcPts val="2500"/>
                </a:lnSpc>
              </a:pPr>
              <a:r>
                <a:rPr lang="ja-JP" altLang="en-US" sz="1600" b="1" dirty="0">
                  <a:latin typeface="メイリオ" panose="020B0604030504040204" pitchFamily="50" charset="-128"/>
                  <a:ea typeface="メイリオ" panose="020B0604030504040204" pitchFamily="50" charset="-128"/>
                </a:rPr>
                <a:t>　　　　（</a:t>
              </a:r>
              <a:r>
                <a:rPr lang="ja-JP" altLang="en-US" sz="1600" b="1" dirty="0">
                  <a:solidFill>
                    <a:srgbClr val="FF0000"/>
                  </a:solidFill>
                  <a:latin typeface="メイリオ" panose="020B0604030504040204" pitchFamily="50" charset="-128"/>
                  <a:ea typeface="メイリオ" panose="020B0604030504040204" pitchFamily="50" charset="-128"/>
                </a:rPr>
                <a:t>㋐ </a:t>
              </a:r>
              <a:r>
                <a:rPr lang="en-US" altLang="ja-JP" sz="1600" b="1" dirty="0">
                  <a:solidFill>
                    <a:srgbClr val="FF0000"/>
                  </a:solidFill>
                  <a:latin typeface="メイリオ" panose="020B0604030504040204" pitchFamily="50" charset="-128"/>
                  <a:ea typeface="メイリオ" panose="020B0604030504040204" pitchFamily="50" charset="-128"/>
                </a:rPr>
                <a:t>13</a:t>
              </a:r>
              <a:r>
                <a:rPr lang="ja-JP" altLang="en-US" sz="1600" b="1" dirty="0">
                  <a:solidFill>
                    <a:srgbClr val="FF0000"/>
                  </a:solidFill>
                  <a:latin typeface="メイリオ" panose="020B0604030504040204" pitchFamily="50" charset="-128"/>
                  <a:ea typeface="メイリオ" panose="020B0604030504040204" pitchFamily="50" charset="-128"/>
                </a:rPr>
                <a:t> </a:t>
              </a:r>
              <a:r>
                <a:rPr lang="ja-JP" altLang="en-US" sz="1600" b="1" dirty="0">
                  <a:latin typeface="メイリオ" panose="020B0604030504040204" pitchFamily="50" charset="-128"/>
                  <a:ea typeface="メイリオ" panose="020B0604030504040204" pitchFamily="50" charset="-128"/>
                </a:rPr>
                <a:t>と解答） </a:t>
              </a:r>
              <a:r>
                <a:rPr lang="ja-JP" altLang="en-US" sz="1400" b="1" dirty="0">
                  <a:highlight>
                    <a:srgbClr val="FFFF00"/>
                  </a:highlight>
                  <a:latin typeface="メイリオ" panose="020B0604030504040204" pitchFamily="50" charset="-128"/>
                  <a:ea typeface="メイリオ" panose="020B0604030504040204" pitchFamily="50" charset="-128"/>
                </a:rPr>
                <a:t>広島県</a:t>
              </a:r>
              <a:r>
                <a:rPr lang="en-US" altLang="ja-JP" sz="1400" b="1" dirty="0">
                  <a:highlight>
                    <a:srgbClr val="FFFF00"/>
                  </a:highlight>
                  <a:latin typeface="メイリオ" panose="020B0604030504040204" pitchFamily="50" charset="-128"/>
                  <a:ea typeface="メイリオ" panose="020B0604030504040204" pitchFamily="50" charset="-128"/>
                </a:rPr>
                <a:t>42.8</a:t>
              </a:r>
              <a:r>
                <a:rPr lang="ja-JP" altLang="en-US" sz="1400" b="1" dirty="0">
                  <a:highlight>
                    <a:srgbClr val="FFFF00"/>
                  </a:highlight>
                  <a:latin typeface="メイリオ" panose="020B0604030504040204" pitchFamily="50" charset="-128"/>
                  <a:ea typeface="メイリオ" panose="020B0604030504040204" pitchFamily="50" charset="-128"/>
                </a:rPr>
                <a:t>％</a:t>
              </a:r>
              <a:endParaRPr lang="en-US" altLang="ja-JP" sz="600" b="1" i="1" dirty="0">
                <a:latin typeface="メイリオ" panose="020B0604030504040204" pitchFamily="50" charset="-128"/>
                <a:ea typeface="メイリオ" panose="020B0604030504040204" pitchFamily="50" charset="-128"/>
              </a:endParaRPr>
            </a:p>
            <a:p>
              <a:pPr marL="361950" indent="-4763" algn="just"/>
              <a:r>
                <a:rPr lang="ja-JP" altLang="en-US" sz="1600" b="1" i="1" dirty="0">
                  <a:latin typeface="メイリオ" panose="020B0604030504040204" pitchFamily="50" charset="-128"/>
                  <a:ea typeface="メイリオ" panose="020B0604030504040204" pitchFamily="50" charset="-128"/>
                </a:rPr>
                <a:t>㋐に入る人数を、読み取ることができている。</a:t>
              </a:r>
              <a:endParaRPr lang="en-US" altLang="ja-JP" sz="1600" b="1" i="1" dirty="0">
                <a:latin typeface="メイリオ" panose="020B0604030504040204" pitchFamily="50" charset="-128"/>
                <a:ea typeface="メイリオ" panose="020B0604030504040204" pitchFamily="50" charset="-128"/>
              </a:endParaRPr>
            </a:p>
          </p:txBody>
        </p:sp>
        <p:sp>
          <p:nvSpPr>
            <p:cNvPr id="18" name="四角形: 角を丸くする 17">
              <a:extLst>
                <a:ext uri="{FF2B5EF4-FFF2-40B4-BE49-F238E27FC236}">
                  <a16:creationId xmlns:a16="http://schemas.microsoft.com/office/drawing/2014/main" id="{F163A6A9-8EB8-6B8E-A208-8266B4F8A563}"/>
                </a:ext>
              </a:extLst>
            </p:cNvPr>
            <p:cNvSpPr/>
            <p:nvPr/>
          </p:nvSpPr>
          <p:spPr>
            <a:xfrm>
              <a:off x="5268546" y="2446780"/>
              <a:ext cx="3767950" cy="1144547"/>
            </a:xfrm>
            <a:prstGeom prst="roundRect">
              <a:avLst/>
            </a:prstGeom>
            <a:solidFill>
              <a:srgbClr val="FF0000">
                <a:alpha val="10196"/>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grpSp>
      <p:sp>
        <p:nvSpPr>
          <p:cNvPr id="21" name="四角形: 角を丸くする 20">
            <a:extLst>
              <a:ext uri="{FF2B5EF4-FFF2-40B4-BE49-F238E27FC236}">
                <a16:creationId xmlns:a16="http://schemas.microsoft.com/office/drawing/2014/main" id="{32444F69-D8CB-5E79-68FB-A60C08AEFE74}"/>
              </a:ext>
            </a:extLst>
          </p:cNvPr>
          <p:cNvSpPr/>
          <p:nvPr/>
        </p:nvSpPr>
        <p:spPr>
          <a:xfrm>
            <a:off x="4303181" y="3132762"/>
            <a:ext cx="288032" cy="216024"/>
          </a:xfrm>
          <a:prstGeom prst="roundRect">
            <a:avLst/>
          </a:prstGeom>
          <a:solidFill>
            <a:srgbClr val="FF0000">
              <a:alpha val="10196"/>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四角形: 角を丸くする 21">
            <a:extLst>
              <a:ext uri="{FF2B5EF4-FFF2-40B4-BE49-F238E27FC236}">
                <a16:creationId xmlns:a16="http://schemas.microsoft.com/office/drawing/2014/main" id="{F6AF4202-DB76-739B-10A1-974DAEAA601C}"/>
              </a:ext>
            </a:extLst>
          </p:cNvPr>
          <p:cNvSpPr/>
          <p:nvPr/>
        </p:nvSpPr>
        <p:spPr>
          <a:xfrm>
            <a:off x="2495212" y="3380331"/>
            <a:ext cx="288032" cy="200156"/>
          </a:xfrm>
          <a:prstGeom prst="roundRect">
            <a:avLst/>
          </a:prstGeom>
          <a:solidFill>
            <a:srgbClr val="0070C0">
              <a:alpha val="10196"/>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8" name="グループ化 27">
            <a:extLst>
              <a:ext uri="{FF2B5EF4-FFF2-40B4-BE49-F238E27FC236}">
                <a16:creationId xmlns:a16="http://schemas.microsoft.com/office/drawing/2014/main" id="{9292A7CE-C844-BEFF-D238-992152E455D8}"/>
              </a:ext>
            </a:extLst>
          </p:cNvPr>
          <p:cNvGrpSpPr/>
          <p:nvPr/>
        </p:nvGrpSpPr>
        <p:grpSpPr>
          <a:xfrm>
            <a:off x="5183277" y="4878746"/>
            <a:ext cx="3888432" cy="1979254"/>
            <a:chOff x="5148064" y="4826415"/>
            <a:chExt cx="3888432" cy="1979254"/>
          </a:xfrm>
        </p:grpSpPr>
        <p:sp>
          <p:nvSpPr>
            <p:cNvPr id="24" name="テキスト ボックス 23">
              <a:extLst>
                <a:ext uri="{FF2B5EF4-FFF2-40B4-BE49-F238E27FC236}">
                  <a16:creationId xmlns:a16="http://schemas.microsoft.com/office/drawing/2014/main" id="{58E57855-F22E-549A-B24C-9FFA65CADB26}"/>
                </a:ext>
              </a:extLst>
            </p:cNvPr>
            <p:cNvSpPr txBox="1"/>
            <p:nvPr/>
          </p:nvSpPr>
          <p:spPr>
            <a:xfrm>
              <a:off x="5148064" y="4841029"/>
              <a:ext cx="3888432" cy="1964640"/>
            </a:xfrm>
            <a:prstGeom prst="rect">
              <a:avLst/>
            </a:prstGeom>
            <a:noFill/>
          </p:spPr>
          <p:txBody>
            <a:bodyPr wrap="square" rtlCol="0">
              <a:spAutoFit/>
            </a:bodyPr>
            <a:lstStyle/>
            <a:p>
              <a:pPr algn="just">
                <a:lnSpc>
                  <a:spcPts val="2500"/>
                </a:lnSpc>
              </a:pPr>
              <a:r>
                <a:rPr lang="en-US" altLang="ja-JP" sz="1600" b="1" dirty="0">
                  <a:latin typeface="メイリオ" panose="020B0604030504040204" pitchFamily="50" charset="-128"/>
                  <a:ea typeface="メイリオ" panose="020B0604030504040204" pitchFamily="50" charset="-128"/>
                </a:rPr>
                <a:t>【</a:t>
              </a:r>
              <a:r>
                <a:rPr lang="ja-JP" altLang="en-US" sz="1600" b="1" dirty="0">
                  <a:latin typeface="メイリオ" panose="020B0604030504040204" pitchFamily="50" charset="-128"/>
                  <a:ea typeface="メイリオ" panose="020B0604030504040204" pitchFamily="50" charset="-128"/>
                </a:rPr>
                <a:t>解答類型２、５、８、</a:t>
              </a:r>
              <a:r>
                <a:rPr lang="en-US" altLang="ja-JP" sz="1600" b="1" dirty="0">
                  <a:latin typeface="メイリオ" panose="020B0604030504040204" pitchFamily="50" charset="-128"/>
                  <a:ea typeface="メイリオ" panose="020B0604030504040204" pitchFamily="50" charset="-128"/>
                </a:rPr>
                <a:t>11】</a:t>
              </a:r>
              <a:r>
                <a:rPr lang="ja-JP" altLang="en-US" sz="1600" b="1" dirty="0">
                  <a:latin typeface="メイリオ" panose="020B0604030504040204" pitchFamily="50" charset="-128"/>
                  <a:ea typeface="メイリオ" panose="020B0604030504040204" pitchFamily="50" charset="-128"/>
                </a:rPr>
                <a:t>　</a:t>
              </a:r>
              <a:endParaRPr lang="en-US" altLang="ja-JP" sz="1600" b="1" dirty="0">
                <a:latin typeface="メイリオ" panose="020B0604030504040204" pitchFamily="50" charset="-128"/>
                <a:ea typeface="メイリオ" panose="020B0604030504040204" pitchFamily="50" charset="-128"/>
              </a:endParaRPr>
            </a:p>
            <a:p>
              <a:pPr algn="just">
                <a:lnSpc>
                  <a:spcPts val="2500"/>
                </a:lnSpc>
              </a:pPr>
              <a:r>
                <a:rPr lang="ja-JP" altLang="en-US" sz="1600" b="1" dirty="0">
                  <a:latin typeface="メイリオ" panose="020B0604030504040204" pitchFamily="50" charset="-128"/>
                  <a:ea typeface="メイリオ" panose="020B0604030504040204" pitchFamily="50" charset="-128"/>
                </a:rPr>
                <a:t>　　　　　（</a:t>
              </a:r>
              <a:r>
                <a:rPr lang="ja-JP" altLang="en-US" sz="1600" b="1" dirty="0">
                  <a:solidFill>
                    <a:srgbClr val="FF0000"/>
                  </a:solidFill>
                  <a:latin typeface="メイリオ" panose="020B0604030504040204" pitchFamily="50" charset="-128"/>
                  <a:ea typeface="メイリオ" panose="020B0604030504040204" pitchFamily="50" charset="-128"/>
                </a:rPr>
                <a:t>㋑ ９ </a:t>
              </a:r>
              <a:r>
                <a:rPr lang="ja-JP" altLang="en-US" sz="1600" b="1" dirty="0">
                  <a:latin typeface="メイリオ" panose="020B0604030504040204" pitchFamily="50" charset="-128"/>
                  <a:ea typeface="メイリオ" panose="020B0604030504040204" pitchFamily="50" charset="-128"/>
                </a:rPr>
                <a:t>と</a:t>
              </a:r>
              <a:r>
                <a:rPr lang="ja-JP" altLang="en-US" sz="1600" b="1" dirty="0">
                  <a:solidFill>
                    <a:srgbClr val="FF0000"/>
                  </a:solidFill>
                  <a:latin typeface="メイリオ" panose="020B0604030504040204" pitchFamily="50" charset="-128"/>
                  <a:ea typeface="メイリオ" panose="020B0604030504040204" pitchFamily="50" charset="-128"/>
                </a:rPr>
                <a:t>誤答</a:t>
              </a:r>
              <a:r>
                <a:rPr lang="ja-JP" altLang="en-US" sz="1600" b="1" dirty="0">
                  <a:latin typeface="メイリオ" panose="020B0604030504040204" pitchFamily="50" charset="-128"/>
                  <a:ea typeface="メイリオ" panose="020B0604030504040204" pitchFamily="50" charset="-128"/>
                </a:rPr>
                <a:t>） </a:t>
              </a:r>
              <a:r>
                <a:rPr lang="ja-JP" altLang="en-US" sz="1400" b="1" dirty="0">
                  <a:highlight>
                    <a:srgbClr val="FFFF00"/>
                  </a:highlight>
                  <a:latin typeface="メイリオ" panose="020B0604030504040204" pitchFamily="50" charset="-128"/>
                  <a:ea typeface="メイリオ" panose="020B0604030504040204" pitchFamily="50" charset="-128"/>
                </a:rPr>
                <a:t>広島県</a:t>
              </a:r>
              <a:r>
                <a:rPr lang="en-US" altLang="ja-JP" sz="1400" b="1" dirty="0">
                  <a:highlight>
                    <a:srgbClr val="FFFF00"/>
                  </a:highlight>
                  <a:latin typeface="メイリオ" panose="020B0604030504040204" pitchFamily="50" charset="-128"/>
                  <a:ea typeface="メイリオ" panose="020B0604030504040204" pitchFamily="50" charset="-128"/>
                </a:rPr>
                <a:t>7.9</a:t>
              </a:r>
              <a:r>
                <a:rPr lang="ja-JP" altLang="en-US" sz="1400" b="1" dirty="0">
                  <a:highlight>
                    <a:srgbClr val="FFFF00"/>
                  </a:highlight>
                  <a:latin typeface="メイリオ" panose="020B0604030504040204" pitchFamily="50" charset="-128"/>
                  <a:ea typeface="メイリオ" panose="020B0604030504040204" pitchFamily="50" charset="-128"/>
                </a:rPr>
                <a:t>％</a:t>
              </a:r>
              <a:endParaRPr lang="en-US" altLang="ja-JP" sz="600" b="1" i="1" dirty="0">
                <a:latin typeface="メイリオ" panose="020B0604030504040204" pitchFamily="50" charset="-128"/>
                <a:ea typeface="メイリオ" panose="020B0604030504040204" pitchFamily="50" charset="-128"/>
              </a:endParaRPr>
            </a:p>
            <a:p>
              <a:pPr marL="361950" indent="-4763" algn="just"/>
              <a:r>
                <a:rPr lang="ja-JP" altLang="en-US" sz="1600" b="1" i="1" dirty="0">
                  <a:latin typeface="メイリオ" panose="020B0604030504040204" pitchFamily="50" charset="-128"/>
                  <a:ea typeface="メイリオ" panose="020B0604030504040204" pitchFamily="50" charset="-128"/>
                </a:rPr>
                <a:t>㋑に入る人数について、誤って前半と後半の項目を逆に読み、「前半はあやとりに参加し、後半はかるたに参加する人数」を解答していると考えられる。</a:t>
              </a:r>
              <a:endParaRPr lang="en-US" altLang="ja-JP" sz="1600" b="1" i="1" dirty="0">
                <a:latin typeface="メイリオ" panose="020B0604030504040204" pitchFamily="50" charset="-128"/>
                <a:ea typeface="メイリオ" panose="020B0604030504040204" pitchFamily="50" charset="-128"/>
              </a:endParaRPr>
            </a:p>
          </p:txBody>
        </p:sp>
        <p:sp>
          <p:nvSpPr>
            <p:cNvPr id="25" name="四角形: 角を丸くする 24">
              <a:extLst>
                <a:ext uri="{FF2B5EF4-FFF2-40B4-BE49-F238E27FC236}">
                  <a16:creationId xmlns:a16="http://schemas.microsoft.com/office/drawing/2014/main" id="{5F1A72A5-4386-ED82-0068-ADB32DAD39DF}"/>
                </a:ext>
              </a:extLst>
            </p:cNvPr>
            <p:cNvSpPr/>
            <p:nvPr/>
          </p:nvSpPr>
          <p:spPr>
            <a:xfrm>
              <a:off x="5233334" y="4826415"/>
              <a:ext cx="3796196" cy="1874334"/>
            </a:xfrm>
            <a:prstGeom prst="roundRect">
              <a:avLst/>
            </a:prstGeom>
            <a:solidFill>
              <a:srgbClr val="00B050">
                <a:alpha val="10196"/>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grpSp>
      <p:sp>
        <p:nvSpPr>
          <p:cNvPr id="19" name="四角形: 角を丸くする 18">
            <a:extLst>
              <a:ext uri="{FF2B5EF4-FFF2-40B4-BE49-F238E27FC236}">
                <a16:creationId xmlns:a16="http://schemas.microsoft.com/office/drawing/2014/main" id="{761A4635-610C-3A6C-0851-52201C50D344}"/>
              </a:ext>
            </a:extLst>
          </p:cNvPr>
          <p:cNvSpPr/>
          <p:nvPr/>
        </p:nvSpPr>
        <p:spPr>
          <a:xfrm>
            <a:off x="3387871" y="3118395"/>
            <a:ext cx="288032" cy="216024"/>
          </a:xfrm>
          <a:prstGeom prst="roundRect">
            <a:avLst/>
          </a:prstGeom>
          <a:solidFill>
            <a:srgbClr val="00B050">
              <a:alpha val="10196"/>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a:extLst>
              <a:ext uri="{FF2B5EF4-FFF2-40B4-BE49-F238E27FC236}">
                <a16:creationId xmlns:a16="http://schemas.microsoft.com/office/drawing/2014/main" id="{12C66A39-70CE-ED5E-8F25-52B11581D1A6}"/>
              </a:ext>
            </a:extLst>
          </p:cNvPr>
          <p:cNvSpPr/>
          <p:nvPr/>
        </p:nvSpPr>
        <p:spPr>
          <a:xfrm>
            <a:off x="1957106" y="209818"/>
            <a:ext cx="313856" cy="320263"/>
          </a:xfrm>
          <a:prstGeom prst="rect">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555538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EB635-9E3E-182E-E2FA-FC02D352DB7A}"/>
            </a:ext>
          </a:extLst>
        </p:cNvPr>
        <p:cNvGrpSpPr/>
        <p:nvPr/>
      </p:nvGrpSpPr>
      <p:grpSpPr>
        <a:xfrm>
          <a:off x="0" y="0"/>
          <a:ext cx="0" cy="0"/>
          <a:chOff x="0" y="0"/>
          <a:chExt cx="0" cy="0"/>
        </a:xfrm>
      </p:grpSpPr>
      <p:graphicFrame>
        <p:nvGraphicFramePr>
          <p:cNvPr id="7" name="表 6">
            <a:extLst>
              <a:ext uri="{FF2B5EF4-FFF2-40B4-BE49-F238E27FC236}">
                <a16:creationId xmlns:a16="http://schemas.microsoft.com/office/drawing/2014/main" id="{20C4CF0C-6F78-DAB0-EE54-35556E44DF9C}"/>
              </a:ext>
            </a:extLst>
          </p:cNvPr>
          <p:cNvGraphicFramePr>
            <a:graphicFrameLocks noGrp="1"/>
          </p:cNvGraphicFramePr>
          <p:nvPr>
            <p:extLst>
              <p:ext uri="{D42A27DB-BD31-4B8C-83A1-F6EECF244321}">
                <p14:modId xmlns:p14="http://schemas.microsoft.com/office/powerpoint/2010/main" val="1823434517"/>
              </p:ext>
            </p:extLst>
          </p:nvPr>
        </p:nvGraphicFramePr>
        <p:xfrm>
          <a:off x="107504" y="834251"/>
          <a:ext cx="6048672" cy="5916949"/>
        </p:xfrm>
        <a:graphic>
          <a:graphicData uri="http://schemas.openxmlformats.org/drawingml/2006/table">
            <a:tbl>
              <a:tblPr firstRow="1" bandRow="1">
                <a:tableStyleId>{5C22544A-7EE6-4342-B048-85BDC9FD1C3A}</a:tableStyleId>
              </a:tblPr>
              <a:tblGrid>
                <a:gridCol w="360040">
                  <a:extLst>
                    <a:ext uri="{9D8B030D-6E8A-4147-A177-3AD203B41FA5}">
                      <a16:colId xmlns:a16="http://schemas.microsoft.com/office/drawing/2014/main" val="796252308"/>
                    </a:ext>
                  </a:extLst>
                </a:gridCol>
                <a:gridCol w="1423882">
                  <a:extLst>
                    <a:ext uri="{9D8B030D-6E8A-4147-A177-3AD203B41FA5}">
                      <a16:colId xmlns:a16="http://schemas.microsoft.com/office/drawing/2014/main" val="62638181"/>
                    </a:ext>
                  </a:extLst>
                </a:gridCol>
                <a:gridCol w="1867494">
                  <a:extLst>
                    <a:ext uri="{9D8B030D-6E8A-4147-A177-3AD203B41FA5}">
                      <a16:colId xmlns:a16="http://schemas.microsoft.com/office/drawing/2014/main" val="2292078488"/>
                    </a:ext>
                  </a:extLst>
                </a:gridCol>
                <a:gridCol w="381032">
                  <a:extLst>
                    <a:ext uri="{9D8B030D-6E8A-4147-A177-3AD203B41FA5}">
                      <a16:colId xmlns:a16="http://schemas.microsoft.com/office/drawing/2014/main" val="635845946"/>
                    </a:ext>
                  </a:extLst>
                </a:gridCol>
                <a:gridCol w="504056">
                  <a:extLst>
                    <a:ext uri="{9D8B030D-6E8A-4147-A177-3AD203B41FA5}">
                      <a16:colId xmlns:a16="http://schemas.microsoft.com/office/drawing/2014/main" val="1150882245"/>
                    </a:ext>
                  </a:extLst>
                </a:gridCol>
                <a:gridCol w="504056">
                  <a:extLst>
                    <a:ext uri="{9D8B030D-6E8A-4147-A177-3AD203B41FA5}">
                      <a16:colId xmlns:a16="http://schemas.microsoft.com/office/drawing/2014/main" val="35056160"/>
                    </a:ext>
                  </a:extLst>
                </a:gridCol>
                <a:gridCol w="504056">
                  <a:extLst>
                    <a:ext uri="{9D8B030D-6E8A-4147-A177-3AD203B41FA5}">
                      <a16:colId xmlns:a16="http://schemas.microsoft.com/office/drawing/2014/main" val="3859533655"/>
                    </a:ext>
                  </a:extLst>
                </a:gridCol>
                <a:gridCol w="504056">
                  <a:extLst>
                    <a:ext uri="{9D8B030D-6E8A-4147-A177-3AD203B41FA5}">
                      <a16:colId xmlns:a16="http://schemas.microsoft.com/office/drawing/2014/main" val="1302643126"/>
                    </a:ext>
                  </a:extLst>
                </a:gridCol>
              </a:tblGrid>
              <a:tr h="523617">
                <a:tc>
                  <a:txBody>
                    <a:bodyPr/>
                    <a:lstStyle/>
                    <a:p>
                      <a:pPr algn="ctr"/>
                      <a:endParaRPr kumimoji="1" lang="ja-JP" altLang="en-US" sz="1200" b="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200" b="0" dirty="0">
                        <a:solidFill>
                          <a:schemeClr val="tx1"/>
                        </a:solidFill>
                        <a:latin typeface="メイリオ" panose="020B0604030504040204" pitchFamily="50" charset="-128"/>
                        <a:ea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200" b="0" dirty="0">
                        <a:solidFill>
                          <a:schemeClr val="tx1"/>
                        </a:solidFill>
                        <a:latin typeface="メイリオ" panose="020B0604030504040204" pitchFamily="50" charset="-128"/>
                        <a:ea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200" b="0" dirty="0">
                          <a:solidFill>
                            <a:schemeClr val="tx1"/>
                          </a:solidFill>
                          <a:latin typeface="メイリオ" panose="020B0604030504040204" pitchFamily="50" charset="-128"/>
                          <a:ea typeface="メイリオ" panose="020B0604030504040204" pitchFamily="50" charset="-128"/>
                        </a:rPr>
                        <a:t>正答</a:t>
                      </a:r>
                    </a:p>
                  </a:txBody>
                  <a:tcPr vert="ea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200" b="0" dirty="0">
                          <a:solidFill>
                            <a:schemeClr val="tx1"/>
                          </a:solidFill>
                          <a:latin typeface="メイリオ" panose="020B0604030504040204" pitchFamily="50" charset="-128"/>
                          <a:ea typeface="メイリオ" panose="020B0604030504040204" pitchFamily="50" charset="-128"/>
                        </a:rPr>
                        <a:t>全国</a:t>
                      </a:r>
                      <a:r>
                        <a:rPr kumimoji="1" lang="en-US" altLang="ja-JP" sz="1200" b="0" dirty="0">
                          <a:solidFill>
                            <a:schemeClr val="tx1"/>
                          </a:solidFill>
                          <a:latin typeface="メイリオ" panose="020B0604030504040204" pitchFamily="50" charset="-128"/>
                          <a:ea typeface="メイリオ" panose="020B0604030504040204" pitchFamily="50" charset="-128"/>
                        </a:rPr>
                        <a:t>(</a:t>
                      </a:r>
                      <a:r>
                        <a:rPr kumimoji="1" lang="ja-JP" altLang="en-US" sz="1200" b="0" dirty="0">
                          <a:solidFill>
                            <a:schemeClr val="tx1"/>
                          </a:solidFill>
                          <a:latin typeface="メイリオ" panose="020B0604030504040204" pitchFamily="50" charset="-128"/>
                          <a:ea typeface="メイリオ" panose="020B0604030504040204" pitchFamily="50" charset="-128"/>
                        </a:rPr>
                        <a:t>％</a:t>
                      </a:r>
                      <a:r>
                        <a:rPr kumimoji="1" lang="en-US" altLang="ja-JP" sz="1200" b="0" dirty="0">
                          <a:solidFill>
                            <a:schemeClr val="tx1"/>
                          </a:solidFill>
                          <a:latin typeface="メイリオ" panose="020B0604030504040204" pitchFamily="50" charset="-128"/>
                          <a:ea typeface="メイリオ" panose="020B0604030504040204" pitchFamily="50" charset="-128"/>
                        </a:rPr>
                        <a:t>)</a:t>
                      </a:r>
                      <a:endParaRPr kumimoji="1" lang="ja-JP" altLang="en-US" sz="1200" b="0" dirty="0">
                        <a:solidFill>
                          <a:schemeClr val="tx1"/>
                        </a:solidFill>
                        <a:latin typeface="メイリオ" panose="020B0604030504040204" pitchFamily="50" charset="-128"/>
                        <a:ea typeface="メイリオ" panose="020B0604030504040204" pitchFamily="50" charset="-128"/>
                      </a:endParaRPr>
                    </a:p>
                  </a:txBody>
                  <a:tcPr vert="ea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200" b="0" dirty="0">
                          <a:solidFill>
                            <a:schemeClr val="tx1"/>
                          </a:solidFill>
                          <a:latin typeface="メイリオ" panose="020B0604030504040204" pitchFamily="50" charset="-128"/>
                          <a:ea typeface="メイリオ" panose="020B0604030504040204" pitchFamily="50" charset="-128"/>
                        </a:rPr>
                        <a:t>県</a:t>
                      </a:r>
                      <a:endParaRPr kumimoji="1" lang="en-US" altLang="ja-JP" sz="1200" b="0" dirty="0">
                        <a:solidFill>
                          <a:schemeClr val="tx1"/>
                        </a:solidFill>
                        <a:latin typeface="メイリオ" panose="020B0604030504040204" pitchFamily="50" charset="-128"/>
                        <a:ea typeface="メイリオ" panose="020B0604030504040204" pitchFamily="50" charset="-128"/>
                      </a:endParaRPr>
                    </a:p>
                    <a:p>
                      <a:pPr algn="ctr"/>
                      <a:r>
                        <a:rPr kumimoji="1" lang="en-US" altLang="ja-JP" sz="1200" b="0" dirty="0">
                          <a:solidFill>
                            <a:schemeClr val="tx1"/>
                          </a:solidFill>
                          <a:latin typeface="メイリオ" panose="020B0604030504040204" pitchFamily="50" charset="-128"/>
                          <a:ea typeface="メイリオ" panose="020B0604030504040204" pitchFamily="50" charset="-128"/>
                        </a:rPr>
                        <a:t>(</a:t>
                      </a:r>
                      <a:r>
                        <a:rPr kumimoji="1" lang="ja-JP" altLang="en-US" sz="1200" b="0" dirty="0">
                          <a:solidFill>
                            <a:schemeClr val="tx1"/>
                          </a:solidFill>
                          <a:latin typeface="メイリオ" panose="020B0604030504040204" pitchFamily="50" charset="-128"/>
                          <a:ea typeface="メイリオ" panose="020B0604030504040204" pitchFamily="50" charset="-128"/>
                        </a:rPr>
                        <a:t>％</a:t>
                      </a:r>
                      <a:r>
                        <a:rPr kumimoji="1" lang="en-US" altLang="ja-JP" sz="1200" b="0" dirty="0">
                          <a:solidFill>
                            <a:schemeClr val="tx1"/>
                          </a:solidFill>
                          <a:latin typeface="メイリオ" panose="020B0604030504040204" pitchFamily="50" charset="-128"/>
                          <a:ea typeface="メイリオ" panose="020B0604030504040204" pitchFamily="50" charset="-128"/>
                        </a:rPr>
                        <a:t>)</a:t>
                      </a:r>
                      <a:endParaRPr kumimoji="1" lang="ja-JP" altLang="en-US" sz="1200" b="0" dirty="0">
                        <a:solidFill>
                          <a:schemeClr val="tx1"/>
                        </a:solidFill>
                        <a:latin typeface="メイリオ" panose="020B0604030504040204" pitchFamily="50" charset="-128"/>
                        <a:ea typeface="メイリオ" panose="020B0604030504040204" pitchFamily="50" charset="-128"/>
                      </a:endParaRPr>
                    </a:p>
                  </a:txBody>
                  <a:tcPr vert="ea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200" b="0" dirty="0">
                          <a:solidFill>
                            <a:schemeClr val="tx1"/>
                          </a:solidFill>
                          <a:latin typeface="メイリオ" panose="020B0604030504040204" pitchFamily="50" charset="-128"/>
                          <a:ea typeface="メイリオ" panose="020B0604030504040204" pitchFamily="50" charset="-128"/>
                        </a:rPr>
                        <a:t>自校</a:t>
                      </a:r>
                      <a:r>
                        <a:rPr kumimoji="1" lang="en-US" altLang="ja-JP" sz="1200" b="0" dirty="0">
                          <a:solidFill>
                            <a:schemeClr val="tx1"/>
                          </a:solidFill>
                          <a:latin typeface="メイリオ" panose="020B0604030504040204" pitchFamily="50" charset="-128"/>
                          <a:ea typeface="メイリオ" panose="020B0604030504040204" pitchFamily="50" charset="-128"/>
                        </a:rPr>
                        <a:t>(</a:t>
                      </a:r>
                      <a:r>
                        <a:rPr kumimoji="1" lang="ja-JP" altLang="en-US" sz="1200" b="0" dirty="0">
                          <a:solidFill>
                            <a:schemeClr val="tx1"/>
                          </a:solidFill>
                          <a:latin typeface="メイリオ" panose="020B0604030504040204" pitchFamily="50" charset="-128"/>
                          <a:ea typeface="メイリオ" panose="020B0604030504040204" pitchFamily="50" charset="-128"/>
                        </a:rPr>
                        <a:t>％</a:t>
                      </a:r>
                      <a:r>
                        <a:rPr kumimoji="1" lang="en-US" altLang="ja-JP" sz="1200" b="0" dirty="0">
                          <a:solidFill>
                            <a:schemeClr val="tx1"/>
                          </a:solidFill>
                          <a:latin typeface="メイリオ" panose="020B0604030504040204" pitchFamily="50" charset="-128"/>
                          <a:ea typeface="メイリオ" panose="020B0604030504040204" pitchFamily="50" charset="-128"/>
                        </a:rPr>
                        <a:t>)</a:t>
                      </a:r>
                      <a:endParaRPr kumimoji="1" lang="ja-JP" altLang="en-US" sz="1200" b="0" dirty="0">
                        <a:solidFill>
                          <a:schemeClr val="tx1"/>
                        </a:solidFill>
                        <a:latin typeface="メイリオ" panose="020B0604030504040204" pitchFamily="50" charset="-128"/>
                        <a:ea typeface="メイリオ" panose="020B0604030504040204" pitchFamily="50" charset="-128"/>
                      </a:endParaRPr>
                    </a:p>
                  </a:txBody>
                  <a:tcPr vert="ea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200" b="0" dirty="0">
                          <a:solidFill>
                            <a:schemeClr val="tx1"/>
                          </a:solidFill>
                          <a:latin typeface="メイリオ" panose="020B0604030504040204" pitchFamily="50" charset="-128"/>
                          <a:ea typeface="メイリオ" panose="020B0604030504040204" pitchFamily="50" charset="-128"/>
                        </a:rPr>
                        <a:t>自校</a:t>
                      </a:r>
                      <a:r>
                        <a:rPr kumimoji="1" lang="en-US" altLang="ja-JP" sz="1200" b="0" dirty="0">
                          <a:solidFill>
                            <a:schemeClr val="tx1"/>
                          </a:solidFill>
                          <a:latin typeface="メイリオ" panose="020B0604030504040204" pitchFamily="50" charset="-128"/>
                          <a:ea typeface="メイリオ" panose="020B0604030504040204" pitchFamily="50" charset="-128"/>
                        </a:rPr>
                        <a:t>(</a:t>
                      </a:r>
                      <a:r>
                        <a:rPr kumimoji="1" lang="ja-JP" altLang="en-US" sz="1200" b="0" dirty="0">
                          <a:solidFill>
                            <a:schemeClr val="tx1"/>
                          </a:solidFill>
                          <a:latin typeface="メイリオ" panose="020B0604030504040204" pitchFamily="50" charset="-128"/>
                          <a:ea typeface="メイリオ" panose="020B0604030504040204" pitchFamily="50" charset="-128"/>
                        </a:rPr>
                        <a:t>人</a:t>
                      </a:r>
                      <a:r>
                        <a:rPr kumimoji="1" lang="en-US" altLang="ja-JP" sz="1200" b="0" dirty="0">
                          <a:solidFill>
                            <a:schemeClr val="tx1"/>
                          </a:solidFill>
                          <a:latin typeface="メイリオ" panose="020B0604030504040204" pitchFamily="50" charset="-128"/>
                          <a:ea typeface="メイリオ" panose="020B0604030504040204" pitchFamily="50" charset="-128"/>
                        </a:rPr>
                        <a:t>)</a:t>
                      </a:r>
                      <a:endParaRPr kumimoji="1" lang="ja-JP" altLang="en-US" sz="1200" b="0" dirty="0">
                        <a:solidFill>
                          <a:schemeClr val="tx1"/>
                        </a:solidFill>
                        <a:latin typeface="メイリオ" panose="020B0604030504040204" pitchFamily="50" charset="-128"/>
                        <a:ea typeface="メイリオ" panose="020B0604030504040204" pitchFamily="50" charset="-128"/>
                      </a:endParaRPr>
                    </a:p>
                  </a:txBody>
                  <a:tcPr vert="ea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97607250"/>
                  </a:ext>
                </a:extLst>
              </a:tr>
              <a:tr h="350217">
                <a:tc>
                  <a:txBody>
                    <a:bodyPr/>
                    <a:lstStyle/>
                    <a:p>
                      <a:pPr algn="ctr"/>
                      <a:endParaRPr kumimoji="1" lang="ja-JP" altLang="en-US" sz="1200" b="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600" b="0" dirty="0">
                          <a:solidFill>
                            <a:schemeClr val="tx1"/>
                          </a:solidFill>
                          <a:latin typeface="メイリオ" panose="020B0604030504040204" pitchFamily="50" charset="-128"/>
                          <a:ea typeface="メイリオ"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600" b="0" dirty="0">
                          <a:solidFill>
                            <a:schemeClr val="tx1"/>
                          </a:solidFill>
                          <a:latin typeface="メイリオ" panose="020B0604030504040204" pitchFamily="50" charset="-128"/>
                          <a:ea typeface="メイリオ"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1200" b="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2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2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200" b="1">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2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6650295"/>
                  </a:ext>
                </a:extLst>
              </a:tr>
              <a:tr h="325401">
                <a:tc>
                  <a:txBody>
                    <a:bodyPr/>
                    <a:lstStyle/>
                    <a:p>
                      <a:pPr algn="ctr"/>
                      <a:r>
                        <a:rPr kumimoji="1" lang="ja-JP" altLang="en-US" sz="1100" b="0" dirty="0">
                          <a:solidFill>
                            <a:schemeClr val="tx1"/>
                          </a:solidFill>
                          <a:latin typeface="メイリオ" panose="020B0604030504040204" pitchFamily="50" charset="-128"/>
                          <a:ea typeface="メイリオ" panose="020B0604030504040204" pitchFamily="50" charset="-128"/>
                        </a:rPr>
                        <a:t>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10196"/>
                      </a:srgbClr>
                    </a:solidFill>
                  </a:tcPr>
                </a:tc>
                <a:tc rowSpan="3">
                  <a:txBody>
                    <a:bodyPr/>
                    <a:lstStyle/>
                    <a:p>
                      <a:r>
                        <a:rPr kumimoji="1" lang="en-US" altLang="ja-JP" sz="1100" b="0" dirty="0">
                          <a:solidFill>
                            <a:schemeClr val="tx1"/>
                          </a:solidFill>
                          <a:latin typeface="メイリオ" panose="020B0604030504040204" pitchFamily="50" charset="-128"/>
                          <a:ea typeface="メイリオ" panose="020B0604030504040204" pitchFamily="50" charset="-128"/>
                        </a:rPr>
                        <a:t>13</a:t>
                      </a:r>
                      <a:r>
                        <a:rPr kumimoji="1" lang="ja-JP" altLang="en-US" sz="1100" b="0" dirty="0">
                          <a:solidFill>
                            <a:schemeClr val="tx1"/>
                          </a:solidFill>
                          <a:latin typeface="メイリオ" panose="020B0604030504040204" pitchFamily="50" charset="-128"/>
                          <a:ea typeface="メイリオ" panose="020B0604030504040204" pitchFamily="50" charset="-128"/>
                        </a:rPr>
                        <a:t>　と解答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10000"/>
                      </a:srgbClr>
                    </a:solidFill>
                  </a:tcPr>
                </a:tc>
                <a:tc>
                  <a:txBody>
                    <a:bodyPr/>
                    <a:lstStyle/>
                    <a:p>
                      <a:r>
                        <a:rPr kumimoji="1" lang="ja-JP" altLang="en-US" sz="1100" b="0" dirty="0">
                          <a:solidFill>
                            <a:schemeClr val="tx1"/>
                          </a:solidFill>
                          <a:latin typeface="メイリオ" panose="020B0604030504040204" pitchFamily="50" charset="-128"/>
                          <a:ea typeface="メイリオ" panose="020B0604030504040204" pitchFamily="50" charset="-128"/>
                        </a:rPr>
                        <a:t>８　と解答しているもの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10196"/>
                      </a:srgbClr>
                    </a:solidFill>
                  </a:tcPr>
                </a:tc>
                <a:tc>
                  <a:txBody>
                    <a:bodyPr/>
                    <a:lstStyle/>
                    <a:p>
                      <a:pPr algn="ctr"/>
                      <a:r>
                        <a:rPr kumimoji="1" lang="ja-JP" altLang="en-US" sz="2000" b="1" dirty="0">
                          <a:solidFill>
                            <a:schemeClr val="tx1"/>
                          </a:solidFill>
                          <a:latin typeface="メイリオ" panose="020B0604030504040204" pitchFamily="50" charset="-128"/>
                          <a:ea typeface="メイリオ"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10196"/>
                      </a:srgbClr>
                    </a:solidFill>
                  </a:tcPr>
                </a:tc>
                <a:tc>
                  <a:txBody>
                    <a:bodyPr/>
                    <a:lstStyle/>
                    <a:p>
                      <a:pPr algn="ctr"/>
                      <a:r>
                        <a:rPr kumimoji="1" lang="en-US" altLang="ja-JP" sz="1050" b="1" dirty="0">
                          <a:solidFill>
                            <a:schemeClr val="tx1"/>
                          </a:solidFill>
                          <a:latin typeface="メイリオ" panose="020B0604030504040204" pitchFamily="50" charset="-128"/>
                          <a:ea typeface="メイリオ" panose="020B0604030504040204" pitchFamily="50" charset="-128"/>
                        </a:rPr>
                        <a:t>17.9</a:t>
                      </a:r>
                      <a:endParaRPr kumimoji="1" lang="ja-JP" altLang="en-US" sz="1050" b="1"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10196"/>
                      </a:srgbClr>
                    </a:solidFill>
                  </a:tcPr>
                </a:tc>
                <a:tc>
                  <a:txBody>
                    <a:bodyPr/>
                    <a:lstStyle/>
                    <a:p>
                      <a:pPr algn="ctr"/>
                      <a:r>
                        <a:rPr kumimoji="1" lang="en-US" altLang="ja-JP" sz="1050" b="1" dirty="0">
                          <a:solidFill>
                            <a:schemeClr val="tx1"/>
                          </a:solidFill>
                          <a:latin typeface="メイリオ" panose="020B0604030504040204" pitchFamily="50" charset="-128"/>
                          <a:ea typeface="メイリオ" panose="020B0604030504040204" pitchFamily="50" charset="-128"/>
                        </a:rPr>
                        <a:t>17.7</a:t>
                      </a:r>
                      <a:endParaRPr kumimoji="1" lang="ja-JP" altLang="en-US" sz="1050" b="1"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10196"/>
                      </a:srgbClr>
                    </a:solidFill>
                  </a:tcPr>
                </a:tc>
                <a:tc>
                  <a:txBody>
                    <a:bodyPr/>
                    <a:lstStyle/>
                    <a:p>
                      <a:pPr algn="ctr"/>
                      <a:endParaRPr kumimoji="1" lang="ja-JP" altLang="en-US" sz="12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10196"/>
                      </a:srgbClr>
                    </a:solidFill>
                  </a:tcPr>
                </a:tc>
                <a:tc>
                  <a:txBody>
                    <a:bodyPr/>
                    <a:lstStyle/>
                    <a:p>
                      <a:pPr algn="ctr"/>
                      <a:endParaRPr kumimoji="1" lang="ja-JP" altLang="en-US" sz="12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10196"/>
                      </a:srgbClr>
                    </a:solidFill>
                  </a:tcPr>
                </a:tc>
                <a:extLst>
                  <a:ext uri="{0D108BD9-81ED-4DB2-BD59-A6C34878D82A}">
                    <a16:rowId xmlns:a16="http://schemas.microsoft.com/office/drawing/2014/main" val="1182737396"/>
                  </a:ext>
                </a:extLst>
              </a:tr>
              <a:tr h="369314">
                <a:tc>
                  <a:txBody>
                    <a:bodyPr/>
                    <a:lstStyle/>
                    <a:p>
                      <a:pPr algn="ctr"/>
                      <a:r>
                        <a:rPr kumimoji="1" lang="ja-JP" altLang="en-US" sz="1100" b="0" dirty="0">
                          <a:solidFill>
                            <a:schemeClr val="tx1"/>
                          </a:solidFill>
                          <a:latin typeface="メイリオ" panose="020B0604030504040204" pitchFamily="50" charset="-128"/>
                          <a:ea typeface="メイリオ" panose="020B0604030504040204" pitchFamily="50" charset="-128"/>
                        </a:rPr>
                        <a:t>２</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10196"/>
                      </a:srgbClr>
                    </a:solidFill>
                  </a:tcPr>
                </a:tc>
                <a:tc vMerge="1">
                  <a:txBody>
                    <a:bodyPr/>
                    <a:lstStyle/>
                    <a:p>
                      <a:endParaRPr kumimoji="1" lang="ja-JP" altLang="en-US" sz="1400" b="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100" b="0" dirty="0">
                          <a:solidFill>
                            <a:schemeClr val="tx1"/>
                          </a:solidFill>
                          <a:latin typeface="メイリオ" panose="020B0604030504040204" pitchFamily="50" charset="-128"/>
                          <a:ea typeface="メイリオ" panose="020B0604030504040204" pitchFamily="50" charset="-128"/>
                        </a:rPr>
                        <a:t>９　と解答しているもの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10196"/>
                      </a:srgbClr>
                    </a:solidFill>
                  </a:tcPr>
                </a:tc>
                <a:tc>
                  <a:txBody>
                    <a:bodyPr/>
                    <a:lstStyle/>
                    <a:p>
                      <a:endParaRPr kumimoji="1" lang="ja-JP" altLang="en-US" sz="1200" b="0" dirty="0">
                        <a:solidFill>
                          <a:schemeClr val="tx1"/>
                        </a:solidFill>
                        <a:latin typeface="メイリオ" panose="020B0604030504040204" pitchFamily="50" charset="-128"/>
                        <a:ea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10196"/>
                      </a:srgbClr>
                    </a:solidFill>
                  </a:tcPr>
                </a:tc>
                <a:tc>
                  <a:txBody>
                    <a:bodyPr/>
                    <a:lstStyle/>
                    <a:p>
                      <a:pPr algn="ctr"/>
                      <a:r>
                        <a:rPr kumimoji="1" lang="en-US" altLang="ja-JP" sz="1050" b="1" dirty="0">
                          <a:solidFill>
                            <a:schemeClr val="tx1"/>
                          </a:solidFill>
                          <a:latin typeface="メイリオ" panose="020B0604030504040204" pitchFamily="50" charset="-128"/>
                          <a:ea typeface="メイリオ" panose="020B0604030504040204" pitchFamily="50" charset="-128"/>
                        </a:rPr>
                        <a:t>1.1</a:t>
                      </a:r>
                      <a:endParaRPr kumimoji="1" lang="ja-JP" altLang="en-US" sz="1050" b="1"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10196"/>
                      </a:srgbClr>
                    </a:solidFill>
                  </a:tcPr>
                </a:tc>
                <a:tc>
                  <a:txBody>
                    <a:bodyPr/>
                    <a:lstStyle/>
                    <a:p>
                      <a:pPr algn="ctr"/>
                      <a:r>
                        <a:rPr kumimoji="1" lang="en-US" altLang="ja-JP" sz="1050" b="1" dirty="0">
                          <a:solidFill>
                            <a:schemeClr val="tx1"/>
                          </a:solidFill>
                          <a:latin typeface="メイリオ" panose="020B0604030504040204" pitchFamily="50" charset="-128"/>
                          <a:ea typeface="メイリオ" panose="020B0604030504040204" pitchFamily="50" charset="-128"/>
                        </a:rPr>
                        <a:t>0.9</a:t>
                      </a:r>
                      <a:endParaRPr kumimoji="1" lang="ja-JP" altLang="en-US" sz="1050" b="1"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10196"/>
                      </a:srgbClr>
                    </a:solidFill>
                  </a:tcPr>
                </a:tc>
                <a:tc>
                  <a:txBody>
                    <a:bodyPr/>
                    <a:lstStyle/>
                    <a:p>
                      <a:pPr algn="ctr"/>
                      <a:endParaRPr kumimoji="1" lang="ja-JP" altLang="en-US" sz="12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10196"/>
                      </a:srgbClr>
                    </a:solidFill>
                  </a:tcPr>
                </a:tc>
                <a:tc>
                  <a:txBody>
                    <a:bodyPr/>
                    <a:lstStyle/>
                    <a:p>
                      <a:pPr algn="ctr"/>
                      <a:endParaRPr kumimoji="1" lang="ja-JP" altLang="en-US" sz="12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10196"/>
                      </a:srgbClr>
                    </a:solidFill>
                  </a:tcPr>
                </a:tc>
                <a:extLst>
                  <a:ext uri="{0D108BD9-81ED-4DB2-BD59-A6C34878D82A}">
                    <a16:rowId xmlns:a16="http://schemas.microsoft.com/office/drawing/2014/main" val="2862729787"/>
                  </a:ext>
                </a:extLst>
              </a:tr>
              <a:tr h="488797">
                <a:tc>
                  <a:txBody>
                    <a:bodyPr/>
                    <a:lstStyle/>
                    <a:p>
                      <a:pPr algn="ctr"/>
                      <a:r>
                        <a:rPr kumimoji="1" lang="ja-JP" altLang="en-US" sz="1100" b="0" dirty="0">
                          <a:solidFill>
                            <a:schemeClr val="tx1"/>
                          </a:solidFill>
                          <a:latin typeface="メイリオ" panose="020B0604030504040204" pitchFamily="50" charset="-128"/>
                          <a:ea typeface="メイリオ" panose="020B0604030504040204" pitchFamily="50" charset="-128"/>
                        </a:rPr>
                        <a:t>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kumimoji="1" lang="ja-JP" altLang="en-US" sz="1400" b="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100" b="0" dirty="0">
                          <a:solidFill>
                            <a:schemeClr val="tx1"/>
                          </a:solidFill>
                          <a:latin typeface="メイリオ" panose="020B0604030504040204" pitchFamily="50" charset="-128"/>
                          <a:ea typeface="メイリオ" panose="020B0604030504040204" pitchFamily="50" charset="-128"/>
                        </a:rPr>
                        <a:t>類型１、類型２以外の解答</a:t>
                      </a:r>
                      <a:endParaRPr kumimoji="1" lang="en-US" altLang="ja-JP" sz="1100" b="0" dirty="0">
                        <a:solidFill>
                          <a:schemeClr val="tx1"/>
                        </a:solidFill>
                        <a:latin typeface="メイリオ" panose="020B0604030504040204" pitchFamily="50" charset="-128"/>
                        <a:ea typeface="メイリオ" panose="020B0604030504040204" pitchFamily="50" charset="-128"/>
                      </a:endParaRPr>
                    </a:p>
                    <a:p>
                      <a:r>
                        <a:rPr kumimoji="1" lang="ja-JP" altLang="en-US" sz="1100" b="0" dirty="0">
                          <a:solidFill>
                            <a:schemeClr val="tx1"/>
                          </a:solidFill>
                          <a:latin typeface="メイリオ" panose="020B0604030504040204" pitchFamily="50" charset="-128"/>
                          <a:ea typeface="メイリオ" panose="020B0604030504040204" pitchFamily="50" charset="-128"/>
                        </a:rPr>
                        <a:t>無解答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1200" b="0">
                        <a:solidFill>
                          <a:schemeClr val="tx1"/>
                        </a:solidFill>
                        <a:latin typeface="メイリオ" panose="020B0604030504040204" pitchFamily="50" charset="-128"/>
                        <a:ea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050" b="1" dirty="0">
                          <a:solidFill>
                            <a:schemeClr val="tx1"/>
                          </a:solidFill>
                          <a:latin typeface="メイリオ" panose="020B0604030504040204" pitchFamily="50" charset="-128"/>
                          <a:ea typeface="メイリオ" panose="020B0604030504040204" pitchFamily="50" charset="-128"/>
                        </a:rPr>
                        <a:t>24.1</a:t>
                      </a:r>
                      <a:endParaRPr kumimoji="1" lang="ja-JP" altLang="en-US" sz="1050" b="1"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050" b="1" dirty="0">
                          <a:solidFill>
                            <a:srgbClr val="FF0000"/>
                          </a:solidFill>
                          <a:latin typeface="メイリオ" panose="020B0604030504040204" pitchFamily="50" charset="-128"/>
                          <a:ea typeface="メイリオ" panose="020B0604030504040204" pitchFamily="50" charset="-128"/>
                        </a:rPr>
                        <a:t>24.2</a:t>
                      </a:r>
                      <a:endParaRPr kumimoji="1" lang="ja-JP" altLang="en-US" sz="1050" b="1" dirty="0">
                        <a:solidFill>
                          <a:srgbClr val="FF0000"/>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2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2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7277737"/>
                  </a:ext>
                </a:extLst>
              </a:tr>
              <a:tr h="350217">
                <a:tc>
                  <a:txBody>
                    <a:bodyPr/>
                    <a:lstStyle/>
                    <a:p>
                      <a:pPr algn="ctr"/>
                      <a:r>
                        <a:rPr kumimoji="1" lang="ja-JP" altLang="en-US" sz="1100" b="0" dirty="0">
                          <a:solidFill>
                            <a:schemeClr val="tx1"/>
                          </a:solidFill>
                          <a:latin typeface="メイリオ" panose="020B0604030504040204" pitchFamily="50" charset="-128"/>
                          <a:ea typeface="メイリオ" panose="020B0604030504040204" pitchFamily="50" charset="-128"/>
                        </a:rPr>
                        <a:t>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10196"/>
                      </a:srgbClr>
                    </a:solidFill>
                  </a:tcPr>
                </a:tc>
                <a:tc rowSpan="3">
                  <a:txBody>
                    <a:bodyPr/>
                    <a:lstStyle/>
                    <a:p>
                      <a:r>
                        <a:rPr kumimoji="1" lang="ja-JP" altLang="en-US" sz="1100" b="0" dirty="0">
                          <a:solidFill>
                            <a:schemeClr val="tx1"/>
                          </a:solidFill>
                          <a:latin typeface="メイリオ" panose="020B0604030504040204" pitchFamily="50" charset="-128"/>
                          <a:ea typeface="メイリオ" panose="020B0604030504040204" pitchFamily="50" charset="-128"/>
                        </a:rPr>
                        <a:t>４　又は　９　と</a:t>
                      </a:r>
                      <a:endParaRPr kumimoji="1" lang="en-US" altLang="ja-JP" sz="1100" b="0" dirty="0">
                        <a:solidFill>
                          <a:schemeClr val="tx1"/>
                        </a:solidFill>
                        <a:latin typeface="メイリオ" panose="020B0604030504040204" pitchFamily="50" charset="-128"/>
                        <a:ea typeface="メイリオ" panose="020B0604030504040204" pitchFamily="50" charset="-128"/>
                      </a:endParaRPr>
                    </a:p>
                    <a:p>
                      <a:r>
                        <a:rPr kumimoji="1" lang="ja-JP" altLang="en-US" sz="1100" b="0" dirty="0">
                          <a:solidFill>
                            <a:schemeClr val="tx1"/>
                          </a:solidFill>
                          <a:latin typeface="メイリオ" panose="020B0604030504040204" pitchFamily="50" charset="-128"/>
                          <a:ea typeface="メイリオ" panose="020B0604030504040204" pitchFamily="50" charset="-128"/>
                        </a:rPr>
                        <a:t>解答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100" b="0" dirty="0">
                          <a:solidFill>
                            <a:schemeClr val="tx1"/>
                          </a:solidFill>
                          <a:latin typeface="メイリオ" panose="020B0604030504040204" pitchFamily="50" charset="-128"/>
                          <a:ea typeface="メイリオ" panose="020B0604030504040204" pitchFamily="50" charset="-128"/>
                        </a:rPr>
                        <a:t>８　と解答しているもの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10196"/>
                      </a:srgbClr>
                    </a:solidFill>
                  </a:tcPr>
                </a:tc>
                <a:tc>
                  <a:txBody>
                    <a:bodyPr/>
                    <a:lstStyle/>
                    <a:p>
                      <a:endParaRPr kumimoji="1" lang="ja-JP" altLang="en-US" sz="1200" b="0" dirty="0">
                        <a:solidFill>
                          <a:schemeClr val="tx1"/>
                        </a:solidFill>
                        <a:latin typeface="メイリオ" panose="020B0604030504040204" pitchFamily="50" charset="-128"/>
                        <a:ea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10196"/>
                      </a:srgbClr>
                    </a:solidFill>
                  </a:tcPr>
                </a:tc>
                <a:tc>
                  <a:txBody>
                    <a:bodyPr/>
                    <a:lstStyle/>
                    <a:p>
                      <a:pPr algn="ctr"/>
                      <a:r>
                        <a:rPr kumimoji="1" lang="en-US" altLang="ja-JP" sz="1050" b="1" dirty="0">
                          <a:solidFill>
                            <a:schemeClr val="tx1"/>
                          </a:solidFill>
                          <a:latin typeface="メイリオ" panose="020B0604030504040204" pitchFamily="50" charset="-128"/>
                          <a:ea typeface="メイリオ" panose="020B0604030504040204" pitchFamily="50" charset="-128"/>
                        </a:rPr>
                        <a:t>20.0</a:t>
                      </a:r>
                      <a:endParaRPr kumimoji="1" lang="ja-JP" altLang="en-US" sz="1050" b="1"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10196"/>
                      </a:srgbClr>
                    </a:solidFill>
                  </a:tcPr>
                </a:tc>
                <a:tc>
                  <a:txBody>
                    <a:bodyPr/>
                    <a:lstStyle/>
                    <a:p>
                      <a:pPr algn="ctr"/>
                      <a:r>
                        <a:rPr kumimoji="1" lang="en-US" altLang="ja-JP" sz="1050" b="1" dirty="0">
                          <a:solidFill>
                            <a:schemeClr val="tx1"/>
                          </a:solidFill>
                          <a:latin typeface="メイリオ" panose="020B0604030504040204" pitchFamily="50" charset="-128"/>
                          <a:ea typeface="メイリオ" panose="020B0604030504040204" pitchFamily="50" charset="-128"/>
                        </a:rPr>
                        <a:t>21.2</a:t>
                      </a:r>
                      <a:endParaRPr kumimoji="1" lang="ja-JP" altLang="en-US" sz="1050" b="1"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10196"/>
                      </a:srgbClr>
                    </a:solidFill>
                  </a:tcPr>
                </a:tc>
                <a:tc>
                  <a:txBody>
                    <a:bodyPr/>
                    <a:lstStyle/>
                    <a:p>
                      <a:pPr algn="ctr"/>
                      <a:endParaRPr kumimoji="1" lang="ja-JP" altLang="en-US" sz="12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10196"/>
                      </a:srgbClr>
                    </a:solidFill>
                  </a:tcPr>
                </a:tc>
                <a:tc>
                  <a:txBody>
                    <a:bodyPr/>
                    <a:lstStyle/>
                    <a:p>
                      <a:pPr algn="ctr"/>
                      <a:endParaRPr kumimoji="1" lang="ja-JP" altLang="en-US" sz="12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10196"/>
                      </a:srgbClr>
                    </a:solidFill>
                  </a:tcPr>
                </a:tc>
                <a:extLst>
                  <a:ext uri="{0D108BD9-81ED-4DB2-BD59-A6C34878D82A}">
                    <a16:rowId xmlns:a16="http://schemas.microsoft.com/office/drawing/2014/main" val="1349800264"/>
                  </a:ext>
                </a:extLst>
              </a:tr>
              <a:tr h="369314">
                <a:tc>
                  <a:txBody>
                    <a:bodyPr/>
                    <a:lstStyle/>
                    <a:p>
                      <a:pPr algn="ctr"/>
                      <a:r>
                        <a:rPr kumimoji="1" lang="ja-JP" altLang="en-US" sz="1100" b="0" dirty="0">
                          <a:solidFill>
                            <a:schemeClr val="tx1"/>
                          </a:solidFill>
                          <a:latin typeface="メイリオ" panose="020B0604030504040204" pitchFamily="50" charset="-128"/>
                          <a:ea typeface="メイリオ" panose="020B0604030504040204" pitchFamily="50" charset="-128"/>
                        </a:rPr>
                        <a:t>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10196"/>
                      </a:srgbClr>
                    </a:solidFill>
                  </a:tcPr>
                </a:tc>
                <a:tc vMerge="1">
                  <a:txBody>
                    <a:bodyPr/>
                    <a:lstStyle/>
                    <a:p>
                      <a:endParaRPr kumimoji="1" lang="ja-JP" altLang="en-US" sz="1400" b="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100" b="0" dirty="0">
                          <a:solidFill>
                            <a:schemeClr val="tx1"/>
                          </a:solidFill>
                          <a:latin typeface="メイリオ" panose="020B0604030504040204" pitchFamily="50" charset="-128"/>
                          <a:ea typeface="メイリオ" panose="020B0604030504040204" pitchFamily="50" charset="-128"/>
                        </a:rPr>
                        <a:t>９　と解答しているもの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10196"/>
                      </a:srgbClr>
                    </a:solidFill>
                  </a:tcPr>
                </a:tc>
                <a:tc>
                  <a:txBody>
                    <a:bodyPr/>
                    <a:lstStyle/>
                    <a:p>
                      <a:endParaRPr kumimoji="1" lang="ja-JP" altLang="en-US" sz="1200" b="0" dirty="0">
                        <a:solidFill>
                          <a:schemeClr val="tx1"/>
                        </a:solidFill>
                        <a:latin typeface="メイリオ" panose="020B0604030504040204" pitchFamily="50" charset="-128"/>
                        <a:ea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10196"/>
                      </a:srgbClr>
                    </a:solidFill>
                  </a:tcPr>
                </a:tc>
                <a:tc>
                  <a:txBody>
                    <a:bodyPr/>
                    <a:lstStyle/>
                    <a:p>
                      <a:pPr algn="ctr"/>
                      <a:r>
                        <a:rPr kumimoji="1" lang="en-US" altLang="ja-JP" sz="1050" b="1" dirty="0">
                          <a:solidFill>
                            <a:schemeClr val="tx1"/>
                          </a:solidFill>
                          <a:latin typeface="メイリオ" panose="020B0604030504040204" pitchFamily="50" charset="-128"/>
                          <a:ea typeface="メイリオ" panose="020B0604030504040204" pitchFamily="50" charset="-128"/>
                        </a:rPr>
                        <a:t>6.2</a:t>
                      </a:r>
                      <a:endParaRPr kumimoji="1" lang="ja-JP" altLang="en-US" sz="1050" b="1"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10196"/>
                      </a:srgbClr>
                    </a:solidFill>
                  </a:tcPr>
                </a:tc>
                <a:tc>
                  <a:txBody>
                    <a:bodyPr/>
                    <a:lstStyle/>
                    <a:p>
                      <a:pPr algn="ctr"/>
                      <a:r>
                        <a:rPr kumimoji="1" lang="en-US" altLang="ja-JP" sz="1050" b="1" dirty="0">
                          <a:solidFill>
                            <a:schemeClr val="tx1"/>
                          </a:solidFill>
                          <a:latin typeface="メイリオ" panose="020B0604030504040204" pitchFamily="50" charset="-128"/>
                          <a:ea typeface="メイリオ" panose="020B0604030504040204" pitchFamily="50" charset="-128"/>
                        </a:rPr>
                        <a:t>6.7</a:t>
                      </a:r>
                      <a:endParaRPr kumimoji="1" lang="ja-JP" altLang="en-US" sz="1050" b="1"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10196"/>
                      </a:srgbClr>
                    </a:solidFill>
                  </a:tcPr>
                </a:tc>
                <a:tc>
                  <a:txBody>
                    <a:bodyPr/>
                    <a:lstStyle/>
                    <a:p>
                      <a:pPr algn="ctr"/>
                      <a:endParaRPr kumimoji="1" lang="ja-JP" altLang="en-US" sz="12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10196"/>
                      </a:srgbClr>
                    </a:solidFill>
                  </a:tcPr>
                </a:tc>
                <a:tc>
                  <a:txBody>
                    <a:bodyPr/>
                    <a:lstStyle/>
                    <a:p>
                      <a:pPr algn="ctr"/>
                      <a:endParaRPr kumimoji="1" lang="ja-JP" altLang="en-US" sz="12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10196"/>
                      </a:srgbClr>
                    </a:solidFill>
                  </a:tcPr>
                </a:tc>
                <a:extLst>
                  <a:ext uri="{0D108BD9-81ED-4DB2-BD59-A6C34878D82A}">
                    <a16:rowId xmlns:a16="http://schemas.microsoft.com/office/drawing/2014/main" val="2447634162"/>
                  </a:ext>
                </a:extLst>
              </a:tr>
              <a:tr h="527641">
                <a:tc>
                  <a:txBody>
                    <a:bodyPr/>
                    <a:lstStyle/>
                    <a:p>
                      <a:pPr algn="ctr"/>
                      <a:r>
                        <a:rPr kumimoji="1" lang="ja-JP" altLang="en-US" sz="1100" b="0" dirty="0">
                          <a:solidFill>
                            <a:schemeClr val="tx1"/>
                          </a:solidFill>
                          <a:latin typeface="メイリオ" panose="020B0604030504040204" pitchFamily="50" charset="-128"/>
                          <a:ea typeface="メイリオ" panose="020B0604030504040204" pitchFamily="50" charset="-128"/>
                        </a:rPr>
                        <a:t>６</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kumimoji="1" lang="ja-JP" altLang="en-US" sz="1400" b="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100" b="0" dirty="0">
                          <a:solidFill>
                            <a:schemeClr val="tx1"/>
                          </a:solidFill>
                          <a:latin typeface="メイリオ" panose="020B0604030504040204" pitchFamily="50" charset="-128"/>
                          <a:ea typeface="メイリオ" panose="020B0604030504040204" pitchFamily="50" charset="-128"/>
                        </a:rPr>
                        <a:t>類型４、類型５以外の解答</a:t>
                      </a:r>
                      <a:endParaRPr kumimoji="1" lang="en-US" altLang="ja-JP" sz="1100" b="0" dirty="0">
                        <a:solidFill>
                          <a:schemeClr val="tx1"/>
                        </a:solidFill>
                        <a:latin typeface="メイリオ" panose="020B0604030504040204" pitchFamily="50" charset="-128"/>
                        <a:ea typeface="メイリオ" panose="020B0604030504040204" pitchFamily="50" charset="-128"/>
                      </a:endParaRPr>
                    </a:p>
                    <a:p>
                      <a:r>
                        <a:rPr kumimoji="1" lang="ja-JP" altLang="en-US" sz="1100" b="0" dirty="0">
                          <a:solidFill>
                            <a:schemeClr val="tx1"/>
                          </a:solidFill>
                          <a:latin typeface="メイリオ" panose="020B0604030504040204" pitchFamily="50" charset="-128"/>
                          <a:ea typeface="メイリオ" panose="020B0604030504040204" pitchFamily="50" charset="-128"/>
                        </a:rPr>
                        <a:t>無解答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1200" b="0" dirty="0">
                        <a:solidFill>
                          <a:schemeClr val="tx1"/>
                        </a:solidFill>
                        <a:latin typeface="メイリオ" panose="020B0604030504040204" pitchFamily="50" charset="-128"/>
                        <a:ea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050" b="1" dirty="0">
                          <a:solidFill>
                            <a:schemeClr val="tx1"/>
                          </a:solidFill>
                          <a:latin typeface="メイリオ" panose="020B0604030504040204" pitchFamily="50" charset="-128"/>
                          <a:ea typeface="メイリオ" panose="020B0604030504040204" pitchFamily="50" charset="-128"/>
                        </a:rPr>
                        <a:t>16.1</a:t>
                      </a:r>
                      <a:endParaRPr kumimoji="1" lang="ja-JP" altLang="en-US" sz="1050" b="1"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050" b="1" dirty="0">
                          <a:solidFill>
                            <a:srgbClr val="FF0000"/>
                          </a:solidFill>
                          <a:latin typeface="メイリオ" panose="020B0604030504040204" pitchFamily="50" charset="-128"/>
                          <a:ea typeface="メイリオ" panose="020B0604030504040204" pitchFamily="50" charset="-128"/>
                        </a:rPr>
                        <a:t>16.3</a:t>
                      </a:r>
                      <a:endParaRPr kumimoji="1" lang="ja-JP" altLang="en-US" sz="1050" b="1" dirty="0">
                        <a:solidFill>
                          <a:srgbClr val="FF0000"/>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2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2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92787180"/>
                  </a:ext>
                </a:extLst>
              </a:tr>
              <a:tr h="350217">
                <a:tc>
                  <a:txBody>
                    <a:bodyPr/>
                    <a:lstStyle/>
                    <a:p>
                      <a:pPr algn="ctr"/>
                      <a:r>
                        <a:rPr kumimoji="1" lang="ja-JP" altLang="en-US" sz="1100" b="0" dirty="0">
                          <a:solidFill>
                            <a:schemeClr val="tx1"/>
                          </a:solidFill>
                          <a:latin typeface="メイリオ" panose="020B0604030504040204" pitchFamily="50" charset="-128"/>
                          <a:ea typeface="メイリオ" panose="020B0604030504040204" pitchFamily="50" charset="-128"/>
                        </a:rPr>
                        <a:t>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10196"/>
                      </a:srgbClr>
                    </a:solidFill>
                  </a:tcPr>
                </a:tc>
                <a:tc rowSpan="3">
                  <a:txBody>
                    <a:bodyPr/>
                    <a:lstStyle/>
                    <a:p>
                      <a:r>
                        <a:rPr kumimoji="1" lang="en-US" altLang="ja-JP" sz="1100" b="0" dirty="0">
                          <a:solidFill>
                            <a:schemeClr val="tx1"/>
                          </a:solidFill>
                          <a:latin typeface="メイリオ" panose="020B0604030504040204" pitchFamily="50" charset="-128"/>
                          <a:ea typeface="メイリオ" panose="020B0604030504040204" pitchFamily="50" charset="-128"/>
                        </a:rPr>
                        <a:t>12</a:t>
                      </a:r>
                      <a:r>
                        <a:rPr kumimoji="1" lang="ja-JP" altLang="en-US" sz="1100" b="0" dirty="0">
                          <a:solidFill>
                            <a:schemeClr val="tx1"/>
                          </a:solidFill>
                          <a:latin typeface="メイリオ" panose="020B0604030504040204" pitchFamily="50" charset="-128"/>
                          <a:ea typeface="メイリオ" panose="020B0604030504040204" pitchFamily="50" charset="-128"/>
                        </a:rPr>
                        <a:t>　と解答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100" b="0" dirty="0">
                          <a:solidFill>
                            <a:schemeClr val="tx1"/>
                          </a:solidFill>
                          <a:latin typeface="メイリオ" panose="020B0604030504040204" pitchFamily="50" charset="-128"/>
                          <a:ea typeface="メイリオ" panose="020B0604030504040204" pitchFamily="50" charset="-128"/>
                        </a:rPr>
                        <a:t>８　と解答しているもの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10196"/>
                      </a:srgbClr>
                    </a:solidFill>
                  </a:tcPr>
                </a:tc>
                <a:tc>
                  <a:txBody>
                    <a:bodyPr/>
                    <a:lstStyle/>
                    <a:p>
                      <a:endParaRPr kumimoji="1" lang="ja-JP" altLang="en-US" sz="1200" b="0" dirty="0">
                        <a:solidFill>
                          <a:schemeClr val="tx1"/>
                        </a:solidFill>
                        <a:latin typeface="メイリオ" panose="020B0604030504040204" pitchFamily="50" charset="-128"/>
                        <a:ea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10196"/>
                      </a:srgbClr>
                    </a:solidFill>
                  </a:tcPr>
                </a:tc>
                <a:tc>
                  <a:txBody>
                    <a:bodyPr/>
                    <a:lstStyle/>
                    <a:p>
                      <a:pPr algn="ctr"/>
                      <a:r>
                        <a:rPr kumimoji="1" lang="en-US" altLang="ja-JP" sz="1050" b="1" dirty="0">
                          <a:solidFill>
                            <a:schemeClr val="tx1"/>
                          </a:solidFill>
                          <a:latin typeface="メイリオ" panose="020B0604030504040204" pitchFamily="50" charset="-128"/>
                          <a:ea typeface="メイリオ" panose="020B0604030504040204" pitchFamily="50" charset="-128"/>
                        </a:rPr>
                        <a:t>0.2</a:t>
                      </a:r>
                      <a:endParaRPr kumimoji="1" lang="ja-JP" altLang="en-US" sz="1050" b="1"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10196"/>
                      </a:srgbClr>
                    </a:solidFill>
                  </a:tcPr>
                </a:tc>
                <a:tc>
                  <a:txBody>
                    <a:bodyPr/>
                    <a:lstStyle/>
                    <a:p>
                      <a:pPr algn="ctr"/>
                      <a:r>
                        <a:rPr kumimoji="1" lang="en-US" altLang="ja-JP" sz="1050" b="1" dirty="0">
                          <a:solidFill>
                            <a:schemeClr val="tx1"/>
                          </a:solidFill>
                          <a:latin typeface="メイリオ" panose="020B0604030504040204" pitchFamily="50" charset="-128"/>
                          <a:ea typeface="メイリオ" panose="020B0604030504040204" pitchFamily="50" charset="-128"/>
                        </a:rPr>
                        <a:t>0.2</a:t>
                      </a:r>
                      <a:endParaRPr kumimoji="1" lang="ja-JP" altLang="en-US" sz="1050" b="1"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10196"/>
                      </a:srgbClr>
                    </a:solidFill>
                  </a:tcPr>
                </a:tc>
                <a:tc>
                  <a:txBody>
                    <a:bodyPr/>
                    <a:lstStyle/>
                    <a:p>
                      <a:pPr algn="ctr"/>
                      <a:endParaRPr kumimoji="1" lang="ja-JP" altLang="en-US" sz="12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10196"/>
                      </a:srgbClr>
                    </a:solidFill>
                  </a:tcPr>
                </a:tc>
                <a:tc>
                  <a:txBody>
                    <a:bodyPr/>
                    <a:lstStyle/>
                    <a:p>
                      <a:pPr algn="ctr"/>
                      <a:endParaRPr kumimoji="1" lang="ja-JP" altLang="en-US" sz="12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10196"/>
                      </a:srgbClr>
                    </a:solidFill>
                  </a:tcPr>
                </a:tc>
                <a:extLst>
                  <a:ext uri="{0D108BD9-81ED-4DB2-BD59-A6C34878D82A}">
                    <a16:rowId xmlns:a16="http://schemas.microsoft.com/office/drawing/2014/main" val="2040253040"/>
                  </a:ext>
                </a:extLst>
              </a:tr>
              <a:tr h="342644">
                <a:tc>
                  <a:txBody>
                    <a:bodyPr/>
                    <a:lstStyle/>
                    <a:p>
                      <a:pPr algn="ctr"/>
                      <a:r>
                        <a:rPr kumimoji="1" lang="ja-JP" altLang="en-US" sz="1100" b="0" dirty="0">
                          <a:solidFill>
                            <a:schemeClr val="tx1"/>
                          </a:solidFill>
                          <a:latin typeface="メイリオ" panose="020B0604030504040204" pitchFamily="50" charset="-128"/>
                          <a:ea typeface="メイリオ" panose="020B0604030504040204" pitchFamily="50" charset="-128"/>
                        </a:rPr>
                        <a:t>８</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10196"/>
                      </a:srgbClr>
                    </a:solidFill>
                  </a:tcPr>
                </a:tc>
                <a:tc vMerge="1">
                  <a:txBody>
                    <a:bodyPr/>
                    <a:lstStyle/>
                    <a:p>
                      <a:endParaRPr kumimoji="1" lang="ja-JP" altLang="en-US" sz="1400" b="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100" b="0" dirty="0">
                          <a:solidFill>
                            <a:schemeClr val="tx1"/>
                          </a:solidFill>
                          <a:latin typeface="メイリオ" panose="020B0604030504040204" pitchFamily="50" charset="-128"/>
                          <a:ea typeface="メイリオ" panose="020B0604030504040204" pitchFamily="50" charset="-128"/>
                        </a:rPr>
                        <a:t>９　と解答しているもの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10196"/>
                      </a:srgbClr>
                    </a:solidFill>
                  </a:tcPr>
                </a:tc>
                <a:tc>
                  <a:txBody>
                    <a:bodyPr/>
                    <a:lstStyle/>
                    <a:p>
                      <a:endParaRPr kumimoji="1" lang="ja-JP" altLang="en-US" sz="1200" b="0" dirty="0">
                        <a:solidFill>
                          <a:schemeClr val="tx1"/>
                        </a:solidFill>
                        <a:latin typeface="メイリオ" panose="020B0604030504040204" pitchFamily="50" charset="-128"/>
                        <a:ea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10196"/>
                      </a:srgbClr>
                    </a:solidFill>
                  </a:tcPr>
                </a:tc>
                <a:tc>
                  <a:txBody>
                    <a:bodyPr/>
                    <a:lstStyle/>
                    <a:p>
                      <a:pPr algn="ctr"/>
                      <a:r>
                        <a:rPr kumimoji="1" lang="en-US" altLang="ja-JP" sz="1050" b="1" dirty="0">
                          <a:solidFill>
                            <a:schemeClr val="tx1"/>
                          </a:solidFill>
                          <a:latin typeface="メイリオ" panose="020B0604030504040204" pitchFamily="50" charset="-128"/>
                          <a:ea typeface="メイリオ" panose="020B0604030504040204" pitchFamily="50" charset="-128"/>
                        </a:rPr>
                        <a:t>0.1</a:t>
                      </a:r>
                      <a:endParaRPr kumimoji="1" lang="ja-JP" altLang="en-US" sz="1050" b="1"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10196"/>
                      </a:srgbClr>
                    </a:solidFill>
                  </a:tcPr>
                </a:tc>
                <a:tc>
                  <a:txBody>
                    <a:bodyPr/>
                    <a:lstStyle/>
                    <a:p>
                      <a:pPr algn="ctr"/>
                      <a:r>
                        <a:rPr kumimoji="1" lang="en-US" altLang="ja-JP" sz="1050" b="1" dirty="0">
                          <a:solidFill>
                            <a:schemeClr val="tx1"/>
                          </a:solidFill>
                          <a:latin typeface="メイリオ" panose="020B0604030504040204" pitchFamily="50" charset="-128"/>
                          <a:ea typeface="メイリオ" panose="020B0604030504040204" pitchFamily="50" charset="-128"/>
                        </a:rPr>
                        <a:t>0.1</a:t>
                      </a:r>
                      <a:endParaRPr kumimoji="1" lang="ja-JP" altLang="en-US" sz="1050" b="1"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10196"/>
                      </a:srgbClr>
                    </a:solidFill>
                  </a:tcPr>
                </a:tc>
                <a:tc>
                  <a:txBody>
                    <a:bodyPr/>
                    <a:lstStyle/>
                    <a:p>
                      <a:pPr algn="ctr"/>
                      <a:endParaRPr kumimoji="1" lang="ja-JP" altLang="en-US" sz="12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10196"/>
                      </a:srgbClr>
                    </a:solidFill>
                  </a:tcPr>
                </a:tc>
                <a:tc>
                  <a:txBody>
                    <a:bodyPr/>
                    <a:lstStyle/>
                    <a:p>
                      <a:pPr algn="ctr"/>
                      <a:endParaRPr kumimoji="1" lang="ja-JP" altLang="en-US" sz="12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10196"/>
                      </a:srgbClr>
                    </a:solidFill>
                  </a:tcPr>
                </a:tc>
                <a:extLst>
                  <a:ext uri="{0D108BD9-81ED-4DB2-BD59-A6C34878D82A}">
                    <a16:rowId xmlns:a16="http://schemas.microsoft.com/office/drawing/2014/main" val="75305019"/>
                  </a:ext>
                </a:extLst>
              </a:tr>
              <a:tr h="488797">
                <a:tc>
                  <a:txBody>
                    <a:bodyPr/>
                    <a:lstStyle/>
                    <a:p>
                      <a:pPr algn="ctr"/>
                      <a:r>
                        <a:rPr kumimoji="1" lang="ja-JP" altLang="en-US" sz="1100" b="0" dirty="0">
                          <a:solidFill>
                            <a:schemeClr val="tx1"/>
                          </a:solidFill>
                          <a:latin typeface="メイリオ" panose="020B0604030504040204" pitchFamily="50" charset="-128"/>
                          <a:ea typeface="メイリオ" panose="020B0604030504040204" pitchFamily="50" charset="-128"/>
                        </a:rPr>
                        <a:t>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kumimoji="1" lang="ja-JP" altLang="en-US"/>
                    </a:p>
                  </a:txBody>
                  <a:tcPr/>
                </a:tc>
                <a:tc>
                  <a:txBody>
                    <a:bodyPr/>
                    <a:lstStyle/>
                    <a:p>
                      <a:r>
                        <a:rPr kumimoji="1" lang="ja-JP" altLang="en-US" sz="1100" b="0" dirty="0">
                          <a:solidFill>
                            <a:schemeClr val="tx1"/>
                          </a:solidFill>
                          <a:latin typeface="メイリオ" panose="020B0604030504040204" pitchFamily="50" charset="-128"/>
                          <a:ea typeface="メイリオ" panose="020B0604030504040204" pitchFamily="50" charset="-128"/>
                        </a:rPr>
                        <a:t>類型７、類型８以外の解答</a:t>
                      </a:r>
                      <a:endParaRPr kumimoji="1" lang="en-US" altLang="ja-JP" sz="1100" b="0" dirty="0">
                        <a:solidFill>
                          <a:schemeClr val="tx1"/>
                        </a:solidFill>
                        <a:latin typeface="メイリオ" panose="020B0604030504040204" pitchFamily="50" charset="-128"/>
                        <a:ea typeface="メイリオ" panose="020B0604030504040204" pitchFamily="50" charset="-128"/>
                      </a:endParaRPr>
                    </a:p>
                    <a:p>
                      <a:r>
                        <a:rPr kumimoji="1" lang="ja-JP" altLang="en-US" sz="1100" b="0" dirty="0">
                          <a:solidFill>
                            <a:schemeClr val="tx1"/>
                          </a:solidFill>
                          <a:latin typeface="メイリオ" panose="020B0604030504040204" pitchFamily="50" charset="-128"/>
                          <a:ea typeface="メイリオ" panose="020B0604030504040204" pitchFamily="50" charset="-128"/>
                        </a:rPr>
                        <a:t>無解答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1200" b="0" dirty="0">
                        <a:solidFill>
                          <a:schemeClr val="tx1"/>
                        </a:solidFill>
                        <a:latin typeface="メイリオ" panose="020B0604030504040204" pitchFamily="50" charset="-128"/>
                        <a:ea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050" b="1" dirty="0">
                          <a:solidFill>
                            <a:schemeClr val="tx1"/>
                          </a:solidFill>
                          <a:latin typeface="メイリオ" panose="020B0604030504040204" pitchFamily="50" charset="-128"/>
                          <a:ea typeface="メイリオ" panose="020B0604030504040204" pitchFamily="50" charset="-128"/>
                        </a:rPr>
                        <a:t>3.2</a:t>
                      </a:r>
                      <a:endParaRPr kumimoji="1" lang="ja-JP" altLang="en-US" sz="1050" b="1"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050" b="1" dirty="0">
                          <a:solidFill>
                            <a:srgbClr val="FF0000"/>
                          </a:solidFill>
                          <a:latin typeface="メイリオ" panose="020B0604030504040204" pitchFamily="50" charset="-128"/>
                          <a:ea typeface="メイリオ" panose="020B0604030504040204" pitchFamily="50" charset="-128"/>
                        </a:rPr>
                        <a:t>3.1</a:t>
                      </a:r>
                      <a:endParaRPr kumimoji="1" lang="ja-JP" altLang="en-US" sz="1050" b="1" dirty="0">
                        <a:solidFill>
                          <a:srgbClr val="FF0000"/>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2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2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13947739"/>
                  </a:ext>
                </a:extLst>
              </a:tr>
              <a:tr h="350217">
                <a:tc>
                  <a:txBody>
                    <a:bodyPr/>
                    <a:lstStyle/>
                    <a:p>
                      <a:pPr algn="ctr"/>
                      <a:r>
                        <a:rPr kumimoji="1" lang="en-US" altLang="ja-JP" sz="1100" b="0" dirty="0">
                          <a:solidFill>
                            <a:schemeClr val="tx1"/>
                          </a:solidFill>
                          <a:latin typeface="メイリオ" panose="020B0604030504040204" pitchFamily="50" charset="-128"/>
                          <a:ea typeface="メイリオ" panose="020B0604030504040204" pitchFamily="50" charset="-128"/>
                        </a:rPr>
                        <a:t>10</a:t>
                      </a:r>
                      <a:endParaRPr kumimoji="1" lang="ja-JP" altLang="en-US" sz="11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10196"/>
                      </a:srgbClr>
                    </a:solidFill>
                  </a:tcPr>
                </a:tc>
                <a:tc rowSpan="2">
                  <a:txBody>
                    <a:bodyPr/>
                    <a:lstStyle/>
                    <a:p>
                      <a:r>
                        <a:rPr kumimoji="1" lang="ja-JP" altLang="en-US" sz="1100" b="0" dirty="0">
                          <a:solidFill>
                            <a:schemeClr val="tx1"/>
                          </a:solidFill>
                          <a:latin typeface="メイリオ" panose="020B0604030504040204" pitchFamily="50" charset="-128"/>
                          <a:ea typeface="メイリオ" panose="020B0604030504040204" pitchFamily="50" charset="-128"/>
                        </a:rPr>
                        <a:t>類型１から類型９以外の解答</a:t>
                      </a:r>
                      <a:endParaRPr kumimoji="1" lang="en-US" altLang="ja-JP" sz="1100" b="0" dirty="0">
                        <a:solidFill>
                          <a:schemeClr val="tx1"/>
                        </a:solidFill>
                        <a:latin typeface="メイリオ" panose="020B0604030504040204" pitchFamily="50" charset="-128"/>
                        <a:ea typeface="メイリオ" panose="020B0604030504040204" pitchFamily="50" charset="-128"/>
                      </a:endParaRPr>
                    </a:p>
                    <a:p>
                      <a:r>
                        <a:rPr kumimoji="1" lang="ja-JP" altLang="en-US" sz="1100" b="0" dirty="0">
                          <a:solidFill>
                            <a:schemeClr val="tx1"/>
                          </a:solidFill>
                          <a:latin typeface="メイリオ" panose="020B0604030504040204" pitchFamily="50" charset="-128"/>
                          <a:ea typeface="メイリオ" panose="020B0604030504040204" pitchFamily="50" charset="-128"/>
                        </a:rPr>
                        <a:t>無解答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100" b="0" dirty="0">
                          <a:solidFill>
                            <a:schemeClr val="tx1"/>
                          </a:solidFill>
                          <a:latin typeface="メイリオ" panose="020B0604030504040204" pitchFamily="50" charset="-128"/>
                          <a:ea typeface="メイリオ" panose="020B0604030504040204" pitchFamily="50" charset="-128"/>
                        </a:rPr>
                        <a:t>８　と解答しているもの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10196"/>
                      </a:srgbClr>
                    </a:solidFill>
                  </a:tcPr>
                </a:tc>
                <a:tc>
                  <a:txBody>
                    <a:bodyPr/>
                    <a:lstStyle/>
                    <a:p>
                      <a:endParaRPr kumimoji="1" lang="ja-JP" altLang="en-US" sz="1200" b="0" dirty="0">
                        <a:solidFill>
                          <a:schemeClr val="tx1"/>
                        </a:solidFill>
                        <a:latin typeface="メイリオ" panose="020B0604030504040204" pitchFamily="50" charset="-128"/>
                        <a:ea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10196"/>
                      </a:srgbClr>
                    </a:solidFill>
                  </a:tcPr>
                </a:tc>
                <a:tc>
                  <a:txBody>
                    <a:bodyPr/>
                    <a:lstStyle/>
                    <a:p>
                      <a:pPr algn="ctr"/>
                      <a:r>
                        <a:rPr kumimoji="1" lang="en-US" altLang="ja-JP" sz="1050" b="1" dirty="0">
                          <a:solidFill>
                            <a:schemeClr val="tx1"/>
                          </a:solidFill>
                          <a:latin typeface="メイリオ" panose="020B0604030504040204" pitchFamily="50" charset="-128"/>
                          <a:ea typeface="メイリオ" panose="020B0604030504040204" pitchFamily="50" charset="-128"/>
                        </a:rPr>
                        <a:t>0.7</a:t>
                      </a:r>
                      <a:endParaRPr kumimoji="1" lang="ja-JP" altLang="en-US" sz="1050" b="1"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10196"/>
                      </a:srgbClr>
                    </a:solidFill>
                  </a:tcPr>
                </a:tc>
                <a:tc>
                  <a:txBody>
                    <a:bodyPr/>
                    <a:lstStyle/>
                    <a:p>
                      <a:pPr algn="ctr"/>
                      <a:r>
                        <a:rPr kumimoji="1" lang="en-US" altLang="ja-JP" sz="1050" b="1" dirty="0">
                          <a:solidFill>
                            <a:schemeClr val="tx1"/>
                          </a:solidFill>
                          <a:latin typeface="メイリオ" panose="020B0604030504040204" pitchFamily="50" charset="-128"/>
                          <a:ea typeface="メイリオ" panose="020B0604030504040204" pitchFamily="50" charset="-128"/>
                        </a:rPr>
                        <a:t>0.6</a:t>
                      </a:r>
                      <a:endParaRPr kumimoji="1" lang="ja-JP" altLang="en-US" sz="1050" b="1"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10196"/>
                      </a:srgbClr>
                    </a:solidFill>
                  </a:tcPr>
                </a:tc>
                <a:tc>
                  <a:txBody>
                    <a:bodyPr/>
                    <a:lstStyle/>
                    <a:p>
                      <a:pPr algn="ctr"/>
                      <a:endParaRPr kumimoji="1" lang="ja-JP" altLang="en-US" sz="12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10196"/>
                      </a:srgbClr>
                    </a:solidFill>
                  </a:tcPr>
                </a:tc>
                <a:tc>
                  <a:txBody>
                    <a:bodyPr/>
                    <a:lstStyle/>
                    <a:p>
                      <a:pPr algn="ctr"/>
                      <a:endParaRPr kumimoji="1" lang="ja-JP" altLang="en-US" sz="12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10196"/>
                      </a:srgbClr>
                    </a:solidFill>
                  </a:tcPr>
                </a:tc>
                <a:extLst>
                  <a:ext uri="{0D108BD9-81ED-4DB2-BD59-A6C34878D82A}">
                    <a16:rowId xmlns:a16="http://schemas.microsoft.com/office/drawing/2014/main" val="3291182933"/>
                  </a:ext>
                </a:extLst>
              </a:tr>
              <a:tr h="334099">
                <a:tc>
                  <a:txBody>
                    <a:bodyPr/>
                    <a:lstStyle/>
                    <a:p>
                      <a:pPr algn="ctr"/>
                      <a:r>
                        <a:rPr kumimoji="1" lang="en-US" altLang="ja-JP" sz="1100" b="0" dirty="0">
                          <a:solidFill>
                            <a:schemeClr val="tx1"/>
                          </a:solidFill>
                          <a:latin typeface="メイリオ" panose="020B0604030504040204" pitchFamily="50" charset="-128"/>
                          <a:ea typeface="メイリオ" panose="020B0604030504040204" pitchFamily="50" charset="-128"/>
                        </a:rPr>
                        <a:t>11</a:t>
                      </a:r>
                      <a:endParaRPr kumimoji="1" lang="ja-JP" altLang="en-US" sz="11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10196"/>
                      </a:srgbClr>
                    </a:solidFill>
                  </a:tcPr>
                </a:tc>
                <a:tc vMerge="1">
                  <a:txBody>
                    <a:bodyPr/>
                    <a:lstStyle/>
                    <a:p>
                      <a:endParaRPr kumimoji="1" lang="ja-JP" altLang="en-US" sz="1400" b="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100" b="0" dirty="0">
                          <a:solidFill>
                            <a:schemeClr val="tx1"/>
                          </a:solidFill>
                          <a:latin typeface="メイリオ" panose="020B0604030504040204" pitchFamily="50" charset="-128"/>
                          <a:ea typeface="メイリオ" panose="020B0604030504040204" pitchFamily="50" charset="-128"/>
                        </a:rPr>
                        <a:t>９　と解答しているもの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10196"/>
                      </a:srgbClr>
                    </a:solidFill>
                  </a:tcPr>
                </a:tc>
                <a:tc>
                  <a:txBody>
                    <a:bodyPr/>
                    <a:lstStyle/>
                    <a:p>
                      <a:endParaRPr kumimoji="1" lang="ja-JP" altLang="en-US" sz="1200" b="0" dirty="0">
                        <a:solidFill>
                          <a:schemeClr val="tx1"/>
                        </a:solidFill>
                        <a:latin typeface="メイリオ" panose="020B0604030504040204" pitchFamily="50" charset="-128"/>
                        <a:ea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10196"/>
                      </a:srgbClr>
                    </a:solidFill>
                  </a:tcPr>
                </a:tc>
                <a:tc>
                  <a:txBody>
                    <a:bodyPr/>
                    <a:lstStyle/>
                    <a:p>
                      <a:pPr algn="ctr"/>
                      <a:r>
                        <a:rPr kumimoji="1" lang="en-US" altLang="ja-JP" sz="1050" b="1" dirty="0">
                          <a:solidFill>
                            <a:schemeClr val="tx1"/>
                          </a:solidFill>
                          <a:latin typeface="メイリオ" panose="020B0604030504040204" pitchFamily="50" charset="-128"/>
                          <a:ea typeface="メイリオ" panose="020B0604030504040204" pitchFamily="50" charset="-128"/>
                        </a:rPr>
                        <a:t>0.2</a:t>
                      </a:r>
                      <a:endParaRPr kumimoji="1" lang="ja-JP" altLang="en-US" sz="1050" b="1"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10196"/>
                      </a:srgbClr>
                    </a:solidFill>
                  </a:tcPr>
                </a:tc>
                <a:tc>
                  <a:txBody>
                    <a:bodyPr/>
                    <a:lstStyle/>
                    <a:p>
                      <a:pPr algn="ctr"/>
                      <a:r>
                        <a:rPr kumimoji="1" lang="en-US" altLang="ja-JP" sz="1050" b="1" dirty="0">
                          <a:solidFill>
                            <a:schemeClr val="tx1"/>
                          </a:solidFill>
                          <a:latin typeface="メイリオ" panose="020B0604030504040204" pitchFamily="50" charset="-128"/>
                          <a:ea typeface="メイリオ" panose="020B0604030504040204" pitchFamily="50" charset="-128"/>
                        </a:rPr>
                        <a:t>0.2</a:t>
                      </a:r>
                      <a:endParaRPr kumimoji="1" lang="ja-JP" altLang="en-US" sz="1050" b="1"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10196"/>
                      </a:srgbClr>
                    </a:solidFill>
                  </a:tcPr>
                </a:tc>
                <a:tc>
                  <a:txBody>
                    <a:bodyPr/>
                    <a:lstStyle/>
                    <a:p>
                      <a:pPr algn="ctr"/>
                      <a:endParaRPr kumimoji="1" lang="ja-JP" altLang="en-US" sz="12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10196"/>
                      </a:srgbClr>
                    </a:solidFill>
                  </a:tcPr>
                </a:tc>
                <a:tc>
                  <a:txBody>
                    <a:bodyPr/>
                    <a:lstStyle/>
                    <a:p>
                      <a:pPr algn="ctr"/>
                      <a:endParaRPr kumimoji="1" lang="ja-JP" altLang="en-US" sz="12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10196"/>
                      </a:srgbClr>
                    </a:solidFill>
                  </a:tcPr>
                </a:tc>
                <a:extLst>
                  <a:ext uri="{0D108BD9-81ED-4DB2-BD59-A6C34878D82A}">
                    <a16:rowId xmlns:a16="http://schemas.microsoft.com/office/drawing/2014/main" val="4129253527"/>
                  </a:ext>
                </a:extLst>
              </a:tr>
              <a:tr h="350217">
                <a:tc>
                  <a:txBody>
                    <a:bodyPr/>
                    <a:lstStyle/>
                    <a:p>
                      <a:pPr algn="ctr"/>
                      <a:r>
                        <a:rPr kumimoji="1" lang="en-US" altLang="ja-JP" sz="1100" b="0" dirty="0">
                          <a:solidFill>
                            <a:schemeClr val="tx1"/>
                          </a:solidFill>
                          <a:latin typeface="メイリオ" panose="020B0604030504040204" pitchFamily="50" charset="-128"/>
                          <a:ea typeface="メイリオ" panose="020B0604030504040204" pitchFamily="50" charset="-128"/>
                        </a:rPr>
                        <a:t>99</a:t>
                      </a:r>
                      <a:endParaRPr kumimoji="1" lang="ja-JP" altLang="en-US" sz="11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r>
                        <a:rPr kumimoji="1" lang="ja-JP" altLang="en-US" sz="1100" b="0" dirty="0">
                          <a:solidFill>
                            <a:schemeClr val="tx1"/>
                          </a:solidFill>
                          <a:latin typeface="メイリオ" panose="020B0604030504040204" pitchFamily="50" charset="-128"/>
                          <a:ea typeface="メイリオ" panose="020B0604030504040204" pitchFamily="50" charset="-128"/>
                        </a:rPr>
                        <a:t>上記以外の解答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sz="1400" b="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1200" b="0">
                        <a:solidFill>
                          <a:schemeClr val="tx1"/>
                        </a:solidFill>
                        <a:latin typeface="メイリオ" panose="020B0604030504040204" pitchFamily="50" charset="-128"/>
                        <a:ea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050" b="1" dirty="0">
                          <a:solidFill>
                            <a:schemeClr val="tx1"/>
                          </a:solidFill>
                          <a:latin typeface="メイリオ" panose="020B0604030504040204" pitchFamily="50" charset="-128"/>
                          <a:ea typeface="メイリオ" panose="020B0604030504040204" pitchFamily="50" charset="-128"/>
                        </a:rPr>
                        <a:t>6.2</a:t>
                      </a:r>
                      <a:endParaRPr kumimoji="1" lang="ja-JP" altLang="en-US" sz="1050" b="1"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050" b="1" dirty="0">
                          <a:solidFill>
                            <a:srgbClr val="FF0000"/>
                          </a:solidFill>
                          <a:latin typeface="メイリオ" panose="020B0604030504040204" pitchFamily="50" charset="-128"/>
                          <a:ea typeface="メイリオ" panose="020B0604030504040204" pitchFamily="50" charset="-128"/>
                        </a:rPr>
                        <a:t>6.2</a:t>
                      </a:r>
                      <a:endParaRPr kumimoji="1" lang="ja-JP" altLang="en-US" sz="1050" b="1" dirty="0">
                        <a:solidFill>
                          <a:srgbClr val="FF0000"/>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200" b="1">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2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9411388"/>
                  </a:ext>
                </a:extLst>
              </a:tr>
              <a:tr h="325401">
                <a:tc>
                  <a:txBody>
                    <a:bodyPr/>
                    <a:lstStyle/>
                    <a:p>
                      <a:pPr algn="ctr"/>
                      <a:r>
                        <a:rPr kumimoji="1" lang="ja-JP" altLang="en-US" sz="1100" b="0" dirty="0">
                          <a:solidFill>
                            <a:schemeClr val="tx1"/>
                          </a:solidFill>
                          <a:latin typeface="メイリオ" panose="020B0604030504040204" pitchFamily="50" charset="-128"/>
                          <a:ea typeface="メイリオ" panose="020B0604030504040204" pitchFamily="50" charset="-128"/>
                        </a:rPr>
                        <a:t>０</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r>
                        <a:rPr kumimoji="1" lang="ja-JP" altLang="en-US" sz="1100" b="0" dirty="0">
                          <a:solidFill>
                            <a:schemeClr val="tx1"/>
                          </a:solidFill>
                          <a:latin typeface="メイリオ" panose="020B0604030504040204" pitchFamily="50" charset="-128"/>
                          <a:ea typeface="メイリオ" panose="020B0604030504040204" pitchFamily="50" charset="-128"/>
                        </a:rPr>
                        <a:t>無解答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sz="1400" b="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1200" b="0" dirty="0">
                        <a:solidFill>
                          <a:schemeClr val="tx1"/>
                        </a:solidFill>
                        <a:latin typeface="メイリオ" panose="020B0604030504040204" pitchFamily="50" charset="-128"/>
                        <a:ea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050" b="1" dirty="0">
                          <a:solidFill>
                            <a:schemeClr val="tx1"/>
                          </a:solidFill>
                          <a:latin typeface="メイリオ" panose="020B0604030504040204" pitchFamily="50" charset="-128"/>
                          <a:ea typeface="メイリオ" panose="020B0604030504040204" pitchFamily="50" charset="-128"/>
                        </a:rPr>
                        <a:t>3.9</a:t>
                      </a:r>
                      <a:endParaRPr kumimoji="1" lang="ja-JP" altLang="en-US" sz="1050" b="1"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050" b="1" dirty="0">
                          <a:solidFill>
                            <a:schemeClr val="tx1"/>
                          </a:solidFill>
                          <a:latin typeface="メイリオ" panose="020B0604030504040204" pitchFamily="50" charset="-128"/>
                          <a:ea typeface="メイリオ" panose="020B0604030504040204" pitchFamily="50" charset="-128"/>
                        </a:rPr>
                        <a:t>2.7</a:t>
                      </a:r>
                      <a:endParaRPr kumimoji="1" lang="ja-JP" altLang="en-US" sz="1050" b="1"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200" b="1">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2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53878327"/>
                  </a:ext>
                </a:extLst>
              </a:tr>
            </a:tbl>
          </a:graphicData>
        </a:graphic>
      </p:graphicFrame>
      <p:grpSp>
        <p:nvGrpSpPr>
          <p:cNvPr id="10" name="グループ化 9">
            <a:extLst>
              <a:ext uri="{FF2B5EF4-FFF2-40B4-BE49-F238E27FC236}">
                <a16:creationId xmlns:a16="http://schemas.microsoft.com/office/drawing/2014/main" id="{88AF83A7-70AD-C9A7-6386-E2BF74A9E3EE}"/>
              </a:ext>
            </a:extLst>
          </p:cNvPr>
          <p:cNvGrpSpPr/>
          <p:nvPr/>
        </p:nvGrpSpPr>
        <p:grpSpPr>
          <a:xfrm>
            <a:off x="6300192" y="2899801"/>
            <a:ext cx="2736304" cy="3851399"/>
            <a:chOff x="2195736" y="5233545"/>
            <a:chExt cx="6840760" cy="1461422"/>
          </a:xfrm>
        </p:grpSpPr>
        <p:sp>
          <p:nvSpPr>
            <p:cNvPr id="19" name="四角形: 角を丸くする 18">
              <a:extLst>
                <a:ext uri="{FF2B5EF4-FFF2-40B4-BE49-F238E27FC236}">
                  <a16:creationId xmlns:a16="http://schemas.microsoft.com/office/drawing/2014/main" id="{6FAAB7D0-3E09-791F-517F-2B7CEBCDC146}"/>
                </a:ext>
              </a:extLst>
            </p:cNvPr>
            <p:cNvSpPr/>
            <p:nvPr/>
          </p:nvSpPr>
          <p:spPr>
            <a:xfrm>
              <a:off x="2195736" y="5327735"/>
              <a:ext cx="6840760" cy="1367232"/>
            </a:xfrm>
            <a:prstGeom prst="roundRect">
              <a:avLst>
                <a:gd name="adj" fmla="val 9049"/>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just">
                <a:lnSpc>
                  <a:spcPts val="2000"/>
                </a:lnSpc>
              </a:pPr>
              <a:endParaRPr lang="en-US" altLang="ja-JP" sz="1600" b="1" dirty="0">
                <a:solidFill>
                  <a:schemeClr val="tx2"/>
                </a:solidFill>
                <a:latin typeface="メイリオ" panose="020B0604030504040204" pitchFamily="50" charset="-128"/>
                <a:ea typeface="メイリオ" panose="020B0604030504040204" pitchFamily="50" charset="-128"/>
              </a:endParaRPr>
            </a:p>
            <a:p>
              <a:pPr algn="just">
                <a:lnSpc>
                  <a:spcPts val="2000"/>
                </a:lnSpc>
              </a:pPr>
              <a:endParaRPr lang="en-US" altLang="ja-JP" sz="1600" b="1" dirty="0">
                <a:solidFill>
                  <a:schemeClr val="tx2"/>
                </a:solidFill>
                <a:latin typeface="メイリオ" panose="020B0604030504040204" pitchFamily="50" charset="-128"/>
                <a:ea typeface="メイリオ" panose="020B0604030504040204" pitchFamily="50" charset="-128"/>
              </a:endParaRPr>
            </a:p>
            <a:p>
              <a:pPr algn="just"/>
              <a:r>
                <a:rPr lang="ja-JP" altLang="en-US" sz="1600" b="1" dirty="0">
                  <a:solidFill>
                    <a:schemeClr val="tx2"/>
                  </a:solidFill>
                  <a:latin typeface="メイリオ" panose="020B0604030504040204" pitchFamily="50" charset="-128"/>
                  <a:ea typeface="メイリオ" panose="020B0604030504040204" pitchFamily="50" charset="-128"/>
                </a:rPr>
                <a:t>　児童は、二次元の表の「縦と横の交わったところ」を、条件に合わせて正しく読み取ることにつまずいていることが考えられます</a:t>
              </a:r>
              <a:r>
                <a:rPr kumimoji="1" lang="ja-JP" altLang="en-US" sz="1600" b="1" dirty="0">
                  <a:solidFill>
                    <a:schemeClr val="tx2"/>
                  </a:solidFill>
                  <a:latin typeface="メイリオ" panose="020B0604030504040204" pitchFamily="50" charset="-128"/>
                  <a:ea typeface="メイリオ" panose="020B0604030504040204" pitchFamily="50" charset="-128"/>
                </a:rPr>
                <a:t>。</a:t>
              </a:r>
              <a:endParaRPr kumimoji="1" lang="en-US" altLang="ja-JP" sz="1600" b="1" dirty="0">
                <a:solidFill>
                  <a:schemeClr val="tx2"/>
                </a:solidFill>
                <a:latin typeface="メイリオ" panose="020B0604030504040204" pitchFamily="50" charset="-128"/>
                <a:ea typeface="メイリオ" panose="020B0604030504040204" pitchFamily="50" charset="-128"/>
              </a:endParaRPr>
            </a:p>
            <a:p>
              <a:pPr algn="just"/>
              <a:r>
                <a:rPr lang="ja-JP" altLang="en-US" sz="1600" b="1" dirty="0">
                  <a:solidFill>
                    <a:schemeClr val="tx2"/>
                  </a:solidFill>
                  <a:latin typeface="メイリオ" panose="020B0604030504040204" pitchFamily="50" charset="-128"/>
                  <a:ea typeface="メイリオ" panose="020B0604030504040204" pitchFamily="50" charset="-128"/>
                </a:rPr>
                <a:t>　目的に応じてデータを集め、分類・整理する活動を通して、「縦と横の交わったところ」が表す意味を理解できるようにすることが大切です。</a:t>
              </a:r>
              <a:endParaRPr kumimoji="1" lang="en-US" altLang="ja-JP" sz="1600" b="1" dirty="0">
                <a:solidFill>
                  <a:schemeClr val="tx2"/>
                </a:solidFill>
                <a:latin typeface="メイリオ" panose="020B0604030504040204" pitchFamily="50" charset="-128"/>
                <a:ea typeface="メイリオ" panose="020B0604030504040204" pitchFamily="50" charset="-128"/>
              </a:endParaRPr>
            </a:p>
            <a:p>
              <a:pPr algn="just">
                <a:lnSpc>
                  <a:spcPts val="2000"/>
                </a:lnSpc>
              </a:pPr>
              <a:r>
                <a:rPr kumimoji="1" lang="ja-JP" altLang="en-US" sz="1600" b="1" dirty="0">
                  <a:solidFill>
                    <a:schemeClr val="tx2"/>
                  </a:solidFill>
                  <a:latin typeface="メイリオ" panose="020B0604030504040204" pitchFamily="50" charset="-128"/>
                  <a:ea typeface="メイリオ" panose="020B0604030504040204" pitchFamily="50" charset="-128"/>
                </a:rPr>
                <a:t>　</a:t>
              </a:r>
            </a:p>
          </p:txBody>
        </p:sp>
        <p:sp>
          <p:nvSpPr>
            <p:cNvPr id="23" name="四角形: 角を丸くする 22">
              <a:extLst>
                <a:ext uri="{FF2B5EF4-FFF2-40B4-BE49-F238E27FC236}">
                  <a16:creationId xmlns:a16="http://schemas.microsoft.com/office/drawing/2014/main" id="{61C2F6F0-63B1-B544-45D3-01C4EAB79505}"/>
                </a:ext>
              </a:extLst>
            </p:cNvPr>
            <p:cNvSpPr/>
            <p:nvPr/>
          </p:nvSpPr>
          <p:spPr>
            <a:xfrm>
              <a:off x="2195736" y="5233545"/>
              <a:ext cx="6840760" cy="290134"/>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2600"/>
                </a:lnSpc>
              </a:pPr>
              <a:r>
                <a:rPr lang="ja-JP" altLang="en-US" b="1" dirty="0">
                  <a:solidFill>
                    <a:schemeClr val="bg1"/>
                  </a:solidFill>
                  <a:latin typeface="メイリオ" panose="020B0604030504040204" pitchFamily="50" charset="-128"/>
                  <a:ea typeface="メイリオ" panose="020B0604030504040204" pitchFamily="50" charset="-128"/>
                </a:rPr>
                <a:t>こんなところにつまずいていませんか？</a:t>
              </a:r>
              <a:endParaRPr kumimoji="1" lang="ja-JP" altLang="en-US" b="1" dirty="0">
                <a:solidFill>
                  <a:schemeClr val="bg1"/>
                </a:solidFill>
                <a:latin typeface="メイリオ" panose="020B0604030504040204" pitchFamily="50" charset="-128"/>
                <a:ea typeface="メイリオ" panose="020B0604030504040204" pitchFamily="50" charset="-128"/>
              </a:endParaRPr>
            </a:p>
          </p:txBody>
        </p:sp>
      </p:grpSp>
      <p:sp>
        <p:nvSpPr>
          <p:cNvPr id="12" name="矢印: 右 11">
            <a:extLst>
              <a:ext uri="{FF2B5EF4-FFF2-40B4-BE49-F238E27FC236}">
                <a16:creationId xmlns:a16="http://schemas.microsoft.com/office/drawing/2014/main" id="{E0FE4DF9-42D8-CAEA-32D3-53E1B5574B69}"/>
              </a:ext>
            </a:extLst>
          </p:cNvPr>
          <p:cNvSpPr/>
          <p:nvPr/>
        </p:nvSpPr>
        <p:spPr>
          <a:xfrm rot="5400000">
            <a:off x="7465357" y="2384279"/>
            <a:ext cx="477981" cy="504056"/>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5" name="吹き出し: 角を丸めた四角形 4">
            <a:extLst>
              <a:ext uri="{FF2B5EF4-FFF2-40B4-BE49-F238E27FC236}">
                <a16:creationId xmlns:a16="http://schemas.microsoft.com/office/drawing/2014/main" id="{6C4D2984-A435-AF4C-C625-CBE1327488B6}"/>
              </a:ext>
            </a:extLst>
          </p:cNvPr>
          <p:cNvSpPr/>
          <p:nvPr/>
        </p:nvSpPr>
        <p:spPr>
          <a:xfrm>
            <a:off x="6664578" y="682291"/>
            <a:ext cx="2086758" cy="637466"/>
          </a:xfrm>
          <a:prstGeom prst="wedgeRoundRectCallout">
            <a:avLst>
              <a:gd name="adj1" fmla="val -75085"/>
              <a:gd name="adj2" fmla="val 30203"/>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nSpc>
                <a:spcPts val="1700"/>
              </a:lnSpc>
            </a:pPr>
            <a:r>
              <a:rPr lang="ja-JP" altLang="en-US" sz="1200" dirty="0">
                <a:solidFill>
                  <a:schemeClr val="tx1"/>
                </a:solidFill>
                <a:latin typeface="メイリオ" panose="020B0604030504040204" pitchFamily="50" charset="-128"/>
                <a:ea typeface="メイリオ" panose="020B0604030504040204" pitchFamily="50" charset="-128"/>
              </a:rPr>
              <a:t>自校の反応率と人数を入力</a:t>
            </a:r>
            <a:endParaRPr lang="en-US" altLang="ja-JP" sz="1200" dirty="0">
              <a:solidFill>
                <a:schemeClr val="tx1"/>
              </a:solidFill>
              <a:latin typeface="メイリオ" panose="020B0604030504040204" pitchFamily="50" charset="-128"/>
              <a:ea typeface="メイリオ" panose="020B0604030504040204" pitchFamily="50" charset="-128"/>
            </a:endParaRPr>
          </a:p>
          <a:p>
            <a:pPr>
              <a:lnSpc>
                <a:spcPts val="1700"/>
              </a:lnSpc>
            </a:pPr>
            <a:r>
              <a:rPr lang="ja-JP" altLang="en-US" sz="1200" dirty="0">
                <a:solidFill>
                  <a:schemeClr val="tx1"/>
                </a:solidFill>
                <a:latin typeface="メイリオ" panose="020B0604030504040204" pitchFamily="50" charset="-128"/>
                <a:ea typeface="メイリオ" panose="020B0604030504040204" pitchFamily="50" charset="-128"/>
              </a:rPr>
              <a:t>してみましょう。</a:t>
            </a:r>
          </a:p>
        </p:txBody>
      </p:sp>
      <p:pic>
        <p:nvPicPr>
          <p:cNvPr id="1026" name="Picture 2" descr="自動車タイ生産">
            <a:extLst>
              <a:ext uri="{FF2B5EF4-FFF2-40B4-BE49-F238E27FC236}">
                <a16:creationId xmlns:a16="http://schemas.microsoft.com/office/drawing/2014/main" id="{C0848508-F832-26F9-9851-653D3ABEB7F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147"/>
          <a:stretch>
            <a:fillRect/>
          </a:stretch>
        </p:blipFill>
        <p:spPr bwMode="auto">
          <a:xfrm>
            <a:off x="183305" y="767883"/>
            <a:ext cx="716260" cy="581952"/>
          </a:xfrm>
          <a:prstGeom prst="rect">
            <a:avLst/>
          </a:prstGeom>
          <a:noFill/>
          <a:extLst>
            <a:ext uri="{909E8E84-426E-40DD-AFC4-6F175D3DCCD1}">
              <a14:hiddenFill xmlns:a14="http://schemas.microsoft.com/office/drawing/2010/main">
                <a:solidFill>
                  <a:srgbClr val="FFFFFF"/>
                </a:solidFill>
              </a14:hiddenFill>
            </a:ext>
          </a:extLst>
        </p:spPr>
      </p:pic>
      <p:sp>
        <p:nvSpPr>
          <p:cNvPr id="24" name="正方形/長方形 23">
            <a:extLst>
              <a:ext uri="{FF2B5EF4-FFF2-40B4-BE49-F238E27FC236}">
                <a16:creationId xmlns:a16="http://schemas.microsoft.com/office/drawing/2014/main" id="{84E372FB-53D9-23F4-3CCD-F8067FCE6F6D}"/>
              </a:ext>
            </a:extLst>
          </p:cNvPr>
          <p:cNvSpPr/>
          <p:nvPr/>
        </p:nvSpPr>
        <p:spPr>
          <a:xfrm>
            <a:off x="1069561" y="169738"/>
            <a:ext cx="432048" cy="383855"/>
          </a:xfrm>
          <a:prstGeom prst="rect">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タイトル 1">
            <a:extLst>
              <a:ext uri="{FF2B5EF4-FFF2-40B4-BE49-F238E27FC236}">
                <a16:creationId xmlns:a16="http://schemas.microsoft.com/office/drawing/2014/main" id="{71E0B2EC-3946-14CF-D263-67FD2C345217}"/>
              </a:ext>
            </a:extLst>
          </p:cNvPr>
          <p:cNvSpPr txBox="1">
            <a:spLocks/>
          </p:cNvSpPr>
          <p:nvPr/>
        </p:nvSpPr>
        <p:spPr>
          <a:xfrm>
            <a:off x="107504" y="121569"/>
            <a:ext cx="8928992" cy="468572"/>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算数 ４（３）</a:t>
            </a:r>
            <a:r>
              <a:rPr lang="ja-JP" altLang="en-US" b="1" dirty="0">
                <a:solidFill>
                  <a:schemeClr val="bg1"/>
                </a:solidFill>
                <a:latin typeface="メイリオ" panose="020B0604030504040204" pitchFamily="50" charset="-128"/>
                <a:ea typeface="メイリオ" panose="020B0604030504040204" pitchFamily="50" charset="-128"/>
              </a:rPr>
              <a:t>二次元の表から、条件に合う数を読み取る問題</a:t>
            </a: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　解答類型分析シート</a:t>
            </a:r>
          </a:p>
        </p:txBody>
      </p:sp>
      <p:grpSp>
        <p:nvGrpSpPr>
          <p:cNvPr id="9" name="グループ化 8">
            <a:extLst>
              <a:ext uri="{FF2B5EF4-FFF2-40B4-BE49-F238E27FC236}">
                <a16:creationId xmlns:a16="http://schemas.microsoft.com/office/drawing/2014/main" id="{555997F6-9DC2-381D-B660-78717AE75B13}"/>
              </a:ext>
            </a:extLst>
          </p:cNvPr>
          <p:cNvGrpSpPr/>
          <p:nvPr/>
        </p:nvGrpSpPr>
        <p:grpSpPr>
          <a:xfrm>
            <a:off x="6706691" y="1409369"/>
            <a:ext cx="1878848" cy="1062356"/>
            <a:chOff x="19467" y="5135586"/>
            <a:chExt cx="1420185" cy="1435277"/>
          </a:xfrm>
        </p:grpSpPr>
        <p:sp>
          <p:nvSpPr>
            <p:cNvPr id="8" name="四角形: 角を丸くする 7">
              <a:extLst>
                <a:ext uri="{FF2B5EF4-FFF2-40B4-BE49-F238E27FC236}">
                  <a16:creationId xmlns:a16="http://schemas.microsoft.com/office/drawing/2014/main" id="{82D22E8F-A2B2-7B0B-819D-7B5974BDD877}"/>
                </a:ext>
              </a:extLst>
            </p:cNvPr>
            <p:cNvSpPr/>
            <p:nvPr/>
          </p:nvSpPr>
          <p:spPr>
            <a:xfrm>
              <a:off x="107504" y="5199683"/>
              <a:ext cx="1332147" cy="1371180"/>
            </a:xfrm>
            <a:prstGeom prst="roundRect">
              <a:avLst>
                <a:gd name="adj" fmla="val 9049"/>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ltLang="ja-JP" sz="1200" b="1" dirty="0">
                <a:solidFill>
                  <a:schemeClr val="tx2"/>
                </a:solidFill>
                <a:latin typeface="メイリオ" panose="020B0604030504040204" pitchFamily="50" charset="-128"/>
                <a:ea typeface="メイリオ" panose="020B0604030504040204" pitchFamily="50" charset="-128"/>
              </a:endParaRPr>
            </a:p>
            <a:p>
              <a:endParaRPr kumimoji="1" lang="en-US" altLang="ja-JP" sz="1200" b="1" dirty="0">
                <a:solidFill>
                  <a:schemeClr val="tx2"/>
                </a:solidFill>
                <a:latin typeface="メイリオ" panose="020B0604030504040204" pitchFamily="50" charset="-128"/>
                <a:ea typeface="メイリオ" panose="020B0604030504040204" pitchFamily="50" charset="-128"/>
              </a:endParaRPr>
            </a:p>
            <a:p>
              <a:endParaRPr kumimoji="1" lang="en-US" altLang="ja-JP" sz="1600" b="1" dirty="0">
                <a:solidFill>
                  <a:schemeClr val="tx2"/>
                </a:solidFill>
                <a:latin typeface="メイリオ" panose="020B0604030504040204" pitchFamily="50" charset="-128"/>
                <a:ea typeface="メイリオ" panose="020B0604030504040204" pitchFamily="50" charset="-128"/>
              </a:endParaRPr>
            </a:p>
            <a:p>
              <a:endParaRPr lang="en-US" altLang="ja-JP" sz="1600" b="1" dirty="0">
                <a:solidFill>
                  <a:schemeClr val="tx2"/>
                </a:solidFill>
                <a:latin typeface="メイリオ" panose="020B0604030504040204" pitchFamily="50" charset="-128"/>
                <a:ea typeface="メイリオ" panose="020B0604030504040204" pitchFamily="50" charset="-128"/>
              </a:endParaRPr>
            </a:p>
            <a:p>
              <a:pPr algn="ctr"/>
              <a:r>
                <a:rPr lang="ja-JP" altLang="en-US" sz="2800" b="1" dirty="0">
                  <a:solidFill>
                    <a:schemeClr val="tx2"/>
                  </a:solidFill>
                  <a:latin typeface="メイリオ" panose="020B0604030504040204" pitchFamily="50" charset="-128"/>
                  <a:ea typeface="メイリオ" panose="020B0604030504040204" pitchFamily="50" charset="-128"/>
                </a:rPr>
                <a:t>３</a:t>
              </a:r>
              <a:endParaRPr lang="en-US" altLang="ja-JP" sz="1050" b="1" dirty="0">
                <a:solidFill>
                  <a:schemeClr val="tx2"/>
                </a:solidFill>
                <a:latin typeface="メイリオ" panose="020B0604030504040204" pitchFamily="50" charset="-128"/>
                <a:ea typeface="メイリオ" panose="020B0604030504040204" pitchFamily="50" charset="-128"/>
              </a:endParaRPr>
            </a:p>
            <a:p>
              <a:endParaRPr kumimoji="1" lang="en-US" altLang="ja-JP" sz="1200" b="1" dirty="0">
                <a:solidFill>
                  <a:schemeClr val="tx2"/>
                </a:solidFill>
                <a:latin typeface="メイリオ" panose="020B0604030504040204" pitchFamily="50" charset="-128"/>
                <a:ea typeface="メイリオ" panose="020B0604030504040204" pitchFamily="50" charset="-128"/>
              </a:endParaRPr>
            </a:p>
            <a:p>
              <a:endParaRPr kumimoji="1" lang="en-US" altLang="ja-JP" sz="1200" b="1" dirty="0">
                <a:solidFill>
                  <a:schemeClr val="tx2"/>
                </a:solidFill>
                <a:latin typeface="メイリオ" panose="020B0604030504040204" pitchFamily="50" charset="-128"/>
                <a:ea typeface="メイリオ" panose="020B0604030504040204" pitchFamily="50" charset="-128"/>
              </a:endParaRPr>
            </a:p>
          </p:txBody>
        </p:sp>
        <p:sp>
          <p:nvSpPr>
            <p:cNvPr id="17" name="四角形: 角を丸くする 16">
              <a:extLst>
                <a:ext uri="{FF2B5EF4-FFF2-40B4-BE49-F238E27FC236}">
                  <a16:creationId xmlns:a16="http://schemas.microsoft.com/office/drawing/2014/main" id="{5AACA6A8-B48E-75E9-1DCE-27233C07DD3E}"/>
                </a:ext>
              </a:extLst>
            </p:cNvPr>
            <p:cNvSpPr/>
            <p:nvPr/>
          </p:nvSpPr>
          <p:spPr>
            <a:xfrm>
              <a:off x="107505" y="5135586"/>
              <a:ext cx="1332147" cy="446842"/>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400"/>
                </a:lnSpc>
              </a:pPr>
              <a:r>
                <a:rPr lang="ja-JP" altLang="en-US" sz="1400" b="1" dirty="0">
                  <a:solidFill>
                    <a:schemeClr val="bg1"/>
                  </a:solidFill>
                  <a:latin typeface="メイリオ" panose="020B0604030504040204" pitchFamily="50" charset="-128"/>
                  <a:ea typeface="メイリオ" panose="020B0604030504040204" pitchFamily="50" charset="-128"/>
                </a:rPr>
                <a:t>反応率の高い誤答</a:t>
              </a:r>
              <a:endParaRPr kumimoji="1" lang="ja-JP" altLang="en-US" sz="1400" b="1" dirty="0">
                <a:solidFill>
                  <a:schemeClr val="bg1"/>
                </a:solidFill>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8A6D2343-06EE-03F1-7271-B220DEB84F8C}"/>
                </a:ext>
              </a:extLst>
            </p:cNvPr>
            <p:cNvSpPr txBox="1"/>
            <p:nvPr/>
          </p:nvSpPr>
          <p:spPr>
            <a:xfrm>
              <a:off x="19467" y="5582407"/>
              <a:ext cx="754110" cy="341287"/>
            </a:xfrm>
            <a:prstGeom prst="rect">
              <a:avLst/>
            </a:prstGeom>
            <a:noFill/>
          </p:spPr>
          <p:txBody>
            <a:bodyPr wrap="square" rtlCol="0">
              <a:spAutoFit/>
            </a:bodyPr>
            <a:lstStyle/>
            <a:p>
              <a:pPr algn="ctr"/>
              <a:r>
                <a:rPr lang="ja-JP" altLang="en-US" sz="1200" b="1" dirty="0">
                  <a:solidFill>
                    <a:schemeClr val="tx2"/>
                  </a:solidFill>
                  <a:latin typeface="メイリオ" panose="020B0604030504040204" pitchFamily="50" charset="-128"/>
                  <a:ea typeface="メイリオ" panose="020B0604030504040204" pitchFamily="50" charset="-128"/>
                </a:rPr>
                <a:t>類型番号</a:t>
              </a:r>
            </a:p>
          </p:txBody>
        </p:sp>
      </p:grpSp>
      <p:sp>
        <p:nvSpPr>
          <p:cNvPr id="3" name="吹き出し: 角を丸めた四角形 2">
            <a:extLst>
              <a:ext uri="{FF2B5EF4-FFF2-40B4-BE49-F238E27FC236}">
                <a16:creationId xmlns:a16="http://schemas.microsoft.com/office/drawing/2014/main" id="{02AA801B-ED9A-75C7-20F1-60B9986F8EF5}"/>
              </a:ext>
            </a:extLst>
          </p:cNvPr>
          <p:cNvSpPr/>
          <p:nvPr/>
        </p:nvSpPr>
        <p:spPr>
          <a:xfrm>
            <a:off x="827584" y="682291"/>
            <a:ext cx="2880320" cy="617916"/>
          </a:xfrm>
          <a:prstGeom prst="wedgeRoundRectCallout">
            <a:avLst>
              <a:gd name="adj1" fmla="val -56038"/>
              <a:gd name="adj2" fmla="val 20477"/>
              <a:gd name="adj3" fmla="val 16667"/>
            </a:avLst>
          </a:prstGeom>
          <a:solidFill>
            <a:schemeClr val="bg1"/>
          </a:solidFill>
        </p:spPr>
        <p:style>
          <a:lnRef idx="2">
            <a:schemeClr val="accent6"/>
          </a:lnRef>
          <a:fillRef idx="1">
            <a:schemeClr val="lt1"/>
          </a:fillRef>
          <a:effectRef idx="0">
            <a:schemeClr val="accent6"/>
          </a:effectRef>
          <a:fontRef idx="minor">
            <a:schemeClr val="dk1"/>
          </a:fontRef>
        </p:style>
        <p:txBody>
          <a:bodyPr rtlCol="0" anchor="ctr"/>
          <a:lstStyle/>
          <a:p>
            <a:pPr>
              <a:lnSpc>
                <a:spcPts val="1600"/>
              </a:lnSpc>
            </a:pPr>
            <a:r>
              <a:rPr lang="ja-JP" altLang="en-US" sz="1200" dirty="0">
                <a:solidFill>
                  <a:schemeClr val="tx1"/>
                </a:solidFill>
                <a:latin typeface="メイリオ" panose="020B0604030504040204" pitchFamily="50" charset="-128"/>
                <a:ea typeface="メイリオ" panose="020B0604030504040204" pitchFamily="50" charset="-128"/>
              </a:rPr>
              <a:t>自校の反応率は、全国や広島県と比べてどうでしょうか。特徴的な傾向があれば、その要因も考えてみましょう。</a:t>
            </a:r>
          </a:p>
        </p:txBody>
      </p:sp>
      <p:sp>
        <p:nvSpPr>
          <p:cNvPr id="13" name="正方形/長方形 12">
            <a:extLst>
              <a:ext uri="{FF2B5EF4-FFF2-40B4-BE49-F238E27FC236}">
                <a16:creationId xmlns:a16="http://schemas.microsoft.com/office/drawing/2014/main" id="{645E4ED4-B2EC-FE70-4194-AFA69AF776F5}"/>
              </a:ext>
            </a:extLst>
          </p:cNvPr>
          <p:cNvSpPr/>
          <p:nvPr/>
        </p:nvSpPr>
        <p:spPr>
          <a:xfrm>
            <a:off x="827584" y="198632"/>
            <a:ext cx="313856" cy="320263"/>
          </a:xfrm>
          <a:prstGeom prst="rect">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560178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C0F13-54A3-481D-8E67-4106E50FBEA6}"/>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5DA91547-64AD-32BA-22F2-1AC822288ADC}"/>
              </a:ext>
            </a:extLst>
          </p:cNvPr>
          <p:cNvSpPr/>
          <p:nvPr/>
        </p:nvSpPr>
        <p:spPr>
          <a:xfrm>
            <a:off x="107505" y="782899"/>
            <a:ext cx="8928992" cy="1081098"/>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2000"/>
              </a:lnSpc>
            </a:pPr>
            <a:endParaRPr lang="en-US" altLang="ja-JP" b="1" u="sng" dirty="0">
              <a:solidFill>
                <a:srgbClr val="002060"/>
              </a:solidFill>
              <a:latin typeface="メイリオ" panose="020B0604030504040204" pitchFamily="50" charset="-128"/>
              <a:ea typeface="メイリオ" panose="020B0604030504040204" pitchFamily="50" charset="-128"/>
            </a:endParaRPr>
          </a:p>
          <a:p>
            <a:endParaRPr lang="en-US" altLang="ja-JP" b="1" u="sng" dirty="0">
              <a:solidFill>
                <a:srgbClr val="002060"/>
              </a:solidFill>
              <a:latin typeface="メイリオ" panose="020B0604030504040204" pitchFamily="50" charset="-128"/>
              <a:ea typeface="メイリオ" panose="020B0604030504040204" pitchFamily="50" charset="-128"/>
            </a:endParaRPr>
          </a:p>
          <a:p>
            <a:r>
              <a:rPr lang="ja-JP" altLang="en-US" sz="1750" b="1" dirty="0">
                <a:solidFill>
                  <a:srgbClr val="002060"/>
                </a:solidFill>
                <a:latin typeface="メイリオ" panose="020B0604030504040204" pitchFamily="50" charset="-128"/>
                <a:ea typeface="メイリオ" panose="020B0604030504040204" pitchFamily="50" charset="-128"/>
              </a:rPr>
              <a:t>　データを分類・整理して二次元の表に表したものを活用し、全ての児童が条件に合わせて位置を正しく指し示しているかを、確認する場面を設けましょう。</a:t>
            </a:r>
            <a:endParaRPr kumimoji="1" lang="ja-JP" altLang="en-US" sz="1750" b="1" dirty="0">
              <a:solidFill>
                <a:srgbClr val="002060"/>
              </a:solidFill>
              <a:latin typeface="メイリオ" panose="020B0604030504040204" pitchFamily="50" charset="-128"/>
              <a:ea typeface="メイリオ" panose="020B0604030504040204" pitchFamily="50" charset="-128"/>
            </a:endParaRPr>
          </a:p>
        </p:txBody>
      </p:sp>
      <p:sp>
        <p:nvSpPr>
          <p:cNvPr id="6" name="タイトル 1">
            <a:extLst>
              <a:ext uri="{FF2B5EF4-FFF2-40B4-BE49-F238E27FC236}">
                <a16:creationId xmlns:a16="http://schemas.microsoft.com/office/drawing/2014/main" id="{42BB2C8F-42A9-E3B3-44F1-70BD5E570EA3}"/>
              </a:ext>
            </a:extLst>
          </p:cNvPr>
          <p:cNvSpPr txBox="1">
            <a:spLocks/>
          </p:cNvSpPr>
          <p:nvPr/>
        </p:nvSpPr>
        <p:spPr>
          <a:xfrm>
            <a:off x="107504" y="121567"/>
            <a:ext cx="8928992" cy="468572"/>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算数 ４（３）</a:t>
            </a:r>
            <a:r>
              <a:rPr lang="ja-JP" altLang="en-US" b="1" dirty="0">
                <a:solidFill>
                  <a:schemeClr val="bg1"/>
                </a:solidFill>
                <a:latin typeface="メイリオ" panose="020B0604030504040204" pitchFamily="50" charset="-128"/>
                <a:ea typeface="メイリオ" panose="020B0604030504040204" pitchFamily="50" charset="-128"/>
              </a:rPr>
              <a:t>二次元の表から、条件に合う数を読み取る問題</a:t>
            </a: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　授業展開例</a:t>
            </a:r>
          </a:p>
        </p:txBody>
      </p:sp>
      <p:sp>
        <p:nvSpPr>
          <p:cNvPr id="2" name="四角形: 角を丸くする 1">
            <a:extLst>
              <a:ext uri="{FF2B5EF4-FFF2-40B4-BE49-F238E27FC236}">
                <a16:creationId xmlns:a16="http://schemas.microsoft.com/office/drawing/2014/main" id="{8FB8EDD8-2F69-C39C-F665-ED74A1A00AF9}"/>
              </a:ext>
            </a:extLst>
          </p:cNvPr>
          <p:cNvSpPr/>
          <p:nvPr/>
        </p:nvSpPr>
        <p:spPr>
          <a:xfrm>
            <a:off x="107503" y="782899"/>
            <a:ext cx="3775611" cy="394339"/>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b="1" dirty="0">
                <a:solidFill>
                  <a:schemeClr val="bg1"/>
                </a:solidFill>
                <a:latin typeface="メイリオ" panose="020B0604030504040204" pitchFamily="50" charset="-128"/>
                <a:ea typeface="メイリオ" panose="020B0604030504040204" pitchFamily="50" charset="-128"/>
              </a:rPr>
              <a:t>こんな授業を！授業改善のヒント</a:t>
            </a:r>
          </a:p>
        </p:txBody>
      </p:sp>
      <p:pic>
        <p:nvPicPr>
          <p:cNvPr id="3" name="Picture 6" descr="女性教師のイラスト（職業）">
            <a:extLst>
              <a:ext uri="{FF2B5EF4-FFF2-40B4-BE49-F238E27FC236}">
                <a16:creationId xmlns:a16="http://schemas.microsoft.com/office/drawing/2014/main" id="{782EEA9F-A30C-0C6A-A5E1-F664A7D2A3F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663805" y="4111194"/>
            <a:ext cx="712324" cy="629263"/>
          </a:xfrm>
          <a:prstGeom prst="rect">
            <a:avLst/>
          </a:prstGeom>
          <a:noFill/>
          <a:extLst>
            <a:ext uri="{909E8E84-426E-40DD-AFC4-6F175D3DCCD1}">
              <a14:hiddenFill xmlns:a14="http://schemas.microsoft.com/office/drawing/2010/main">
                <a:solidFill>
                  <a:srgbClr val="FFFFFF"/>
                </a:solidFill>
              </a14:hiddenFill>
            </a:ext>
          </a:extLst>
        </p:spPr>
      </p:pic>
      <p:pic>
        <p:nvPicPr>
          <p:cNvPr id="5" name="図 4">
            <a:extLst>
              <a:ext uri="{FF2B5EF4-FFF2-40B4-BE49-F238E27FC236}">
                <a16:creationId xmlns:a16="http://schemas.microsoft.com/office/drawing/2014/main" id="{6E947344-A205-82E7-DDD2-3E4AB69528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2454" y="5928518"/>
            <a:ext cx="549972" cy="549972"/>
          </a:xfrm>
          <a:prstGeom prst="rect">
            <a:avLst/>
          </a:prstGeom>
        </p:spPr>
      </p:pic>
      <p:pic>
        <p:nvPicPr>
          <p:cNvPr id="7" name="図 6">
            <a:extLst>
              <a:ext uri="{FF2B5EF4-FFF2-40B4-BE49-F238E27FC236}">
                <a16:creationId xmlns:a16="http://schemas.microsoft.com/office/drawing/2014/main" id="{E8463431-6D07-9824-1FFC-5C06B853863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9765" y="4765613"/>
            <a:ext cx="574274" cy="574274"/>
          </a:xfrm>
          <a:prstGeom prst="rect">
            <a:avLst/>
          </a:prstGeom>
        </p:spPr>
      </p:pic>
      <p:sp>
        <p:nvSpPr>
          <p:cNvPr id="8" name="吹き出し: 角を丸めた四角形 7">
            <a:extLst>
              <a:ext uri="{FF2B5EF4-FFF2-40B4-BE49-F238E27FC236}">
                <a16:creationId xmlns:a16="http://schemas.microsoft.com/office/drawing/2014/main" id="{FE7B6F30-6DEF-FCAD-1224-7D24A831BF92}"/>
              </a:ext>
            </a:extLst>
          </p:cNvPr>
          <p:cNvSpPr/>
          <p:nvPr/>
        </p:nvSpPr>
        <p:spPr>
          <a:xfrm>
            <a:off x="1176012" y="5935712"/>
            <a:ext cx="3266389" cy="596350"/>
          </a:xfrm>
          <a:prstGeom prst="wedgeRoundRectCallout">
            <a:avLst>
              <a:gd name="adj1" fmla="val -55594"/>
              <a:gd name="adj2" fmla="val 16407"/>
              <a:gd name="adj3" fmla="val 16667"/>
            </a:avLst>
          </a:prstGeom>
          <a:solidFill>
            <a:srgbClr val="00B050">
              <a:alpha val="9804"/>
            </a:srgbClr>
          </a:solidFill>
          <a:ln>
            <a:solidFill>
              <a:srgbClr val="00B05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ja-JP" altLang="en-US" sz="1400" dirty="0">
                <a:solidFill>
                  <a:schemeClr val="tx1"/>
                </a:solidFill>
                <a:latin typeface="メイリオ" panose="020B0604030504040204" pitchFamily="50" charset="-128"/>
                <a:ea typeface="メイリオ" panose="020B0604030504040204" pitchFamily="50" charset="-128"/>
              </a:rPr>
              <a:t>前半の「かるた」と、後半の「あやとり」が交わったところを見ました。</a:t>
            </a:r>
            <a:endParaRPr kumimoji="1" lang="ja-JP" altLang="en-US" sz="1400" dirty="0">
              <a:solidFill>
                <a:schemeClr val="tx1"/>
              </a:solidFill>
              <a:latin typeface="メイリオ" panose="020B0604030504040204" pitchFamily="50" charset="-128"/>
              <a:ea typeface="メイリオ" panose="020B0604030504040204" pitchFamily="50" charset="-128"/>
            </a:endParaRPr>
          </a:p>
        </p:txBody>
      </p:sp>
      <p:sp>
        <p:nvSpPr>
          <p:cNvPr id="9" name="吹き出し: 角を丸めた四角形 8">
            <a:extLst>
              <a:ext uri="{FF2B5EF4-FFF2-40B4-BE49-F238E27FC236}">
                <a16:creationId xmlns:a16="http://schemas.microsoft.com/office/drawing/2014/main" id="{470487E2-E8A6-CB4D-FBDF-C1B99DD1FA3D}"/>
              </a:ext>
            </a:extLst>
          </p:cNvPr>
          <p:cNvSpPr/>
          <p:nvPr/>
        </p:nvSpPr>
        <p:spPr>
          <a:xfrm>
            <a:off x="5520557" y="2110072"/>
            <a:ext cx="2237651" cy="489492"/>
          </a:xfrm>
          <a:prstGeom prst="wedgeRoundRectCallout">
            <a:avLst>
              <a:gd name="adj1" fmla="val 58113"/>
              <a:gd name="adj2" fmla="val 25183"/>
              <a:gd name="adj3" fmla="val 16667"/>
            </a:avLst>
          </a:prstGeom>
          <a:solidFill>
            <a:srgbClr val="FFFF00">
              <a:alpha val="9804"/>
            </a:srgbClr>
          </a:solidFill>
          <a:ln>
            <a:solidFill>
              <a:srgbClr val="FFFF0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dirty="0">
                <a:solidFill>
                  <a:prstClr val="black"/>
                </a:solidFill>
                <a:latin typeface="メイリオ" panose="020B0604030504040204" pitchFamily="50" charset="-128"/>
                <a:ea typeface="メイリオ" panose="020B0604030504040204" pitchFamily="50" charset="-128"/>
              </a:rPr>
              <a:t>みなさんも、その場所を確認してみましょう。</a:t>
            </a:r>
            <a:endPar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 name="吹き出し: 角を丸めた四角形 10">
            <a:extLst>
              <a:ext uri="{FF2B5EF4-FFF2-40B4-BE49-F238E27FC236}">
                <a16:creationId xmlns:a16="http://schemas.microsoft.com/office/drawing/2014/main" id="{97C918C6-D7CD-423D-E629-9518E8DD16A6}"/>
              </a:ext>
            </a:extLst>
          </p:cNvPr>
          <p:cNvSpPr/>
          <p:nvPr/>
        </p:nvSpPr>
        <p:spPr>
          <a:xfrm>
            <a:off x="1675368" y="4850156"/>
            <a:ext cx="983552" cy="424907"/>
          </a:xfrm>
          <a:prstGeom prst="wedgeRoundRectCallout">
            <a:avLst>
              <a:gd name="adj1" fmla="val -74193"/>
              <a:gd name="adj2" fmla="val 20296"/>
              <a:gd name="adj3" fmla="val 16667"/>
            </a:avLst>
          </a:prstGeom>
          <a:solidFill>
            <a:srgbClr val="00B050">
              <a:alpha val="9804"/>
            </a:srgbClr>
          </a:solidFill>
          <a:ln>
            <a:solidFill>
              <a:srgbClr val="00B05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メイリオ" panose="020B0604030504040204" pitchFamily="50" charset="-128"/>
                <a:ea typeface="メイリオ" panose="020B0604030504040204" pitchFamily="50" charset="-128"/>
              </a:rPr>
              <a:t>８人です。</a:t>
            </a:r>
          </a:p>
        </p:txBody>
      </p:sp>
      <p:sp>
        <p:nvSpPr>
          <p:cNvPr id="14" name="吹き出し: 角を丸めた四角形 13">
            <a:extLst>
              <a:ext uri="{FF2B5EF4-FFF2-40B4-BE49-F238E27FC236}">
                <a16:creationId xmlns:a16="http://schemas.microsoft.com/office/drawing/2014/main" id="{FDAFB667-5EAF-EC22-C653-EE49F791D2B6}"/>
              </a:ext>
            </a:extLst>
          </p:cNvPr>
          <p:cNvSpPr/>
          <p:nvPr/>
        </p:nvSpPr>
        <p:spPr>
          <a:xfrm>
            <a:off x="5500492" y="4500981"/>
            <a:ext cx="2139124" cy="596350"/>
          </a:xfrm>
          <a:prstGeom prst="wedgeRoundRectCallout">
            <a:avLst>
              <a:gd name="adj1" fmla="val 64773"/>
              <a:gd name="adj2" fmla="val 25521"/>
              <a:gd name="adj3" fmla="val 16667"/>
            </a:avLst>
          </a:prstGeom>
          <a:solidFill>
            <a:srgbClr val="FFFF00">
              <a:alpha val="9804"/>
            </a:srgbClr>
          </a:solidFill>
          <a:ln>
            <a:solidFill>
              <a:srgbClr val="FFFF0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dirty="0">
                <a:solidFill>
                  <a:prstClr val="black"/>
                </a:solidFill>
                <a:latin typeface="メイリオ" panose="020B0604030504040204" pitchFamily="50" charset="-128"/>
                <a:ea typeface="メイリオ" panose="020B0604030504040204" pitchFamily="50" charset="-128"/>
              </a:rPr>
              <a:t>「９」はどんな人数を表していますか？</a:t>
            </a:r>
            <a:endPar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15" name="表 14">
            <a:extLst>
              <a:ext uri="{FF2B5EF4-FFF2-40B4-BE49-F238E27FC236}">
                <a16:creationId xmlns:a16="http://schemas.microsoft.com/office/drawing/2014/main" id="{9B3FF6C9-B85E-BAA1-C106-741BE74DD95A}"/>
              </a:ext>
            </a:extLst>
          </p:cNvPr>
          <p:cNvGraphicFramePr>
            <a:graphicFrameLocks noGrp="1"/>
          </p:cNvGraphicFramePr>
          <p:nvPr>
            <p:extLst>
              <p:ext uri="{D42A27DB-BD31-4B8C-83A1-F6EECF244321}">
                <p14:modId xmlns:p14="http://schemas.microsoft.com/office/powerpoint/2010/main" val="1730264580"/>
              </p:ext>
            </p:extLst>
          </p:nvPr>
        </p:nvGraphicFramePr>
        <p:xfrm>
          <a:off x="109895" y="2261358"/>
          <a:ext cx="4536505" cy="1524000"/>
        </p:xfrm>
        <a:graphic>
          <a:graphicData uri="http://schemas.openxmlformats.org/drawingml/2006/table">
            <a:tbl>
              <a:tblPr firstRow="1" bandRow="1">
                <a:tableStyleId>{5C22544A-7EE6-4342-B048-85BDC9FD1C3A}</a:tableStyleId>
              </a:tblPr>
              <a:tblGrid>
                <a:gridCol w="907301">
                  <a:extLst>
                    <a:ext uri="{9D8B030D-6E8A-4147-A177-3AD203B41FA5}">
                      <a16:colId xmlns:a16="http://schemas.microsoft.com/office/drawing/2014/main" val="1368940887"/>
                    </a:ext>
                  </a:extLst>
                </a:gridCol>
                <a:gridCol w="907301">
                  <a:extLst>
                    <a:ext uri="{9D8B030D-6E8A-4147-A177-3AD203B41FA5}">
                      <a16:colId xmlns:a16="http://schemas.microsoft.com/office/drawing/2014/main" val="1116663924"/>
                    </a:ext>
                  </a:extLst>
                </a:gridCol>
                <a:gridCol w="907301">
                  <a:extLst>
                    <a:ext uri="{9D8B030D-6E8A-4147-A177-3AD203B41FA5}">
                      <a16:colId xmlns:a16="http://schemas.microsoft.com/office/drawing/2014/main" val="2717112637"/>
                    </a:ext>
                  </a:extLst>
                </a:gridCol>
                <a:gridCol w="907301">
                  <a:extLst>
                    <a:ext uri="{9D8B030D-6E8A-4147-A177-3AD203B41FA5}">
                      <a16:colId xmlns:a16="http://schemas.microsoft.com/office/drawing/2014/main" val="1320559906"/>
                    </a:ext>
                  </a:extLst>
                </a:gridCol>
                <a:gridCol w="907301">
                  <a:extLst>
                    <a:ext uri="{9D8B030D-6E8A-4147-A177-3AD203B41FA5}">
                      <a16:colId xmlns:a16="http://schemas.microsoft.com/office/drawing/2014/main" val="3353257143"/>
                    </a:ext>
                  </a:extLst>
                </a:gridCol>
              </a:tblGrid>
              <a:tr h="195854">
                <a:tc rowSpan="2" gridSpan="2">
                  <a:txBody>
                    <a:bodyPr/>
                    <a:lstStyle/>
                    <a:p>
                      <a:pPr algn="ctr"/>
                      <a:endParaRPr kumimoji="1" lang="ja-JP" altLang="en-US" sz="14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noFill/>
                  </a:tcPr>
                </a:tc>
                <a:tc rowSpan="2" hMerge="1">
                  <a:txBody>
                    <a:bodyPr/>
                    <a:lstStyle/>
                    <a:p>
                      <a:endParaRPr kumimoji="1" lang="ja-JP"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kumimoji="1" lang="ja-JP" altLang="en-US" sz="1400" b="0" dirty="0">
                          <a:solidFill>
                            <a:schemeClr val="tx1"/>
                          </a:solidFill>
                          <a:latin typeface="メイリオ" panose="020B0604030504040204" pitchFamily="50" charset="-128"/>
                          <a:ea typeface="メイリオ" panose="020B0604030504040204" pitchFamily="50" charset="-128"/>
                        </a:rPr>
                        <a:t>後半</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a:r>
                        <a:rPr kumimoji="1" lang="ja-JP" altLang="en-US" sz="1400" b="0" dirty="0">
                          <a:solidFill>
                            <a:schemeClr val="tx1"/>
                          </a:solidFill>
                          <a:latin typeface="メイリオ" panose="020B0604030504040204" pitchFamily="50" charset="-128"/>
                          <a:ea typeface="メイリオ" panose="020B0604030504040204" pitchFamily="50" charset="-128"/>
                        </a:rPr>
                        <a:t>合計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96288277"/>
                  </a:ext>
                </a:extLst>
              </a:tr>
              <a:tr h="195854">
                <a:tc gridSpan="2" v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v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dirty="0">
                          <a:solidFill>
                            <a:schemeClr val="tx1"/>
                          </a:solidFill>
                          <a:latin typeface="メイリオ" panose="020B0604030504040204" pitchFamily="50" charset="-128"/>
                          <a:ea typeface="メイリオ" panose="020B0604030504040204" pitchFamily="50" charset="-128"/>
                        </a:rPr>
                        <a:t>あやとり</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dirty="0">
                          <a:solidFill>
                            <a:schemeClr val="tx1"/>
                          </a:solidFill>
                          <a:latin typeface="メイリオ" panose="020B0604030504040204" pitchFamily="50" charset="-128"/>
                          <a:ea typeface="メイリオ" panose="020B0604030504040204" pitchFamily="50" charset="-128"/>
                        </a:rPr>
                        <a:t>かるた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39652648"/>
                  </a:ext>
                </a:extLst>
              </a:tr>
              <a:tr h="195854">
                <a:tc rowSpan="2">
                  <a:txBody>
                    <a:bodyPr/>
                    <a:lstStyle/>
                    <a:p>
                      <a:pPr algn="ctr"/>
                      <a:r>
                        <a:rPr kumimoji="1" lang="ja-JP" altLang="en-US" sz="1400" b="0" dirty="0">
                          <a:latin typeface="メイリオ" panose="020B0604030504040204" pitchFamily="50" charset="-128"/>
                          <a:ea typeface="メイリオ" panose="020B0604030504040204" pitchFamily="50" charset="-128"/>
                        </a:rPr>
                        <a:t>前半</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dirty="0">
                          <a:solidFill>
                            <a:schemeClr val="tx1"/>
                          </a:solidFill>
                          <a:latin typeface="メイリオ" panose="020B0604030504040204" pitchFamily="50" charset="-128"/>
                          <a:ea typeface="メイリオ" panose="020B0604030504040204" pitchFamily="50" charset="-128"/>
                        </a:rPr>
                        <a:t>あやとり</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dirty="0">
                          <a:solidFill>
                            <a:schemeClr val="tx1"/>
                          </a:solidFill>
                          <a:latin typeface="メイリオ" panose="020B0604030504040204" pitchFamily="50" charset="-128"/>
                          <a:ea typeface="メイリオ" panose="020B0604030504040204" pitchFamily="50" charset="-128"/>
                        </a:rPr>
                        <a:t>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dirty="0">
                          <a:solidFill>
                            <a:schemeClr val="tx1"/>
                          </a:solidFill>
                          <a:latin typeface="メイリオ" panose="020B0604030504040204" pitchFamily="50" charset="-128"/>
                          <a:ea typeface="メイリオ" panose="020B0604030504040204" pitchFamily="50" charset="-128"/>
                        </a:rPr>
                        <a:t>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400" b="0" dirty="0">
                          <a:solidFill>
                            <a:schemeClr val="tx1"/>
                          </a:solidFill>
                          <a:latin typeface="メイリオ" panose="020B0604030504040204" pitchFamily="50" charset="-128"/>
                          <a:ea typeface="メイリオ" panose="020B0604030504040204" pitchFamily="50" charset="-128"/>
                        </a:rPr>
                        <a:t>13</a:t>
                      </a:r>
                      <a:endParaRPr kumimoji="1" lang="ja-JP" altLang="en-US" sz="14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69459595"/>
                  </a:ext>
                </a:extLst>
              </a:tr>
              <a:tr h="195854">
                <a:tc v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dirty="0">
                          <a:solidFill>
                            <a:schemeClr val="tx1"/>
                          </a:solidFill>
                          <a:latin typeface="メイリオ" panose="020B0604030504040204" pitchFamily="50" charset="-128"/>
                          <a:ea typeface="メイリオ" panose="020B0604030504040204" pitchFamily="50" charset="-128"/>
                        </a:rPr>
                        <a:t>かるた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dirty="0">
                          <a:solidFill>
                            <a:schemeClr val="tx1"/>
                          </a:solidFill>
                          <a:latin typeface="メイリオ" panose="020B0604030504040204" pitchFamily="50" charset="-128"/>
                          <a:ea typeface="メイリオ" panose="020B0604030504040204" pitchFamily="50" charset="-128"/>
                        </a:rPr>
                        <a:t>８</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dirty="0">
                          <a:solidFill>
                            <a:schemeClr val="tx1"/>
                          </a:solidFill>
                          <a:latin typeface="メイリオ" panose="020B0604030504040204" pitchFamily="50" charset="-128"/>
                          <a:ea typeface="メイリオ" panose="020B0604030504040204" pitchFamily="50" charset="-128"/>
                        </a:rPr>
                        <a:t>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400" b="0" dirty="0">
                          <a:solidFill>
                            <a:schemeClr val="tx1"/>
                          </a:solidFill>
                          <a:latin typeface="メイリオ" panose="020B0604030504040204" pitchFamily="50" charset="-128"/>
                          <a:ea typeface="メイリオ" panose="020B0604030504040204" pitchFamily="50" charset="-128"/>
                        </a:rPr>
                        <a:t>15</a:t>
                      </a:r>
                      <a:endParaRPr kumimoji="1" lang="ja-JP" altLang="en-US" sz="14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56246983"/>
                  </a:ext>
                </a:extLst>
              </a:tr>
              <a:tr h="195854">
                <a:tc gridSpan="2">
                  <a:txBody>
                    <a:bodyPr/>
                    <a:lstStyle/>
                    <a:p>
                      <a:pPr algn="ctr"/>
                      <a:r>
                        <a:rPr kumimoji="1" lang="ja-JP" altLang="en-US" sz="1400" b="0" dirty="0">
                          <a:solidFill>
                            <a:schemeClr val="tx1"/>
                          </a:solidFill>
                          <a:latin typeface="メイリオ" panose="020B0604030504040204" pitchFamily="50" charset="-128"/>
                          <a:ea typeface="メイリオ" panose="020B0604030504040204" pitchFamily="50" charset="-128"/>
                        </a:rPr>
                        <a:t>合計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400" b="0" dirty="0">
                          <a:solidFill>
                            <a:schemeClr val="tx1"/>
                          </a:solidFill>
                          <a:latin typeface="メイリオ" panose="020B0604030504040204" pitchFamily="50" charset="-128"/>
                          <a:ea typeface="メイリオ" panose="020B0604030504040204" pitchFamily="50" charset="-128"/>
                        </a:rPr>
                        <a:t>12</a:t>
                      </a:r>
                      <a:endParaRPr kumimoji="1" lang="ja-JP" altLang="en-US" sz="14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400" b="0" dirty="0">
                          <a:solidFill>
                            <a:schemeClr val="tx1"/>
                          </a:solidFill>
                          <a:latin typeface="メイリオ" panose="020B0604030504040204" pitchFamily="50" charset="-128"/>
                          <a:ea typeface="メイリオ" panose="020B0604030504040204" pitchFamily="50" charset="-128"/>
                        </a:rPr>
                        <a:t>16</a:t>
                      </a:r>
                      <a:endParaRPr kumimoji="1" lang="ja-JP" altLang="en-US" sz="14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400" b="0" dirty="0">
                          <a:solidFill>
                            <a:schemeClr val="tx1"/>
                          </a:solidFill>
                          <a:latin typeface="メイリオ" panose="020B0604030504040204" pitchFamily="50" charset="-128"/>
                          <a:ea typeface="メイリオ" panose="020B0604030504040204" pitchFamily="50" charset="-128"/>
                        </a:rPr>
                        <a:t>28</a:t>
                      </a:r>
                      <a:endParaRPr kumimoji="1" lang="ja-JP" altLang="en-US" sz="14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89596"/>
                  </a:ext>
                </a:extLst>
              </a:tr>
            </a:tbl>
          </a:graphicData>
        </a:graphic>
      </p:graphicFrame>
      <p:sp>
        <p:nvSpPr>
          <p:cNvPr id="16" name="テキスト ボックス 15">
            <a:extLst>
              <a:ext uri="{FF2B5EF4-FFF2-40B4-BE49-F238E27FC236}">
                <a16:creationId xmlns:a16="http://schemas.microsoft.com/office/drawing/2014/main" id="{EDC8C9B9-4B6E-C9EA-F8AF-FFD00E9E163E}"/>
              </a:ext>
            </a:extLst>
          </p:cNvPr>
          <p:cNvSpPr txBox="1"/>
          <p:nvPr/>
        </p:nvSpPr>
        <p:spPr>
          <a:xfrm>
            <a:off x="952115" y="1953686"/>
            <a:ext cx="2852063" cy="338554"/>
          </a:xfrm>
          <a:prstGeom prst="rect">
            <a:avLst/>
          </a:prstGeom>
          <a:noFill/>
        </p:spPr>
        <p:txBody>
          <a:bodyPr wrap="none" rtlCol="0">
            <a:spAutoFit/>
          </a:bodyPr>
          <a:lstStyle/>
          <a:p>
            <a:r>
              <a:rPr lang="ja-JP" altLang="en-US" sz="1600" b="1" dirty="0">
                <a:latin typeface="メイリオ" panose="020B0604030504040204" pitchFamily="50" charset="-128"/>
                <a:ea typeface="メイリオ" panose="020B0604030504040204" pitchFamily="50" charset="-128"/>
              </a:rPr>
              <a:t>前半と後半の遊びごとの人数</a:t>
            </a:r>
            <a:endParaRPr lang="en-US" altLang="ja-JP" sz="1600" b="1" dirty="0">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092CB2E1-4B67-4374-8FCA-40B283B94C41}"/>
              </a:ext>
            </a:extLst>
          </p:cNvPr>
          <p:cNvSpPr txBox="1"/>
          <p:nvPr/>
        </p:nvSpPr>
        <p:spPr>
          <a:xfrm>
            <a:off x="3932584" y="1956067"/>
            <a:ext cx="800219" cy="338554"/>
          </a:xfrm>
          <a:prstGeom prst="rect">
            <a:avLst/>
          </a:prstGeom>
          <a:noFill/>
        </p:spPr>
        <p:txBody>
          <a:bodyPr wrap="none" rtlCol="0">
            <a:spAutoFit/>
          </a:bodyPr>
          <a:lstStyle/>
          <a:p>
            <a:r>
              <a:rPr lang="ja-JP" altLang="en-US" sz="1600" dirty="0">
                <a:latin typeface="メイリオ" panose="020B0604030504040204" pitchFamily="50" charset="-128"/>
                <a:ea typeface="メイリオ" panose="020B0604030504040204" pitchFamily="50" charset="-128"/>
              </a:rPr>
              <a:t>（人）</a:t>
            </a:r>
            <a:endParaRPr lang="en-US" altLang="ja-JP" sz="1600" dirty="0">
              <a:latin typeface="メイリオ" panose="020B0604030504040204" pitchFamily="50" charset="-128"/>
              <a:ea typeface="メイリオ" panose="020B0604030504040204" pitchFamily="50" charset="-128"/>
            </a:endParaRPr>
          </a:p>
        </p:txBody>
      </p:sp>
      <p:sp>
        <p:nvSpPr>
          <p:cNvPr id="18" name="吹き出し: 角を丸めた四角形 17">
            <a:extLst>
              <a:ext uri="{FF2B5EF4-FFF2-40B4-BE49-F238E27FC236}">
                <a16:creationId xmlns:a16="http://schemas.microsoft.com/office/drawing/2014/main" id="{4C14BF07-EFDB-DF39-1207-637ED5EE5FD3}"/>
              </a:ext>
            </a:extLst>
          </p:cNvPr>
          <p:cNvSpPr/>
          <p:nvPr/>
        </p:nvSpPr>
        <p:spPr>
          <a:xfrm>
            <a:off x="780357" y="4009113"/>
            <a:ext cx="2712238" cy="723172"/>
          </a:xfrm>
          <a:prstGeom prst="wedgeRoundRectCallout">
            <a:avLst>
              <a:gd name="adj1" fmla="val 59044"/>
              <a:gd name="adj2" fmla="val 19187"/>
              <a:gd name="adj3" fmla="val 16667"/>
            </a:avLst>
          </a:prstGeom>
          <a:solidFill>
            <a:srgbClr val="FFFF00">
              <a:alpha val="9804"/>
            </a:srgbClr>
          </a:solidFill>
          <a:ln>
            <a:solidFill>
              <a:srgbClr val="FFFF0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400" dirty="0">
                <a:solidFill>
                  <a:prstClr val="black"/>
                </a:solidFill>
                <a:latin typeface="メイリオ" panose="020B0604030504040204" pitchFamily="50" charset="-128"/>
                <a:ea typeface="メイリオ" panose="020B0604030504040204" pitchFamily="50" charset="-128"/>
              </a:rPr>
              <a:t>前半は「かるた」に参加し、後半は「あやとり」に参加する人数は何人ですか？</a:t>
            </a:r>
            <a:endPar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pic>
        <p:nvPicPr>
          <p:cNvPr id="19" name="Picture 6" descr="女性教師のイラスト（職業）">
            <a:extLst>
              <a:ext uri="{FF2B5EF4-FFF2-40B4-BE49-F238E27FC236}">
                <a16:creationId xmlns:a16="http://schemas.microsoft.com/office/drawing/2014/main" id="{DCE4CF9A-F0F0-C574-EE9E-8AC3259054B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697575" y="5207922"/>
            <a:ext cx="712324" cy="629263"/>
          </a:xfrm>
          <a:prstGeom prst="rect">
            <a:avLst/>
          </a:prstGeom>
          <a:noFill/>
          <a:extLst>
            <a:ext uri="{909E8E84-426E-40DD-AFC4-6F175D3DCCD1}">
              <a14:hiddenFill xmlns:a14="http://schemas.microsoft.com/office/drawing/2010/main">
                <a:solidFill>
                  <a:srgbClr val="FFFFFF"/>
                </a:solidFill>
              </a14:hiddenFill>
            </a:ext>
          </a:extLst>
        </p:spPr>
      </p:pic>
      <p:sp>
        <p:nvSpPr>
          <p:cNvPr id="20" name="吹き出し: 角を丸めた四角形 19">
            <a:extLst>
              <a:ext uri="{FF2B5EF4-FFF2-40B4-BE49-F238E27FC236}">
                <a16:creationId xmlns:a16="http://schemas.microsoft.com/office/drawing/2014/main" id="{4976C50F-A570-8F7C-49EF-8E5FDCA8A535}"/>
              </a:ext>
            </a:extLst>
          </p:cNvPr>
          <p:cNvSpPr/>
          <p:nvPr/>
        </p:nvSpPr>
        <p:spPr>
          <a:xfrm>
            <a:off x="918961" y="5392934"/>
            <a:ext cx="2596679" cy="424907"/>
          </a:xfrm>
          <a:prstGeom prst="wedgeRoundRectCallout">
            <a:avLst>
              <a:gd name="adj1" fmla="val 59044"/>
              <a:gd name="adj2" fmla="val 19187"/>
              <a:gd name="adj3" fmla="val 16667"/>
            </a:avLst>
          </a:prstGeom>
          <a:solidFill>
            <a:srgbClr val="FFFF00">
              <a:alpha val="9804"/>
            </a:srgbClr>
          </a:solidFill>
          <a:ln>
            <a:solidFill>
              <a:srgbClr val="FFFF0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400" dirty="0">
                <a:solidFill>
                  <a:prstClr val="black"/>
                </a:solidFill>
                <a:latin typeface="メイリオ" panose="020B0604030504040204" pitchFamily="50" charset="-128"/>
                <a:ea typeface="メイリオ" panose="020B0604030504040204" pitchFamily="50" charset="-128"/>
              </a:rPr>
              <a:t>どうやって見付けましたか？</a:t>
            </a:r>
            <a:endPar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pic>
        <p:nvPicPr>
          <p:cNvPr id="21" name="Picture 6" descr="女性教師のイラスト（職業）">
            <a:extLst>
              <a:ext uri="{FF2B5EF4-FFF2-40B4-BE49-F238E27FC236}">
                <a16:creationId xmlns:a16="http://schemas.microsoft.com/office/drawing/2014/main" id="{174BB76A-E4F8-B5A5-28E3-E97839F2C7A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8011517" y="2122855"/>
            <a:ext cx="712324" cy="629263"/>
          </a:xfrm>
          <a:prstGeom prst="rect">
            <a:avLst/>
          </a:prstGeom>
          <a:noFill/>
          <a:extLst>
            <a:ext uri="{909E8E84-426E-40DD-AFC4-6F175D3DCCD1}">
              <a14:hiddenFill xmlns:a14="http://schemas.microsoft.com/office/drawing/2010/main">
                <a:solidFill>
                  <a:srgbClr val="FFFFFF"/>
                </a:solidFill>
              </a14:hiddenFill>
            </a:ext>
          </a:extLst>
        </p:spPr>
      </p:pic>
      <p:sp>
        <p:nvSpPr>
          <p:cNvPr id="22" name="吹き出し: 角を丸めた四角形 21">
            <a:extLst>
              <a:ext uri="{FF2B5EF4-FFF2-40B4-BE49-F238E27FC236}">
                <a16:creationId xmlns:a16="http://schemas.microsoft.com/office/drawing/2014/main" id="{09C96DB3-F425-8B60-A3B9-0D5455AC8F91}"/>
              </a:ext>
            </a:extLst>
          </p:cNvPr>
          <p:cNvSpPr/>
          <p:nvPr/>
        </p:nvSpPr>
        <p:spPr>
          <a:xfrm>
            <a:off x="6201466" y="5243567"/>
            <a:ext cx="2612750" cy="574274"/>
          </a:xfrm>
          <a:prstGeom prst="wedgeRoundRectCallout">
            <a:avLst>
              <a:gd name="adj1" fmla="val -60365"/>
              <a:gd name="adj2" fmla="val 22632"/>
              <a:gd name="adj3" fmla="val 16667"/>
            </a:avLst>
          </a:prstGeom>
          <a:solidFill>
            <a:srgbClr val="00B050">
              <a:alpha val="9804"/>
            </a:srgbClr>
          </a:solidFill>
          <a:ln>
            <a:solidFill>
              <a:srgbClr val="00B05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ja-JP" altLang="en-US" sz="1200" dirty="0">
                <a:solidFill>
                  <a:schemeClr val="tx1"/>
                </a:solidFill>
                <a:latin typeface="メイリオ" panose="020B0604030504040204" pitchFamily="50" charset="-128"/>
                <a:ea typeface="メイリオ" panose="020B0604030504040204" pitchFamily="50" charset="-128"/>
              </a:rPr>
              <a:t>前半は「あやとり」、後半は「かるた」に参加する人数です。</a:t>
            </a:r>
            <a:endParaRPr kumimoji="1" lang="ja-JP" altLang="en-US" sz="1200" dirty="0">
              <a:solidFill>
                <a:schemeClr val="tx1"/>
              </a:solidFill>
              <a:latin typeface="メイリオ" panose="020B0604030504040204" pitchFamily="50" charset="-128"/>
              <a:ea typeface="メイリオ" panose="020B0604030504040204" pitchFamily="50" charset="-128"/>
            </a:endParaRPr>
          </a:p>
        </p:txBody>
      </p:sp>
      <p:pic>
        <p:nvPicPr>
          <p:cNvPr id="23" name="Picture 6" descr="女性教師のイラスト（職業）">
            <a:extLst>
              <a:ext uri="{FF2B5EF4-FFF2-40B4-BE49-F238E27FC236}">
                <a16:creationId xmlns:a16="http://schemas.microsoft.com/office/drawing/2014/main" id="{613617CA-A49B-E3C0-B388-71DDEC0E8E3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7983491" y="4473221"/>
            <a:ext cx="712324" cy="629263"/>
          </a:xfrm>
          <a:prstGeom prst="rect">
            <a:avLst/>
          </a:prstGeom>
          <a:noFill/>
          <a:extLst>
            <a:ext uri="{909E8E84-426E-40DD-AFC4-6F175D3DCCD1}">
              <a14:hiddenFill xmlns:a14="http://schemas.microsoft.com/office/drawing/2010/main">
                <a:solidFill>
                  <a:srgbClr val="FFFFFF"/>
                </a:solidFill>
              </a14:hiddenFill>
            </a:ext>
          </a:extLst>
        </p:spPr>
      </p:pic>
      <p:pic>
        <p:nvPicPr>
          <p:cNvPr id="24" name="図 23">
            <a:extLst>
              <a:ext uri="{FF2B5EF4-FFF2-40B4-BE49-F238E27FC236}">
                <a16:creationId xmlns:a16="http://schemas.microsoft.com/office/drawing/2014/main" id="{72235874-2F7B-2891-7D09-4730F8A743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83317" y="5262911"/>
            <a:ext cx="574274" cy="574274"/>
          </a:xfrm>
          <a:prstGeom prst="rect">
            <a:avLst/>
          </a:prstGeom>
        </p:spPr>
      </p:pic>
      <p:sp>
        <p:nvSpPr>
          <p:cNvPr id="26" name="四角形: 角を丸くする 25">
            <a:extLst>
              <a:ext uri="{FF2B5EF4-FFF2-40B4-BE49-F238E27FC236}">
                <a16:creationId xmlns:a16="http://schemas.microsoft.com/office/drawing/2014/main" id="{4D988B7A-8827-93F7-52AE-DAC7F59CAEBF}"/>
              </a:ext>
            </a:extLst>
          </p:cNvPr>
          <p:cNvSpPr/>
          <p:nvPr/>
        </p:nvSpPr>
        <p:spPr>
          <a:xfrm>
            <a:off x="320855" y="3912622"/>
            <a:ext cx="4339319" cy="2723648"/>
          </a:xfrm>
          <a:custGeom>
            <a:avLst/>
            <a:gdLst>
              <a:gd name="connsiteX0" fmla="*/ 0 w 4339319"/>
              <a:gd name="connsiteY0" fmla="*/ 453950 h 2723648"/>
              <a:gd name="connsiteX1" fmla="*/ 453950 w 4339319"/>
              <a:gd name="connsiteY1" fmla="*/ 0 h 2723648"/>
              <a:gd name="connsiteX2" fmla="*/ 1060167 w 4339319"/>
              <a:gd name="connsiteY2" fmla="*/ 0 h 2723648"/>
              <a:gd name="connsiteX3" fmla="*/ 1597756 w 4339319"/>
              <a:gd name="connsiteY3" fmla="*/ 0 h 2723648"/>
              <a:gd name="connsiteX4" fmla="*/ 2169660 w 4339319"/>
              <a:gd name="connsiteY4" fmla="*/ 0 h 2723648"/>
              <a:gd name="connsiteX5" fmla="*/ 2707248 w 4339319"/>
              <a:gd name="connsiteY5" fmla="*/ 0 h 2723648"/>
              <a:gd name="connsiteX6" fmla="*/ 3210523 w 4339319"/>
              <a:gd name="connsiteY6" fmla="*/ 0 h 2723648"/>
              <a:gd name="connsiteX7" fmla="*/ 3885369 w 4339319"/>
              <a:gd name="connsiteY7" fmla="*/ 0 h 2723648"/>
              <a:gd name="connsiteX8" fmla="*/ 4339319 w 4339319"/>
              <a:gd name="connsiteY8" fmla="*/ 453950 h 2723648"/>
              <a:gd name="connsiteX9" fmla="*/ 4339319 w 4339319"/>
              <a:gd name="connsiteY9" fmla="*/ 944202 h 2723648"/>
              <a:gd name="connsiteX10" fmla="*/ 4339319 w 4339319"/>
              <a:gd name="connsiteY10" fmla="*/ 1434454 h 2723648"/>
              <a:gd name="connsiteX11" fmla="*/ 4339319 w 4339319"/>
              <a:gd name="connsiteY11" fmla="*/ 2269698 h 2723648"/>
              <a:gd name="connsiteX12" fmla="*/ 3885369 w 4339319"/>
              <a:gd name="connsiteY12" fmla="*/ 2723648 h 2723648"/>
              <a:gd name="connsiteX13" fmla="*/ 3244837 w 4339319"/>
              <a:gd name="connsiteY13" fmla="*/ 2723648 h 2723648"/>
              <a:gd name="connsiteX14" fmla="*/ 2775877 w 4339319"/>
              <a:gd name="connsiteY14" fmla="*/ 2723648 h 2723648"/>
              <a:gd name="connsiteX15" fmla="*/ 2306916 w 4339319"/>
              <a:gd name="connsiteY15" fmla="*/ 2723648 h 2723648"/>
              <a:gd name="connsiteX16" fmla="*/ 1769327 w 4339319"/>
              <a:gd name="connsiteY16" fmla="*/ 2723648 h 2723648"/>
              <a:gd name="connsiteX17" fmla="*/ 1266052 w 4339319"/>
              <a:gd name="connsiteY17" fmla="*/ 2723648 h 2723648"/>
              <a:gd name="connsiteX18" fmla="*/ 453950 w 4339319"/>
              <a:gd name="connsiteY18" fmla="*/ 2723648 h 2723648"/>
              <a:gd name="connsiteX19" fmla="*/ 0 w 4339319"/>
              <a:gd name="connsiteY19" fmla="*/ 2269698 h 2723648"/>
              <a:gd name="connsiteX20" fmla="*/ 0 w 4339319"/>
              <a:gd name="connsiteY20" fmla="*/ 1870233 h 2723648"/>
              <a:gd name="connsiteX21" fmla="*/ 0 w 4339319"/>
              <a:gd name="connsiteY21" fmla="*/ 1452611 h 2723648"/>
              <a:gd name="connsiteX22" fmla="*/ 0 w 4339319"/>
              <a:gd name="connsiteY22" fmla="*/ 1053147 h 2723648"/>
              <a:gd name="connsiteX23" fmla="*/ 0 w 4339319"/>
              <a:gd name="connsiteY23" fmla="*/ 453950 h 2723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339319" h="2723648" extrusionOk="0">
                <a:moveTo>
                  <a:pt x="0" y="453950"/>
                </a:moveTo>
                <a:cubicBezTo>
                  <a:pt x="-3019" y="197483"/>
                  <a:pt x="201573" y="-19954"/>
                  <a:pt x="453950" y="0"/>
                </a:cubicBezTo>
                <a:cubicBezTo>
                  <a:pt x="635712" y="-16162"/>
                  <a:pt x="887415" y="39047"/>
                  <a:pt x="1060167" y="0"/>
                </a:cubicBezTo>
                <a:cubicBezTo>
                  <a:pt x="1232919" y="-39047"/>
                  <a:pt x="1455201" y="35384"/>
                  <a:pt x="1597756" y="0"/>
                </a:cubicBezTo>
                <a:cubicBezTo>
                  <a:pt x="1740311" y="-35384"/>
                  <a:pt x="1928171" y="44551"/>
                  <a:pt x="2169660" y="0"/>
                </a:cubicBezTo>
                <a:cubicBezTo>
                  <a:pt x="2411149" y="-44551"/>
                  <a:pt x="2537069" y="37600"/>
                  <a:pt x="2707248" y="0"/>
                </a:cubicBezTo>
                <a:cubicBezTo>
                  <a:pt x="2877427" y="-37600"/>
                  <a:pt x="2962720" y="34552"/>
                  <a:pt x="3210523" y="0"/>
                </a:cubicBezTo>
                <a:cubicBezTo>
                  <a:pt x="3458326" y="-34552"/>
                  <a:pt x="3728316" y="14670"/>
                  <a:pt x="3885369" y="0"/>
                </a:cubicBezTo>
                <a:cubicBezTo>
                  <a:pt x="4126068" y="68540"/>
                  <a:pt x="4337748" y="197226"/>
                  <a:pt x="4339319" y="453950"/>
                </a:cubicBezTo>
                <a:cubicBezTo>
                  <a:pt x="4371125" y="588262"/>
                  <a:pt x="4337576" y="794720"/>
                  <a:pt x="4339319" y="944202"/>
                </a:cubicBezTo>
                <a:cubicBezTo>
                  <a:pt x="4341062" y="1093684"/>
                  <a:pt x="4303410" y="1223430"/>
                  <a:pt x="4339319" y="1434454"/>
                </a:cubicBezTo>
                <a:cubicBezTo>
                  <a:pt x="4375228" y="1645478"/>
                  <a:pt x="4306062" y="1990370"/>
                  <a:pt x="4339319" y="2269698"/>
                </a:cubicBezTo>
                <a:cubicBezTo>
                  <a:pt x="4368822" y="2489762"/>
                  <a:pt x="4191770" y="2748413"/>
                  <a:pt x="3885369" y="2723648"/>
                </a:cubicBezTo>
                <a:cubicBezTo>
                  <a:pt x="3630686" y="2734865"/>
                  <a:pt x="3501108" y="2662372"/>
                  <a:pt x="3244837" y="2723648"/>
                </a:cubicBezTo>
                <a:cubicBezTo>
                  <a:pt x="2988566" y="2784924"/>
                  <a:pt x="2920260" y="2716969"/>
                  <a:pt x="2775877" y="2723648"/>
                </a:cubicBezTo>
                <a:cubicBezTo>
                  <a:pt x="2631494" y="2730327"/>
                  <a:pt x="2505591" y="2707371"/>
                  <a:pt x="2306916" y="2723648"/>
                </a:cubicBezTo>
                <a:cubicBezTo>
                  <a:pt x="2108241" y="2739925"/>
                  <a:pt x="1943434" y="2683256"/>
                  <a:pt x="1769327" y="2723648"/>
                </a:cubicBezTo>
                <a:cubicBezTo>
                  <a:pt x="1595220" y="2764040"/>
                  <a:pt x="1386114" y="2692865"/>
                  <a:pt x="1266052" y="2723648"/>
                </a:cubicBezTo>
                <a:cubicBezTo>
                  <a:pt x="1145991" y="2754431"/>
                  <a:pt x="813404" y="2703561"/>
                  <a:pt x="453950" y="2723648"/>
                </a:cubicBezTo>
                <a:cubicBezTo>
                  <a:pt x="176773" y="2723910"/>
                  <a:pt x="9223" y="2447473"/>
                  <a:pt x="0" y="2269698"/>
                </a:cubicBezTo>
                <a:cubicBezTo>
                  <a:pt x="-648" y="2164465"/>
                  <a:pt x="11889" y="1972173"/>
                  <a:pt x="0" y="1870233"/>
                </a:cubicBezTo>
                <a:cubicBezTo>
                  <a:pt x="-11889" y="1768294"/>
                  <a:pt x="45244" y="1541636"/>
                  <a:pt x="0" y="1452611"/>
                </a:cubicBezTo>
                <a:cubicBezTo>
                  <a:pt x="-45244" y="1363586"/>
                  <a:pt x="30369" y="1190132"/>
                  <a:pt x="0" y="1053147"/>
                </a:cubicBezTo>
                <a:cubicBezTo>
                  <a:pt x="-30369" y="916162"/>
                  <a:pt x="50936" y="622900"/>
                  <a:pt x="0" y="453950"/>
                </a:cubicBezTo>
                <a:close/>
              </a:path>
            </a:pathLst>
          </a:custGeom>
          <a:noFill/>
          <a:ln>
            <a:solidFill>
              <a:schemeClr val="accent6">
                <a:alpha val="30196"/>
              </a:schemeClr>
            </a:solidFill>
            <a:prstDash val="lgDash"/>
            <a:extLst>
              <a:ext uri="{C807C97D-BFC1-408E-A445-0C87EB9F89A2}">
                <ask:lineSketchStyleProps xmlns:ask="http://schemas.microsoft.com/office/drawing/2018/sketchyshapes" sd="3524976863">
                  <a:prstGeom prst="round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a:extLst>
              <a:ext uri="{FF2B5EF4-FFF2-40B4-BE49-F238E27FC236}">
                <a16:creationId xmlns:a16="http://schemas.microsoft.com/office/drawing/2014/main" id="{267CCC8B-4F28-915A-3574-86B29CB6758F}"/>
              </a:ext>
            </a:extLst>
          </p:cNvPr>
          <p:cNvSpPr/>
          <p:nvPr/>
        </p:nvSpPr>
        <p:spPr>
          <a:xfrm>
            <a:off x="111199" y="4560130"/>
            <a:ext cx="432878" cy="1295585"/>
          </a:xfrm>
          <a:prstGeom prst="rect">
            <a:avLst/>
          </a:prstGeom>
          <a:solidFill>
            <a:schemeClr val="bg1"/>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accent6"/>
                </a:solidFill>
                <a:latin typeface="メイリオ" panose="020B0604030504040204" pitchFamily="50" charset="-128"/>
                <a:ea typeface="メイリオ" panose="020B0604030504040204" pitchFamily="50" charset="-128"/>
              </a:rPr>
              <a:t>見付ける</a:t>
            </a:r>
            <a:endParaRPr kumimoji="1" lang="ja-JP" altLang="en-US" dirty="0">
              <a:solidFill>
                <a:schemeClr val="accent6"/>
              </a:solidFill>
              <a:latin typeface="メイリオ" panose="020B0604030504040204" pitchFamily="50" charset="-128"/>
              <a:ea typeface="メイリオ" panose="020B0604030504040204" pitchFamily="50" charset="-128"/>
            </a:endParaRPr>
          </a:p>
        </p:txBody>
      </p:sp>
      <p:sp>
        <p:nvSpPr>
          <p:cNvPr id="30" name="四角形: 角を丸くする 29">
            <a:extLst>
              <a:ext uri="{FF2B5EF4-FFF2-40B4-BE49-F238E27FC236}">
                <a16:creationId xmlns:a16="http://schemas.microsoft.com/office/drawing/2014/main" id="{13F18720-6F09-ACB0-A11F-DCD882184D80}"/>
              </a:ext>
            </a:extLst>
          </p:cNvPr>
          <p:cNvSpPr/>
          <p:nvPr/>
        </p:nvSpPr>
        <p:spPr>
          <a:xfrm>
            <a:off x="5004049" y="4388132"/>
            <a:ext cx="4004486" cy="2363690"/>
          </a:xfrm>
          <a:custGeom>
            <a:avLst/>
            <a:gdLst>
              <a:gd name="connsiteX0" fmla="*/ 0 w 4004486"/>
              <a:gd name="connsiteY0" fmla="*/ 393956 h 2363690"/>
              <a:gd name="connsiteX1" fmla="*/ 393956 w 4004486"/>
              <a:gd name="connsiteY1" fmla="*/ 0 h 2363690"/>
              <a:gd name="connsiteX2" fmla="*/ 962217 w 4004486"/>
              <a:gd name="connsiteY2" fmla="*/ 0 h 2363690"/>
              <a:gd name="connsiteX3" fmla="*/ 1466147 w 4004486"/>
              <a:gd name="connsiteY3" fmla="*/ 0 h 2363690"/>
              <a:gd name="connsiteX4" fmla="*/ 2002243 w 4004486"/>
              <a:gd name="connsiteY4" fmla="*/ 0 h 2363690"/>
              <a:gd name="connsiteX5" fmla="*/ 2506173 w 4004486"/>
              <a:gd name="connsiteY5" fmla="*/ 0 h 2363690"/>
              <a:gd name="connsiteX6" fmla="*/ 2977937 w 4004486"/>
              <a:gd name="connsiteY6" fmla="*/ 0 h 2363690"/>
              <a:gd name="connsiteX7" fmla="*/ 3610530 w 4004486"/>
              <a:gd name="connsiteY7" fmla="*/ 0 h 2363690"/>
              <a:gd name="connsiteX8" fmla="*/ 4004486 w 4004486"/>
              <a:gd name="connsiteY8" fmla="*/ 393956 h 2363690"/>
              <a:gd name="connsiteX9" fmla="*/ 4004486 w 4004486"/>
              <a:gd name="connsiteY9" fmla="*/ 950731 h 2363690"/>
              <a:gd name="connsiteX10" fmla="*/ 4004486 w 4004486"/>
              <a:gd name="connsiteY10" fmla="*/ 1507506 h 2363690"/>
              <a:gd name="connsiteX11" fmla="*/ 4004486 w 4004486"/>
              <a:gd name="connsiteY11" fmla="*/ 1969734 h 2363690"/>
              <a:gd name="connsiteX12" fmla="*/ 3610530 w 4004486"/>
              <a:gd name="connsiteY12" fmla="*/ 2363690 h 2363690"/>
              <a:gd name="connsiteX13" fmla="*/ 3010103 w 4004486"/>
              <a:gd name="connsiteY13" fmla="*/ 2363690 h 2363690"/>
              <a:gd name="connsiteX14" fmla="*/ 2570504 w 4004486"/>
              <a:gd name="connsiteY14" fmla="*/ 2363690 h 2363690"/>
              <a:gd name="connsiteX15" fmla="*/ 2130906 w 4004486"/>
              <a:gd name="connsiteY15" fmla="*/ 2363690 h 2363690"/>
              <a:gd name="connsiteX16" fmla="*/ 1626976 w 4004486"/>
              <a:gd name="connsiteY16" fmla="*/ 2363690 h 2363690"/>
              <a:gd name="connsiteX17" fmla="*/ 1155212 w 4004486"/>
              <a:gd name="connsiteY17" fmla="*/ 2363690 h 2363690"/>
              <a:gd name="connsiteX18" fmla="*/ 393956 w 4004486"/>
              <a:gd name="connsiteY18" fmla="*/ 2363690 h 2363690"/>
              <a:gd name="connsiteX19" fmla="*/ 0 w 4004486"/>
              <a:gd name="connsiteY19" fmla="*/ 1969734 h 2363690"/>
              <a:gd name="connsiteX20" fmla="*/ 0 w 4004486"/>
              <a:gd name="connsiteY20" fmla="*/ 1491748 h 2363690"/>
              <a:gd name="connsiteX21" fmla="*/ 0 w 4004486"/>
              <a:gd name="connsiteY21" fmla="*/ 998004 h 2363690"/>
              <a:gd name="connsiteX22" fmla="*/ 0 w 4004486"/>
              <a:gd name="connsiteY22" fmla="*/ 393956 h 2363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04486" h="2363690" extrusionOk="0">
                <a:moveTo>
                  <a:pt x="0" y="393956"/>
                </a:moveTo>
                <a:cubicBezTo>
                  <a:pt x="-29957" y="119261"/>
                  <a:pt x="175614" y="-9174"/>
                  <a:pt x="393956" y="0"/>
                </a:cubicBezTo>
                <a:cubicBezTo>
                  <a:pt x="621968" y="-37086"/>
                  <a:pt x="685306" y="60990"/>
                  <a:pt x="962217" y="0"/>
                </a:cubicBezTo>
                <a:cubicBezTo>
                  <a:pt x="1239128" y="-60990"/>
                  <a:pt x="1261157" y="45739"/>
                  <a:pt x="1466147" y="0"/>
                </a:cubicBezTo>
                <a:cubicBezTo>
                  <a:pt x="1671137" y="-45739"/>
                  <a:pt x="1736023" y="16384"/>
                  <a:pt x="2002243" y="0"/>
                </a:cubicBezTo>
                <a:cubicBezTo>
                  <a:pt x="2268463" y="-16384"/>
                  <a:pt x="2263145" y="23529"/>
                  <a:pt x="2506173" y="0"/>
                </a:cubicBezTo>
                <a:cubicBezTo>
                  <a:pt x="2749201" y="-23529"/>
                  <a:pt x="2747517" y="41543"/>
                  <a:pt x="2977937" y="0"/>
                </a:cubicBezTo>
                <a:cubicBezTo>
                  <a:pt x="3208357" y="-41543"/>
                  <a:pt x="3434238" y="52642"/>
                  <a:pt x="3610530" y="0"/>
                </a:cubicBezTo>
                <a:cubicBezTo>
                  <a:pt x="3818805" y="63682"/>
                  <a:pt x="3997935" y="151299"/>
                  <a:pt x="4004486" y="393956"/>
                </a:cubicBezTo>
                <a:cubicBezTo>
                  <a:pt x="4007204" y="579735"/>
                  <a:pt x="3986861" y="781261"/>
                  <a:pt x="4004486" y="950731"/>
                </a:cubicBezTo>
                <a:cubicBezTo>
                  <a:pt x="4022111" y="1120201"/>
                  <a:pt x="3983671" y="1269019"/>
                  <a:pt x="4004486" y="1507506"/>
                </a:cubicBezTo>
                <a:cubicBezTo>
                  <a:pt x="4025301" y="1745994"/>
                  <a:pt x="3966497" y="1825616"/>
                  <a:pt x="4004486" y="1969734"/>
                </a:cubicBezTo>
                <a:cubicBezTo>
                  <a:pt x="4013026" y="2178439"/>
                  <a:pt x="3873119" y="2383707"/>
                  <a:pt x="3610530" y="2363690"/>
                </a:cubicBezTo>
                <a:cubicBezTo>
                  <a:pt x="3406231" y="2378279"/>
                  <a:pt x="3167946" y="2344526"/>
                  <a:pt x="3010103" y="2363690"/>
                </a:cubicBezTo>
                <a:cubicBezTo>
                  <a:pt x="2852260" y="2382854"/>
                  <a:pt x="2757808" y="2336516"/>
                  <a:pt x="2570504" y="2363690"/>
                </a:cubicBezTo>
                <a:cubicBezTo>
                  <a:pt x="2383200" y="2390864"/>
                  <a:pt x="2296112" y="2349719"/>
                  <a:pt x="2130906" y="2363690"/>
                </a:cubicBezTo>
                <a:cubicBezTo>
                  <a:pt x="1965700" y="2377661"/>
                  <a:pt x="1752668" y="2352680"/>
                  <a:pt x="1626976" y="2363690"/>
                </a:cubicBezTo>
                <a:cubicBezTo>
                  <a:pt x="1501284" y="2374700"/>
                  <a:pt x="1382930" y="2347071"/>
                  <a:pt x="1155212" y="2363690"/>
                </a:cubicBezTo>
                <a:cubicBezTo>
                  <a:pt x="927494" y="2380309"/>
                  <a:pt x="682999" y="2274331"/>
                  <a:pt x="393956" y="2363690"/>
                </a:cubicBezTo>
                <a:cubicBezTo>
                  <a:pt x="147661" y="2363974"/>
                  <a:pt x="6277" y="2137671"/>
                  <a:pt x="0" y="1969734"/>
                </a:cubicBezTo>
                <a:cubicBezTo>
                  <a:pt x="-465" y="1780268"/>
                  <a:pt x="25228" y="1726072"/>
                  <a:pt x="0" y="1491748"/>
                </a:cubicBezTo>
                <a:cubicBezTo>
                  <a:pt x="-25228" y="1257424"/>
                  <a:pt x="1421" y="1205978"/>
                  <a:pt x="0" y="998004"/>
                </a:cubicBezTo>
                <a:cubicBezTo>
                  <a:pt x="-1421" y="790030"/>
                  <a:pt x="59337" y="566170"/>
                  <a:pt x="0" y="393956"/>
                </a:cubicBezTo>
                <a:close/>
              </a:path>
            </a:pathLst>
          </a:custGeom>
          <a:noFill/>
          <a:ln>
            <a:solidFill>
              <a:schemeClr val="accent6">
                <a:alpha val="30196"/>
              </a:schemeClr>
            </a:solidFill>
            <a:prstDash val="lgDash"/>
            <a:extLst>
              <a:ext uri="{C807C97D-BFC1-408E-A445-0C87EB9F89A2}">
                <ask:lineSketchStyleProps xmlns:ask="http://schemas.microsoft.com/office/drawing/2018/sketchyshapes" sd="3524976863">
                  <a:prstGeom prst="round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F75374C2-FE77-4530-D22A-84F1C733ECDF}"/>
              </a:ext>
            </a:extLst>
          </p:cNvPr>
          <p:cNvSpPr/>
          <p:nvPr/>
        </p:nvSpPr>
        <p:spPr>
          <a:xfrm>
            <a:off x="4793701" y="4603394"/>
            <a:ext cx="432878" cy="1977726"/>
          </a:xfrm>
          <a:prstGeom prst="rect">
            <a:avLst/>
          </a:prstGeom>
          <a:solidFill>
            <a:schemeClr val="bg1"/>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accent6"/>
                </a:solidFill>
                <a:latin typeface="メイリオ" panose="020B0604030504040204" pitchFamily="50" charset="-128"/>
                <a:ea typeface="メイリオ" panose="020B0604030504040204" pitchFamily="50" charset="-128"/>
              </a:rPr>
              <a:t>意味を説明する</a:t>
            </a:r>
          </a:p>
        </p:txBody>
      </p:sp>
      <p:sp>
        <p:nvSpPr>
          <p:cNvPr id="31" name="四角形: 角を丸くする 30">
            <a:extLst>
              <a:ext uri="{FF2B5EF4-FFF2-40B4-BE49-F238E27FC236}">
                <a16:creationId xmlns:a16="http://schemas.microsoft.com/office/drawing/2014/main" id="{7F5EC2CE-E0F5-86D6-F897-61CEABA447C3}"/>
              </a:ext>
            </a:extLst>
          </p:cNvPr>
          <p:cNvSpPr/>
          <p:nvPr/>
        </p:nvSpPr>
        <p:spPr>
          <a:xfrm>
            <a:off x="5004048" y="1970961"/>
            <a:ext cx="4004486" cy="2310206"/>
          </a:xfrm>
          <a:custGeom>
            <a:avLst/>
            <a:gdLst>
              <a:gd name="connsiteX0" fmla="*/ 0 w 4004486"/>
              <a:gd name="connsiteY0" fmla="*/ 385042 h 2310206"/>
              <a:gd name="connsiteX1" fmla="*/ 385042 w 4004486"/>
              <a:gd name="connsiteY1" fmla="*/ 0 h 2310206"/>
              <a:gd name="connsiteX2" fmla="*/ 956453 w 4004486"/>
              <a:gd name="connsiteY2" fmla="*/ 0 h 2310206"/>
              <a:gd name="connsiteX3" fmla="*/ 1463176 w 4004486"/>
              <a:gd name="connsiteY3" fmla="*/ 0 h 2310206"/>
              <a:gd name="connsiteX4" fmla="*/ 2002243 w 4004486"/>
              <a:gd name="connsiteY4" fmla="*/ 0 h 2310206"/>
              <a:gd name="connsiteX5" fmla="*/ 2508966 w 4004486"/>
              <a:gd name="connsiteY5" fmla="*/ 0 h 2310206"/>
              <a:gd name="connsiteX6" fmla="*/ 2983345 w 4004486"/>
              <a:gd name="connsiteY6" fmla="*/ 0 h 2310206"/>
              <a:gd name="connsiteX7" fmla="*/ 3619444 w 4004486"/>
              <a:gd name="connsiteY7" fmla="*/ 0 h 2310206"/>
              <a:gd name="connsiteX8" fmla="*/ 4004486 w 4004486"/>
              <a:gd name="connsiteY8" fmla="*/ 385042 h 2310206"/>
              <a:gd name="connsiteX9" fmla="*/ 4004486 w 4004486"/>
              <a:gd name="connsiteY9" fmla="*/ 929218 h 2310206"/>
              <a:gd name="connsiteX10" fmla="*/ 4004486 w 4004486"/>
              <a:gd name="connsiteY10" fmla="*/ 1473395 h 2310206"/>
              <a:gd name="connsiteX11" fmla="*/ 4004486 w 4004486"/>
              <a:gd name="connsiteY11" fmla="*/ 1925164 h 2310206"/>
              <a:gd name="connsiteX12" fmla="*/ 3619444 w 4004486"/>
              <a:gd name="connsiteY12" fmla="*/ 2310206 h 2310206"/>
              <a:gd name="connsiteX13" fmla="*/ 3015689 w 4004486"/>
              <a:gd name="connsiteY13" fmla="*/ 2310206 h 2310206"/>
              <a:gd name="connsiteX14" fmla="*/ 2573654 w 4004486"/>
              <a:gd name="connsiteY14" fmla="*/ 2310206 h 2310206"/>
              <a:gd name="connsiteX15" fmla="*/ 2131619 w 4004486"/>
              <a:gd name="connsiteY15" fmla="*/ 2310206 h 2310206"/>
              <a:gd name="connsiteX16" fmla="*/ 1624896 w 4004486"/>
              <a:gd name="connsiteY16" fmla="*/ 2310206 h 2310206"/>
              <a:gd name="connsiteX17" fmla="*/ 1150517 w 4004486"/>
              <a:gd name="connsiteY17" fmla="*/ 2310206 h 2310206"/>
              <a:gd name="connsiteX18" fmla="*/ 385042 w 4004486"/>
              <a:gd name="connsiteY18" fmla="*/ 2310206 h 2310206"/>
              <a:gd name="connsiteX19" fmla="*/ 0 w 4004486"/>
              <a:gd name="connsiteY19" fmla="*/ 1925164 h 2310206"/>
              <a:gd name="connsiteX20" fmla="*/ 0 w 4004486"/>
              <a:gd name="connsiteY20" fmla="*/ 1457994 h 2310206"/>
              <a:gd name="connsiteX21" fmla="*/ 0 w 4004486"/>
              <a:gd name="connsiteY21" fmla="*/ 975422 h 2310206"/>
              <a:gd name="connsiteX22" fmla="*/ 0 w 4004486"/>
              <a:gd name="connsiteY22" fmla="*/ 385042 h 231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04486" h="2310206" extrusionOk="0">
                <a:moveTo>
                  <a:pt x="0" y="385042"/>
                </a:moveTo>
                <a:cubicBezTo>
                  <a:pt x="-5961" y="161023"/>
                  <a:pt x="169897" y="-29831"/>
                  <a:pt x="385042" y="0"/>
                </a:cubicBezTo>
                <a:cubicBezTo>
                  <a:pt x="590774" y="-55827"/>
                  <a:pt x="798845" y="21868"/>
                  <a:pt x="956453" y="0"/>
                </a:cubicBezTo>
                <a:cubicBezTo>
                  <a:pt x="1114061" y="-21868"/>
                  <a:pt x="1275298" y="23425"/>
                  <a:pt x="1463176" y="0"/>
                </a:cubicBezTo>
                <a:cubicBezTo>
                  <a:pt x="1651054" y="-23425"/>
                  <a:pt x="1879796" y="932"/>
                  <a:pt x="2002243" y="0"/>
                </a:cubicBezTo>
                <a:cubicBezTo>
                  <a:pt x="2124690" y="-932"/>
                  <a:pt x="2267520" y="2318"/>
                  <a:pt x="2508966" y="0"/>
                </a:cubicBezTo>
                <a:cubicBezTo>
                  <a:pt x="2750412" y="-2318"/>
                  <a:pt x="2768732" y="6509"/>
                  <a:pt x="2983345" y="0"/>
                </a:cubicBezTo>
                <a:cubicBezTo>
                  <a:pt x="3197958" y="-6509"/>
                  <a:pt x="3469374" y="58992"/>
                  <a:pt x="3619444" y="0"/>
                </a:cubicBezTo>
                <a:cubicBezTo>
                  <a:pt x="3829726" y="16233"/>
                  <a:pt x="3993392" y="129915"/>
                  <a:pt x="4004486" y="385042"/>
                </a:cubicBezTo>
                <a:cubicBezTo>
                  <a:pt x="4062962" y="602929"/>
                  <a:pt x="3951966" y="811726"/>
                  <a:pt x="4004486" y="929218"/>
                </a:cubicBezTo>
                <a:cubicBezTo>
                  <a:pt x="4057006" y="1046710"/>
                  <a:pt x="3957486" y="1208609"/>
                  <a:pt x="4004486" y="1473395"/>
                </a:cubicBezTo>
                <a:cubicBezTo>
                  <a:pt x="4051486" y="1738181"/>
                  <a:pt x="3980642" y="1783639"/>
                  <a:pt x="4004486" y="1925164"/>
                </a:cubicBezTo>
                <a:cubicBezTo>
                  <a:pt x="4032111" y="2109122"/>
                  <a:pt x="3889289" y="2335638"/>
                  <a:pt x="3619444" y="2310206"/>
                </a:cubicBezTo>
                <a:cubicBezTo>
                  <a:pt x="3408134" y="2357076"/>
                  <a:pt x="3157714" y="2258460"/>
                  <a:pt x="3015689" y="2310206"/>
                </a:cubicBezTo>
                <a:cubicBezTo>
                  <a:pt x="2873665" y="2361952"/>
                  <a:pt x="2777010" y="2300096"/>
                  <a:pt x="2573654" y="2310206"/>
                </a:cubicBezTo>
                <a:cubicBezTo>
                  <a:pt x="2370298" y="2320316"/>
                  <a:pt x="2332298" y="2273435"/>
                  <a:pt x="2131619" y="2310206"/>
                </a:cubicBezTo>
                <a:cubicBezTo>
                  <a:pt x="1930940" y="2346977"/>
                  <a:pt x="1756373" y="2277880"/>
                  <a:pt x="1624896" y="2310206"/>
                </a:cubicBezTo>
                <a:cubicBezTo>
                  <a:pt x="1493419" y="2342532"/>
                  <a:pt x="1318800" y="2258280"/>
                  <a:pt x="1150517" y="2310206"/>
                </a:cubicBezTo>
                <a:cubicBezTo>
                  <a:pt x="982234" y="2362132"/>
                  <a:pt x="545238" y="2292431"/>
                  <a:pt x="385042" y="2310206"/>
                </a:cubicBezTo>
                <a:cubicBezTo>
                  <a:pt x="121380" y="2310711"/>
                  <a:pt x="2392" y="2118901"/>
                  <a:pt x="0" y="1925164"/>
                </a:cubicBezTo>
                <a:cubicBezTo>
                  <a:pt x="-2536" y="1752264"/>
                  <a:pt x="34348" y="1631246"/>
                  <a:pt x="0" y="1457994"/>
                </a:cubicBezTo>
                <a:cubicBezTo>
                  <a:pt x="-34348" y="1284742"/>
                  <a:pt x="52539" y="1087523"/>
                  <a:pt x="0" y="975422"/>
                </a:cubicBezTo>
                <a:cubicBezTo>
                  <a:pt x="-52539" y="863321"/>
                  <a:pt x="18448" y="673707"/>
                  <a:pt x="0" y="385042"/>
                </a:cubicBezTo>
                <a:close/>
              </a:path>
            </a:pathLst>
          </a:custGeom>
          <a:noFill/>
          <a:ln>
            <a:solidFill>
              <a:schemeClr val="accent6">
                <a:alpha val="30196"/>
              </a:schemeClr>
            </a:solidFill>
            <a:prstDash val="lgDash"/>
            <a:extLst>
              <a:ext uri="{C807C97D-BFC1-408E-A445-0C87EB9F89A2}">
                <ask:lineSketchStyleProps xmlns:ask="http://schemas.microsoft.com/office/drawing/2018/sketchyshapes" sd="3524976863">
                  <a:prstGeom prst="round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1CE61446-D147-2BCF-87CE-43B44ACFB473}"/>
              </a:ext>
            </a:extLst>
          </p:cNvPr>
          <p:cNvSpPr/>
          <p:nvPr/>
        </p:nvSpPr>
        <p:spPr>
          <a:xfrm>
            <a:off x="4820500" y="2501881"/>
            <a:ext cx="432878" cy="1295585"/>
          </a:xfrm>
          <a:prstGeom prst="rect">
            <a:avLst/>
          </a:prstGeom>
          <a:solidFill>
            <a:schemeClr val="bg1"/>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accent6"/>
                </a:solidFill>
                <a:latin typeface="メイリオ" panose="020B0604030504040204" pitchFamily="50" charset="-128"/>
                <a:ea typeface="メイリオ" panose="020B0604030504040204" pitchFamily="50" charset="-128"/>
              </a:rPr>
              <a:t>確認する</a:t>
            </a:r>
          </a:p>
        </p:txBody>
      </p:sp>
      <p:pic>
        <p:nvPicPr>
          <p:cNvPr id="1030" name="Picture 6" descr="開いたノートのイラスト | かわいいフリー素材集 いらすとや">
            <a:extLst>
              <a:ext uri="{FF2B5EF4-FFF2-40B4-BE49-F238E27FC236}">
                <a16:creationId xmlns:a16="http://schemas.microsoft.com/office/drawing/2014/main" id="{6467768D-773B-EBD1-D989-C6721646401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1050799">
            <a:off x="5671814" y="2451194"/>
            <a:ext cx="2371450" cy="20068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2" name="表 31">
            <a:extLst>
              <a:ext uri="{FF2B5EF4-FFF2-40B4-BE49-F238E27FC236}">
                <a16:creationId xmlns:a16="http://schemas.microsoft.com/office/drawing/2014/main" id="{BA09B98A-1E13-DCC0-843C-3F58BE830BA3}"/>
              </a:ext>
            </a:extLst>
          </p:cNvPr>
          <p:cNvGraphicFramePr>
            <a:graphicFrameLocks noGrp="1"/>
          </p:cNvGraphicFramePr>
          <p:nvPr>
            <p:extLst>
              <p:ext uri="{D42A27DB-BD31-4B8C-83A1-F6EECF244321}">
                <p14:modId xmlns:p14="http://schemas.microsoft.com/office/powerpoint/2010/main" val="3874439402"/>
              </p:ext>
            </p:extLst>
          </p:nvPr>
        </p:nvGraphicFramePr>
        <p:xfrm>
          <a:off x="5995072" y="2924698"/>
          <a:ext cx="1763135" cy="883920"/>
        </p:xfrm>
        <a:graphic>
          <a:graphicData uri="http://schemas.openxmlformats.org/drawingml/2006/table">
            <a:tbl>
              <a:tblPr firstRow="1" bandRow="1">
                <a:tableStyleId>{5C22544A-7EE6-4342-B048-85BDC9FD1C3A}</a:tableStyleId>
              </a:tblPr>
              <a:tblGrid>
                <a:gridCol w="352627">
                  <a:extLst>
                    <a:ext uri="{9D8B030D-6E8A-4147-A177-3AD203B41FA5}">
                      <a16:colId xmlns:a16="http://schemas.microsoft.com/office/drawing/2014/main" val="1368940887"/>
                    </a:ext>
                  </a:extLst>
                </a:gridCol>
                <a:gridCol w="352627">
                  <a:extLst>
                    <a:ext uri="{9D8B030D-6E8A-4147-A177-3AD203B41FA5}">
                      <a16:colId xmlns:a16="http://schemas.microsoft.com/office/drawing/2014/main" val="1116663924"/>
                    </a:ext>
                  </a:extLst>
                </a:gridCol>
                <a:gridCol w="352627">
                  <a:extLst>
                    <a:ext uri="{9D8B030D-6E8A-4147-A177-3AD203B41FA5}">
                      <a16:colId xmlns:a16="http://schemas.microsoft.com/office/drawing/2014/main" val="2717112637"/>
                    </a:ext>
                  </a:extLst>
                </a:gridCol>
                <a:gridCol w="352627">
                  <a:extLst>
                    <a:ext uri="{9D8B030D-6E8A-4147-A177-3AD203B41FA5}">
                      <a16:colId xmlns:a16="http://schemas.microsoft.com/office/drawing/2014/main" val="1320559906"/>
                    </a:ext>
                  </a:extLst>
                </a:gridCol>
                <a:gridCol w="352627">
                  <a:extLst>
                    <a:ext uri="{9D8B030D-6E8A-4147-A177-3AD203B41FA5}">
                      <a16:colId xmlns:a16="http://schemas.microsoft.com/office/drawing/2014/main" val="3353257143"/>
                    </a:ext>
                  </a:extLst>
                </a:gridCol>
              </a:tblGrid>
              <a:tr h="132835">
                <a:tc rowSpan="2" gridSpan="2">
                  <a:txBody>
                    <a:bodyPr/>
                    <a:lstStyle/>
                    <a:p>
                      <a:pPr algn="ctr"/>
                      <a:endParaRPr kumimoji="1" lang="ja-JP" altLang="en-US" sz="4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bg1"/>
                    </a:solidFill>
                  </a:tcPr>
                </a:tc>
                <a:tc rowSpan="2" hMerge="1">
                  <a:txBody>
                    <a:bodyPr/>
                    <a:lstStyle/>
                    <a:p>
                      <a:endParaRPr kumimoji="1" lang="ja-JP"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kumimoji="1" lang="ja-JP" altLang="en-US" sz="400" b="0" dirty="0">
                          <a:solidFill>
                            <a:schemeClr val="tx1"/>
                          </a:solidFill>
                          <a:latin typeface="メイリオ" panose="020B0604030504040204" pitchFamily="50" charset="-128"/>
                          <a:ea typeface="メイリオ" panose="020B0604030504040204" pitchFamily="50" charset="-128"/>
                        </a:rPr>
                        <a:t>後半</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a:r>
                        <a:rPr kumimoji="1" lang="ja-JP" altLang="en-US" sz="400" b="0" dirty="0">
                          <a:solidFill>
                            <a:schemeClr val="tx1"/>
                          </a:solidFill>
                          <a:latin typeface="メイリオ" panose="020B0604030504040204" pitchFamily="50" charset="-128"/>
                          <a:ea typeface="メイリオ" panose="020B0604030504040204" pitchFamily="50" charset="-128"/>
                        </a:rPr>
                        <a:t>合計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96288277"/>
                  </a:ext>
                </a:extLst>
              </a:tr>
              <a:tr h="185969">
                <a:tc gridSpan="2" v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v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dist"/>
                      <a:r>
                        <a:rPr kumimoji="1" lang="ja-JP" altLang="en-US" sz="400" b="0" dirty="0">
                          <a:solidFill>
                            <a:schemeClr val="tx1"/>
                          </a:solidFill>
                          <a:latin typeface="メイリオ" panose="020B0604030504040204" pitchFamily="50" charset="-128"/>
                          <a:ea typeface="メイリオ" panose="020B0604030504040204" pitchFamily="50" charset="-128"/>
                        </a:rPr>
                        <a:t>あやとり</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400" b="0" dirty="0">
                          <a:solidFill>
                            <a:schemeClr val="tx1"/>
                          </a:solidFill>
                          <a:latin typeface="メイリオ" panose="020B0604030504040204" pitchFamily="50" charset="-128"/>
                          <a:ea typeface="メイリオ" panose="020B0604030504040204" pitchFamily="50" charset="-128"/>
                        </a:rPr>
                        <a:t>かるた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39652648"/>
                  </a:ext>
                </a:extLst>
              </a:tr>
              <a:tr h="185969">
                <a:tc rowSpan="2">
                  <a:txBody>
                    <a:bodyPr/>
                    <a:lstStyle/>
                    <a:p>
                      <a:pPr algn="ctr"/>
                      <a:r>
                        <a:rPr kumimoji="1" lang="ja-JP" altLang="en-US" sz="400" b="0" dirty="0">
                          <a:latin typeface="メイリオ" panose="020B0604030504040204" pitchFamily="50" charset="-128"/>
                          <a:ea typeface="メイリオ" panose="020B0604030504040204" pitchFamily="50" charset="-128"/>
                        </a:rPr>
                        <a:t>前半</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400" b="0" dirty="0">
                          <a:solidFill>
                            <a:schemeClr val="tx1"/>
                          </a:solidFill>
                          <a:latin typeface="メイリオ" panose="020B0604030504040204" pitchFamily="50" charset="-128"/>
                          <a:ea typeface="メイリオ" panose="020B0604030504040204" pitchFamily="50" charset="-128"/>
                        </a:rPr>
                        <a:t>あやとり</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400" b="0" dirty="0">
                          <a:solidFill>
                            <a:schemeClr val="tx1"/>
                          </a:solidFill>
                          <a:latin typeface="メイリオ" panose="020B0604030504040204" pitchFamily="50" charset="-128"/>
                          <a:ea typeface="メイリオ" panose="020B0604030504040204" pitchFamily="50" charset="-128"/>
                        </a:rPr>
                        <a:t>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400" b="0" dirty="0">
                          <a:solidFill>
                            <a:schemeClr val="tx1"/>
                          </a:solidFill>
                          <a:latin typeface="メイリオ" panose="020B0604030504040204" pitchFamily="50" charset="-128"/>
                          <a:ea typeface="メイリオ" panose="020B0604030504040204" pitchFamily="50" charset="-128"/>
                        </a:rPr>
                        <a:t>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 b="0" dirty="0">
                          <a:solidFill>
                            <a:schemeClr val="tx1"/>
                          </a:solidFill>
                          <a:latin typeface="メイリオ" panose="020B0604030504040204" pitchFamily="50" charset="-128"/>
                          <a:ea typeface="メイリオ" panose="020B0604030504040204" pitchFamily="50" charset="-128"/>
                        </a:rPr>
                        <a:t>13</a:t>
                      </a:r>
                      <a:endParaRPr kumimoji="1" lang="ja-JP" altLang="en-US" sz="4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69459595"/>
                  </a:ext>
                </a:extLst>
              </a:tr>
              <a:tr h="132835">
                <a:tc v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400" b="0" dirty="0">
                          <a:solidFill>
                            <a:schemeClr val="tx1"/>
                          </a:solidFill>
                          <a:latin typeface="メイリオ" panose="020B0604030504040204" pitchFamily="50" charset="-128"/>
                          <a:ea typeface="メイリオ" panose="020B0604030504040204" pitchFamily="50" charset="-128"/>
                        </a:rPr>
                        <a:t>かるた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400" b="0" dirty="0">
                          <a:solidFill>
                            <a:schemeClr val="tx1"/>
                          </a:solidFill>
                          <a:latin typeface="メイリオ" panose="020B0604030504040204" pitchFamily="50" charset="-128"/>
                          <a:ea typeface="メイリオ" panose="020B0604030504040204" pitchFamily="50" charset="-128"/>
                        </a:rPr>
                        <a:t>８</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400" b="0" dirty="0">
                          <a:solidFill>
                            <a:schemeClr val="tx1"/>
                          </a:solidFill>
                          <a:latin typeface="メイリオ" panose="020B0604030504040204" pitchFamily="50" charset="-128"/>
                          <a:ea typeface="メイリオ" panose="020B0604030504040204" pitchFamily="50" charset="-128"/>
                        </a:rPr>
                        <a:t>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 b="0" dirty="0">
                          <a:solidFill>
                            <a:schemeClr val="tx1"/>
                          </a:solidFill>
                          <a:latin typeface="メイリオ" panose="020B0604030504040204" pitchFamily="50" charset="-128"/>
                          <a:ea typeface="メイリオ" panose="020B0604030504040204" pitchFamily="50" charset="-128"/>
                        </a:rPr>
                        <a:t>15</a:t>
                      </a:r>
                      <a:endParaRPr kumimoji="1" lang="ja-JP" altLang="en-US" sz="4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56246983"/>
                  </a:ext>
                </a:extLst>
              </a:tr>
              <a:tr h="132835">
                <a:tc gridSpan="2">
                  <a:txBody>
                    <a:bodyPr/>
                    <a:lstStyle/>
                    <a:p>
                      <a:pPr algn="ctr"/>
                      <a:r>
                        <a:rPr kumimoji="1" lang="ja-JP" altLang="en-US" sz="400" b="0" dirty="0">
                          <a:solidFill>
                            <a:schemeClr val="tx1"/>
                          </a:solidFill>
                          <a:latin typeface="メイリオ" panose="020B0604030504040204" pitchFamily="50" charset="-128"/>
                          <a:ea typeface="メイリオ" panose="020B0604030504040204" pitchFamily="50" charset="-128"/>
                        </a:rPr>
                        <a:t>合計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400" b="0" dirty="0">
                          <a:solidFill>
                            <a:schemeClr val="tx1"/>
                          </a:solidFill>
                          <a:latin typeface="メイリオ" panose="020B0604030504040204" pitchFamily="50" charset="-128"/>
                          <a:ea typeface="メイリオ" panose="020B0604030504040204" pitchFamily="50" charset="-128"/>
                        </a:rPr>
                        <a:t>12</a:t>
                      </a:r>
                      <a:endParaRPr kumimoji="1" lang="ja-JP" altLang="en-US" sz="4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 b="0" dirty="0">
                          <a:solidFill>
                            <a:schemeClr val="tx1"/>
                          </a:solidFill>
                          <a:latin typeface="メイリオ" panose="020B0604030504040204" pitchFamily="50" charset="-128"/>
                          <a:ea typeface="メイリオ" panose="020B0604030504040204" pitchFamily="50" charset="-128"/>
                        </a:rPr>
                        <a:t>16</a:t>
                      </a:r>
                      <a:endParaRPr kumimoji="1" lang="ja-JP" altLang="en-US" sz="4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 b="0" dirty="0">
                          <a:solidFill>
                            <a:schemeClr val="tx1"/>
                          </a:solidFill>
                          <a:latin typeface="メイリオ" panose="020B0604030504040204" pitchFamily="50" charset="-128"/>
                          <a:ea typeface="メイリオ" panose="020B0604030504040204" pitchFamily="50" charset="-128"/>
                        </a:rPr>
                        <a:t>28</a:t>
                      </a:r>
                      <a:endParaRPr kumimoji="1" lang="ja-JP" altLang="en-US" sz="4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1389596"/>
                  </a:ext>
                </a:extLst>
              </a:tr>
            </a:tbl>
          </a:graphicData>
        </a:graphic>
      </p:graphicFrame>
      <p:sp>
        <p:nvSpPr>
          <p:cNvPr id="33" name="テキスト ボックス 32">
            <a:extLst>
              <a:ext uri="{FF2B5EF4-FFF2-40B4-BE49-F238E27FC236}">
                <a16:creationId xmlns:a16="http://schemas.microsoft.com/office/drawing/2014/main" id="{C1E1D84F-CA33-C27B-9E7E-14732741BCA0}"/>
              </a:ext>
            </a:extLst>
          </p:cNvPr>
          <p:cNvSpPr txBox="1"/>
          <p:nvPr/>
        </p:nvSpPr>
        <p:spPr>
          <a:xfrm>
            <a:off x="7946982" y="2924698"/>
            <a:ext cx="1026256" cy="1338828"/>
          </a:xfrm>
          <a:prstGeom prst="rect">
            <a:avLst/>
          </a:prstGeom>
          <a:noFill/>
        </p:spPr>
        <p:txBody>
          <a:bodyPr wrap="square" rtlCol="0">
            <a:spAutoFit/>
          </a:bodyPr>
          <a:lstStyle/>
          <a:p>
            <a:r>
              <a:rPr kumimoji="1" lang="en-US" altLang="ja-JP" sz="900" dirty="0">
                <a:solidFill>
                  <a:srgbClr val="002060"/>
                </a:solidFill>
                <a:latin typeface="メイリオ" panose="020B0604030504040204" pitchFamily="50" charset="-128"/>
                <a:ea typeface="メイリオ" panose="020B0604030504040204" pitchFamily="50" charset="-128"/>
              </a:rPr>
              <a:t>※</a:t>
            </a:r>
            <a:r>
              <a:rPr lang="ja-JP" altLang="en-US" sz="900" dirty="0">
                <a:solidFill>
                  <a:srgbClr val="002060"/>
                </a:solidFill>
                <a:latin typeface="メイリオ" panose="020B0604030504040204" pitchFamily="50" charset="-128"/>
                <a:ea typeface="メイリオ" panose="020B0604030504040204" pitchFamily="50" charset="-128"/>
              </a:rPr>
              <a:t>「縦と横の交わったところ」を見付けられていない児童を見付けて支援しましょう！</a:t>
            </a:r>
            <a:endParaRPr lang="en-US" altLang="ja-JP" sz="900" dirty="0">
              <a:solidFill>
                <a:srgbClr val="002060"/>
              </a:solidFill>
              <a:latin typeface="メイリオ" panose="020B0604030504040204" pitchFamily="50" charset="-128"/>
              <a:ea typeface="メイリオ" panose="020B0604030504040204" pitchFamily="50" charset="-128"/>
            </a:endParaRPr>
          </a:p>
          <a:p>
            <a:r>
              <a:rPr kumimoji="1" lang="ja-JP" altLang="en-US" sz="900" dirty="0">
                <a:solidFill>
                  <a:srgbClr val="002060"/>
                </a:solidFill>
                <a:latin typeface="メイリオ" panose="020B0604030504040204" pitchFamily="50" charset="-128"/>
                <a:ea typeface="メイリオ" panose="020B0604030504040204" pitchFamily="50" charset="-128"/>
              </a:rPr>
              <a:t>→</a:t>
            </a:r>
            <a:r>
              <a:rPr kumimoji="1" lang="ja-JP" altLang="en-US" sz="900" u="sng" dirty="0">
                <a:solidFill>
                  <a:srgbClr val="002060"/>
                </a:solidFill>
                <a:latin typeface="メイリオ" panose="020B0604030504040204" pitchFamily="50" charset="-128"/>
                <a:ea typeface="メイリオ" panose="020B0604030504040204" pitchFamily="50" charset="-128"/>
              </a:rPr>
              <a:t>支援の具体は次のスライドで紹介します。</a:t>
            </a:r>
          </a:p>
        </p:txBody>
      </p:sp>
      <p:pic>
        <p:nvPicPr>
          <p:cNvPr id="12" name="Picture 6" descr="女性教師のイラスト（職業）">
            <a:extLst>
              <a:ext uri="{FF2B5EF4-FFF2-40B4-BE49-F238E27FC236}">
                <a16:creationId xmlns:a16="http://schemas.microsoft.com/office/drawing/2014/main" id="{BD5CAEB2-940A-D02F-997C-5B87EF11BE6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7075636" y="6014308"/>
            <a:ext cx="712324" cy="629263"/>
          </a:xfrm>
          <a:prstGeom prst="rect">
            <a:avLst/>
          </a:prstGeom>
          <a:noFill/>
          <a:extLst>
            <a:ext uri="{909E8E84-426E-40DD-AFC4-6F175D3DCCD1}">
              <a14:hiddenFill xmlns:a14="http://schemas.microsoft.com/office/drawing/2010/main">
                <a:solidFill>
                  <a:srgbClr val="FFFFFF"/>
                </a:solidFill>
              </a14:hiddenFill>
            </a:ext>
          </a:extLst>
        </p:spPr>
      </p:pic>
      <p:sp>
        <p:nvSpPr>
          <p:cNvPr id="34" name="吹き出し: 角を丸めた四角形 33">
            <a:extLst>
              <a:ext uri="{FF2B5EF4-FFF2-40B4-BE49-F238E27FC236}">
                <a16:creationId xmlns:a16="http://schemas.microsoft.com/office/drawing/2014/main" id="{BDD69F60-1744-B4CE-EBB8-50EFD9722D65}"/>
              </a:ext>
            </a:extLst>
          </p:cNvPr>
          <p:cNvSpPr/>
          <p:nvPr/>
        </p:nvSpPr>
        <p:spPr>
          <a:xfrm>
            <a:off x="5532242" y="5974436"/>
            <a:ext cx="1389187" cy="679698"/>
          </a:xfrm>
          <a:prstGeom prst="wedgeRoundRectCallout">
            <a:avLst>
              <a:gd name="adj1" fmla="val 65601"/>
              <a:gd name="adj2" fmla="val 29769"/>
              <a:gd name="adj3" fmla="val 16667"/>
            </a:avLst>
          </a:prstGeom>
          <a:solidFill>
            <a:srgbClr val="FFFF00">
              <a:alpha val="9804"/>
            </a:srgbClr>
          </a:solidFill>
          <a:ln>
            <a:solidFill>
              <a:srgbClr val="FFFF0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dirty="0">
                <a:solidFill>
                  <a:prstClr val="black"/>
                </a:solidFill>
                <a:latin typeface="メイリオ" panose="020B0604030504040204" pitchFamily="50" charset="-128"/>
                <a:ea typeface="メイリオ" panose="020B0604030504040204" pitchFamily="50" charset="-128"/>
              </a:rPr>
              <a:t>では、「</a:t>
            </a:r>
            <a:r>
              <a:rPr lang="en-US" altLang="ja-JP" sz="1200" dirty="0">
                <a:solidFill>
                  <a:prstClr val="black"/>
                </a:solidFill>
                <a:latin typeface="メイリオ" panose="020B0604030504040204" pitchFamily="50" charset="-128"/>
                <a:ea typeface="メイリオ" panose="020B0604030504040204" pitchFamily="50" charset="-128"/>
              </a:rPr>
              <a:t>13</a:t>
            </a:r>
            <a:r>
              <a:rPr lang="ja-JP" altLang="en-US" sz="1200" dirty="0">
                <a:solidFill>
                  <a:prstClr val="black"/>
                </a:solidFill>
                <a:latin typeface="メイリオ" panose="020B0604030504040204" pitchFamily="50" charset="-128"/>
                <a:ea typeface="メイリオ" panose="020B0604030504040204" pitchFamily="50" charset="-128"/>
              </a:rPr>
              <a:t>」はどんな人数を表していますか？</a:t>
            </a:r>
            <a:endPar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6" name="テキスト ボックス 35">
            <a:extLst>
              <a:ext uri="{FF2B5EF4-FFF2-40B4-BE49-F238E27FC236}">
                <a16:creationId xmlns:a16="http://schemas.microsoft.com/office/drawing/2014/main" id="{8C3D2628-7B5B-1261-22E0-1BF1E5B6694E}"/>
              </a:ext>
            </a:extLst>
          </p:cNvPr>
          <p:cNvSpPr txBox="1"/>
          <p:nvPr/>
        </p:nvSpPr>
        <p:spPr>
          <a:xfrm>
            <a:off x="7787960" y="6073289"/>
            <a:ext cx="1026256" cy="507831"/>
          </a:xfrm>
          <a:prstGeom prst="rect">
            <a:avLst/>
          </a:prstGeom>
          <a:noFill/>
        </p:spPr>
        <p:txBody>
          <a:bodyPr wrap="square" rtlCol="0">
            <a:spAutoFit/>
          </a:bodyPr>
          <a:lstStyle/>
          <a:p>
            <a:r>
              <a:rPr kumimoji="1" lang="en-US" altLang="ja-JP" sz="900" dirty="0">
                <a:solidFill>
                  <a:srgbClr val="002060"/>
                </a:solidFill>
                <a:latin typeface="メイリオ" panose="020B0604030504040204" pitchFamily="50" charset="-128"/>
                <a:ea typeface="メイリオ" panose="020B0604030504040204" pitchFamily="50" charset="-128"/>
              </a:rPr>
              <a:t>※</a:t>
            </a:r>
            <a:r>
              <a:rPr kumimoji="1" lang="ja-JP" altLang="en-US" sz="900" dirty="0">
                <a:solidFill>
                  <a:srgbClr val="002060"/>
                </a:solidFill>
                <a:latin typeface="メイリオ" panose="020B0604030504040204" pitchFamily="50" charset="-128"/>
                <a:ea typeface="メイリオ" panose="020B0604030504040204" pitchFamily="50" charset="-128"/>
              </a:rPr>
              <a:t>表にある数の意味を問いかけてみましょう</a:t>
            </a:r>
            <a:r>
              <a:rPr lang="ja-JP" altLang="en-US" sz="900" dirty="0">
                <a:solidFill>
                  <a:srgbClr val="002060"/>
                </a:solidFill>
                <a:latin typeface="メイリオ" panose="020B0604030504040204" pitchFamily="50" charset="-128"/>
                <a:ea typeface="メイリオ" panose="020B0604030504040204" pitchFamily="50" charset="-128"/>
              </a:rPr>
              <a:t>！</a:t>
            </a:r>
            <a:endParaRPr kumimoji="1" lang="ja-JP" altLang="en-US" sz="900" dirty="0">
              <a:solidFill>
                <a:srgbClr val="002060"/>
              </a:solidFill>
              <a:latin typeface="メイリオ" panose="020B0604030504040204" pitchFamily="50" charset="-128"/>
              <a:ea typeface="メイリオ" panose="020B0604030504040204" pitchFamily="50" charset="-128"/>
            </a:endParaRPr>
          </a:p>
        </p:txBody>
      </p:sp>
      <p:pic>
        <p:nvPicPr>
          <p:cNvPr id="1026" name="Picture 2" descr="人差し指を立てた手のイラスト（甲）">
            <a:extLst>
              <a:ext uri="{FF2B5EF4-FFF2-40B4-BE49-F238E27FC236}">
                <a16:creationId xmlns:a16="http://schemas.microsoft.com/office/drawing/2014/main" id="{0214DF7B-760C-8D4E-901F-79D78AB5EA9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887714">
            <a:off x="6300254" y="3481762"/>
            <a:ext cx="590254" cy="765144"/>
          </a:xfrm>
          <a:prstGeom prst="rect">
            <a:avLst/>
          </a:prstGeom>
          <a:noFill/>
          <a:extLst>
            <a:ext uri="{909E8E84-426E-40DD-AFC4-6F175D3DCCD1}">
              <a14:hiddenFill xmlns:a14="http://schemas.microsoft.com/office/drawing/2010/main">
                <a:solidFill>
                  <a:srgbClr val="FFFFFF"/>
                </a:solidFill>
              </a14:hiddenFill>
            </a:ext>
          </a:extLst>
        </p:spPr>
      </p:pic>
      <p:sp>
        <p:nvSpPr>
          <p:cNvPr id="35" name="正方形/長方形 34">
            <a:extLst>
              <a:ext uri="{FF2B5EF4-FFF2-40B4-BE49-F238E27FC236}">
                <a16:creationId xmlns:a16="http://schemas.microsoft.com/office/drawing/2014/main" id="{3811D710-F56D-F770-5837-0C6DD4B8B84D}"/>
              </a:ext>
            </a:extLst>
          </p:cNvPr>
          <p:cNvSpPr/>
          <p:nvPr/>
        </p:nvSpPr>
        <p:spPr>
          <a:xfrm>
            <a:off x="1259243" y="206771"/>
            <a:ext cx="313856" cy="320263"/>
          </a:xfrm>
          <a:prstGeom prst="rect">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41764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0C140-CE88-CDE4-C273-47A10968780B}"/>
            </a:ext>
          </a:extLst>
        </p:cNvPr>
        <p:cNvGrpSpPr/>
        <p:nvPr/>
      </p:nvGrpSpPr>
      <p:grpSpPr>
        <a:xfrm>
          <a:off x="0" y="0"/>
          <a:ext cx="0" cy="0"/>
          <a:chOff x="0" y="0"/>
          <a:chExt cx="0" cy="0"/>
        </a:xfrm>
      </p:grpSpPr>
      <p:sp>
        <p:nvSpPr>
          <p:cNvPr id="49" name="正方形/長方形 48">
            <a:extLst>
              <a:ext uri="{FF2B5EF4-FFF2-40B4-BE49-F238E27FC236}">
                <a16:creationId xmlns:a16="http://schemas.microsoft.com/office/drawing/2014/main" id="{162A96B3-2BA1-3193-51E2-A2C320CB25D7}"/>
              </a:ext>
            </a:extLst>
          </p:cNvPr>
          <p:cNvSpPr/>
          <p:nvPr/>
        </p:nvSpPr>
        <p:spPr>
          <a:xfrm>
            <a:off x="144681" y="4661570"/>
            <a:ext cx="2880320" cy="2085117"/>
          </a:xfrm>
          <a:prstGeom prst="rect">
            <a:avLst/>
          </a:prstGeom>
          <a:solidFill>
            <a:srgbClr val="7F7F7F">
              <a:alpha val="1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四角形: 角を丸くする 3">
            <a:extLst>
              <a:ext uri="{FF2B5EF4-FFF2-40B4-BE49-F238E27FC236}">
                <a16:creationId xmlns:a16="http://schemas.microsoft.com/office/drawing/2014/main" id="{09E2978E-80EA-1AC9-307B-34086374B502}"/>
              </a:ext>
            </a:extLst>
          </p:cNvPr>
          <p:cNvSpPr/>
          <p:nvPr/>
        </p:nvSpPr>
        <p:spPr>
          <a:xfrm>
            <a:off x="107505" y="782899"/>
            <a:ext cx="8928992" cy="1081098"/>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2000"/>
              </a:lnSpc>
            </a:pPr>
            <a:endParaRPr lang="en-US" altLang="ja-JP" b="1" u="sng" dirty="0">
              <a:solidFill>
                <a:srgbClr val="002060"/>
              </a:solidFill>
              <a:latin typeface="メイリオ" panose="020B0604030504040204" pitchFamily="50" charset="-128"/>
              <a:ea typeface="メイリオ" panose="020B0604030504040204" pitchFamily="50" charset="-128"/>
            </a:endParaRPr>
          </a:p>
          <a:p>
            <a:endParaRPr lang="en-US" altLang="ja-JP" b="1" u="sng" dirty="0">
              <a:solidFill>
                <a:srgbClr val="002060"/>
              </a:solidFill>
              <a:latin typeface="メイリオ" panose="020B0604030504040204" pitchFamily="50" charset="-128"/>
              <a:ea typeface="メイリオ" panose="020B0604030504040204" pitchFamily="50" charset="-128"/>
            </a:endParaRPr>
          </a:p>
          <a:p>
            <a:r>
              <a:rPr lang="ja-JP" altLang="en-US" sz="1750" b="1" dirty="0">
                <a:solidFill>
                  <a:srgbClr val="002060"/>
                </a:solidFill>
                <a:latin typeface="メイリオ" panose="020B0604030504040204" pitchFamily="50" charset="-128"/>
                <a:ea typeface="メイリオ" panose="020B0604030504040204" pitchFamily="50" charset="-128"/>
              </a:rPr>
              <a:t>　データを分類・整理して二次元の表に表したものを活用し、全ての児童が条件に合わせて位置を正しく指し示しているかを、確認する場面を設けましょう。</a:t>
            </a:r>
            <a:endParaRPr kumimoji="1" lang="ja-JP" altLang="en-US" sz="1750" b="1" dirty="0">
              <a:solidFill>
                <a:srgbClr val="002060"/>
              </a:solidFill>
              <a:latin typeface="メイリオ" panose="020B0604030504040204" pitchFamily="50" charset="-128"/>
              <a:ea typeface="メイリオ" panose="020B0604030504040204" pitchFamily="50" charset="-128"/>
            </a:endParaRPr>
          </a:p>
        </p:txBody>
      </p:sp>
      <p:sp>
        <p:nvSpPr>
          <p:cNvPr id="6" name="タイトル 1">
            <a:extLst>
              <a:ext uri="{FF2B5EF4-FFF2-40B4-BE49-F238E27FC236}">
                <a16:creationId xmlns:a16="http://schemas.microsoft.com/office/drawing/2014/main" id="{A3B034C1-7CB4-E0D2-D0CF-E5A16B48C695}"/>
              </a:ext>
            </a:extLst>
          </p:cNvPr>
          <p:cNvSpPr txBox="1">
            <a:spLocks/>
          </p:cNvSpPr>
          <p:nvPr/>
        </p:nvSpPr>
        <p:spPr>
          <a:xfrm>
            <a:off x="107504" y="121567"/>
            <a:ext cx="8928992" cy="468572"/>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算数 ４（３）</a:t>
            </a:r>
            <a:r>
              <a:rPr lang="ja-JP" altLang="en-US" b="1" dirty="0">
                <a:solidFill>
                  <a:schemeClr val="bg1"/>
                </a:solidFill>
                <a:latin typeface="メイリオ" panose="020B0604030504040204" pitchFamily="50" charset="-128"/>
                <a:ea typeface="メイリオ" panose="020B0604030504040204" pitchFamily="50" charset="-128"/>
              </a:rPr>
              <a:t>二次元の表から、条件に合う数を読み取る問題</a:t>
            </a: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　授業展開例</a:t>
            </a:r>
          </a:p>
        </p:txBody>
      </p:sp>
      <p:sp>
        <p:nvSpPr>
          <p:cNvPr id="2" name="四角形: 角を丸くする 1">
            <a:extLst>
              <a:ext uri="{FF2B5EF4-FFF2-40B4-BE49-F238E27FC236}">
                <a16:creationId xmlns:a16="http://schemas.microsoft.com/office/drawing/2014/main" id="{CCF9B927-A8AF-8A7E-1810-E58FC69976F1}"/>
              </a:ext>
            </a:extLst>
          </p:cNvPr>
          <p:cNvSpPr/>
          <p:nvPr/>
        </p:nvSpPr>
        <p:spPr>
          <a:xfrm>
            <a:off x="107503" y="782899"/>
            <a:ext cx="3775611" cy="394339"/>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b="1" dirty="0">
                <a:solidFill>
                  <a:schemeClr val="bg1"/>
                </a:solidFill>
                <a:latin typeface="メイリオ" panose="020B0604030504040204" pitchFamily="50" charset="-128"/>
                <a:ea typeface="メイリオ" panose="020B0604030504040204" pitchFamily="50" charset="-128"/>
              </a:rPr>
              <a:t>こんな授業を！授業改善のヒント</a:t>
            </a:r>
          </a:p>
        </p:txBody>
      </p:sp>
      <p:sp>
        <p:nvSpPr>
          <p:cNvPr id="38" name="吹き出し: 角を丸めた四角形 37">
            <a:extLst>
              <a:ext uri="{FF2B5EF4-FFF2-40B4-BE49-F238E27FC236}">
                <a16:creationId xmlns:a16="http://schemas.microsoft.com/office/drawing/2014/main" id="{421975E7-8DD9-DAA2-5DB7-CC1CD77BA431}"/>
              </a:ext>
            </a:extLst>
          </p:cNvPr>
          <p:cNvSpPr/>
          <p:nvPr/>
        </p:nvSpPr>
        <p:spPr>
          <a:xfrm>
            <a:off x="4042370" y="5000166"/>
            <a:ext cx="1560353" cy="413677"/>
          </a:xfrm>
          <a:prstGeom prst="wedgeRoundRectCallout">
            <a:avLst>
              <a:gd name="adj1" fmla="val -59900"/>
              <a:gd name="adj2" fmla="val 21675"/>
              <a:gd name="adj3" fmla="val 16667"/>
            </a:avLst>
          </a:prstGeom>
          <a:solidFill>
            <a:srgbClr val="00B050">
              <a:alpha val="9804"/>
            </a:srgbClr>
          </a:solidFill>
          <a:ln>
            <a:solidFill>
              <a:srgbClr val="00B05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メイリオ" panose="020B0604030504040204" pitchFamily="50" charset="-128"/>
                <a:ea typeface="メイリオ" panose="020B0604030504040204" pitchFamily="50" charset="-128"/>
              </a:rPr>
              <a:t>横と縦が交わった</a:t>
            </a:r>
            <a:endParaRPr lang="en-US" altLang="ja-JP" sz="1200" dirty="0">
              <a:solidFill>
                <a:schemeClr val="tx1"/>
              </a:solidFill>
              <a:latin typeface="メイリオ" panose="020B0604030504040204" pitchFamily="50" charset="-128"/>
              <a:ea typeface="メイリオ" panose="020B0604030504040204" pitchFamily="50" charset="-128"/>
            </a:endParaRPr>
          </a:p>
          <a:p>
            <a:pPr algn="ctr"/>
            <a:r>
              <a:rPr lang="ja-JP" altLang="en-US" sz="1200" dirty="0">
                <a:solidFill>
                  <a:schemeClr val="tx1"/>
                </a:solidFill>
                <a:latin typeface="メイリオ" panose="020B0604030504040204" pitchFamily="50" charset="-128"/>
                <a:ea typeface="メイリオ" panose="020B0604030504040204" pitchFamily="50" charset="-128"/>
              </a:rPr>
              <a:t>ところです。</a:t>
            </a:r>
            <a:endParaRPr kumimoji="1" lang="ja-JP" altLang="en-US" sz="1200" dirty="0">
              <a:solidFill>
                <a:schemeClr val="tx1"/>
              </a:solidFill>
              <a:latin typeface="メイリオ" panose="020B0604030504040204" pitchFamily="50" charset="-128"/>
              <a:ea typeface="メイリオ" panose="020B0604030504040204" pitchFamily="50" charset="-128"/>
            </a:endParaRPr>
          </a:p>
        </p:txBody>
      </p:sp>
      <p:pic>
        <p:nvPicPr>
          <p:cNvPr id="40" name="Picture 6" descr="女性教師のイラスト（職業）">
            <a:extLst>
              <a:ext uri="{FF2B5EF4-FFF2-40B4-BE49-F238E27FC236}">
                <a16:creationId xmlns:a16="http://schemas.microsoft.com/office/drawing/2014/main" id="{69E69F59-698D-11A2-744F-D4D3607FAF4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2436302" y="3954218"/>
            <a:ext cx="712324" cy="629263"/>
          </a:xfrm>
          <a:prstGeom prst="rect">
            <a:avLst/>
          </a:prstGeom>
          <a:noFill/>
          <a:extLst>
            <a:ext uri="{909E8E84-426E-40DD-AFC4-6F175D3DCCD1}">
              <a14:hiddenFill xmlns:a14="http://schemas.microsoft.com/office/drawing/2010/main">
                <a:solidFill>
                  <a:srgbClr val="FFFFFF"/>
                </a:solidFill>
              </a14:hiddenFill>
            </a:ext>
          </a:extLst>
        </p:spPr>
      </p:pic>
      <p:sp>
        <p:nvSpPr>
          <p:cNvPr id="43" name="吹き出し: 角を丸めた四角形 42">
            <a:extLst>
              <a:ext uri="{FF2B5EF4-FFF2-40B4-BE49-F238E27FC236}">
                <a16:creationId xmlns:a16="http://schemas.microsoft.com/office/drawing/2014/main" id="{AC2858E5-3159-1F3F-42B8-045558E28A9E}"/>
              </a:ext>
            </a:extLst>
          </p:cNvPr>
          <p:cNvSpPr/>
          <p:nvPr/>
        </p:nvSpPr>
        <p:spPr>
          <a:xfrm>
            <a:off x="3419117" y="2019409"/>
            <a:ext cx="1709457" cy="424908"/>
          </a:xfrm>
          <a:prstGeom prst="wedgeRoundRectCallout">
            <a:avLst>
              <a:gd name="adj1" fmla="val 56079"/>
              <a:gd name="adj2" fmla="val -20950"/>
              <a:gd name="adj3" fmla="val 16667"/>
            </a:avLst>
          </a:prstGeom>
          <a:solidFill>
            <a:srgbClr val="FFFF00">
              <a:alpha val="9804"/>
            </a:srgbClr>
          </a:solidFill>
          <a:ln>
            <a:solidFill>
              <a:srgbClr val="FFFF0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dirty="0">
                <a:solidFill>
                  <a:prstClr val="black"/>
                </a:solidFill>
                <a:latin typeface="メイリオ" panose="020B0604030504040204" pitchFamily="50" charset="-128"/>
                <a:ea typeface="メイリオ" panose="020B0604030504040204" pitchFamily="50" charset="-128"/>
              </a:rPr>
              <a:t>「３の段」はどこを見ますか？</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44" name="表 43">
            <a:extLst>
              <a:ext uri="{FF2B5EF4-FFF2-40B4-BE49-F238E27FC236}">
                <a16:creationId xmlns:a16="http://schemas.microsoft.com/office/drawing/2014/main" id="{F58FDB54-3E0E-89C4-ADD6-F6F0126E91E0}"/>
              </a:ext>
            </a:extLst>
          </p:cNvPr>
          <p:cNvGraphicFramePr>
            <a:graphicFrameLocks noGrp="1"/>
          </p:cNvGraphicFramePr>
          <p:nvPr/>
        </p:nvGraphicFramePr>
        <p:xfrm>
          <a:off x="254592" y="4919773"/>
          <a:ext cx="2660500" cy="1740200"/>
        </p:xfrm>
        <a:graphic>
          <a:graphicData uri="http://schemas.openxmlformats.org/drawingml/2006/table">
            <a:tbl>
              <a:tblPr firstRow="1" bandRow="1">
                <a:tableStyleId>{5C22544A-7EE6-4342-B048-85BDC9FD1C3A}</a:tableStyleId>
              </a:tblPr>
              <a:tblGrid>
                <a:gridCol w="266050">
                  <a:extLst>
                    <a:ext uri="{9D8B030D-6E8A-4147-A177-3AD203B41FA5}">
                      <a16:colId xmlns:a16="http://schemas.microsoft.com/office/drawing/2014/main" val="2162481496"/>
                    </a:ext>
                  </a:extLst>
                </a:gridCol>
                <a:gridCol w="266050">
                  <a:extLst>
                    <a:ext uri="{9D8B030D-6E8A-4147-A177-3AD203B41FA5}">
                      <a16:colId xmlns:a16="http://schemas.microsoft.com/office/drawing/2014/main" val="937428051"/>
                    </a:ext>
                  </a:extLst>
                </a:gridCol>
                <a:gridCol w="266050">
                  <a:extLst>
                    <a:ext uri="{9D8B030D-6E8A-4147-A177-3AD203B41FA5}">
                      <a16:colId xmlns:a16="http://schemas.microsoft.com/office/drawing/2014/main" val="2780933996"/>
                    </a:ext>
                  </a:extLst>
                </a:gridCol>
                <a:gridCol w="266050">
                  <a:extLst>
                    <a:ext uri="{9D8B030D-6E8A-4147-A177-3AD203B41FA5}">
                      <a16:colId xmlns:a16="http://schemas.microsoft.com/office/drawing/2014/main" val="3102320961"/>
                    </a:ext>
                  </a:extLst>
                </a:gridCol>
                <a:gridCol w="266050">
                  <a:extLst>
                    <a:ext uri="{9D8B030D-6E8A-4147-A177-3AD203B41FA5}">
                      <a16:colId xmlns:a16="http://schemas.microsoft.com/office/drawing/2014/main" val="2764389341"/>
                    </a:ext>
                  </a:extLst>
                </a:gridCol>
                <a:gridCol w="266050">
                  <a:extLst>
                    <a:ext uri="{9D8B030D-6E8A-4147-A177-3AD203B41FA5}">
                      <a16:colId xmlns:a16="http://schemas.microsoft.com/office/drawing/2014/main" val="1986281916"/>
                    </a:ext>
                  </a:extLst>
                </a:gridCol>
                <a:gridCol w="266050">
                  <a:extLst>
                    <a:ext uri="{9D8B030D-6E8A-4147-A177-3AD203B41FA5}">
                      <a16:colId xmlns:a16="http://schemas.microsoft.com/office/drawing/2014/main" val="3578386940"/>
                    </a:ext>
                  </a:extLst>
                </a:gridCol>
                <a:gridCol w="266050">
                  <a:extLst>
                    <a:ext uri="{9D8B030D-6E8A-4147-A177-3AD203B41FA5}">
                      <a16:colId xmlns:a16="http://schemas.microsoft.com/office/drawing/2014/main" val="4178652838"/>
                    </a:ext>
                  </a:extLst>
                </a:gridCol>
                <a:gridCol w="266050">
                  <a:extLst>
                    <a:ext uri="{9D8B030D-6E8A-4147-A177-3AD203B41FA5}">
                      <a16:colId xmlns:a16="http://schemas.microsoft.com/office/drawing/2014/main" val="3241000969"/>
                    </a:ext>
                  </a:extLst>
                </a:gridCol>
                <a:gridCol w="266050">
                  <a:extLst>
                    <a:ext uri="{9D8B030D-6E8A-4147-A177-3AD203B41FA5}">
                      <a16:colId xmlns:a16="http://schemas.microsoft.com/office/drawing/2014/main" val="1121502260"/>
                    </a:ext>
                  </a:extLst>
                </a:gridCol>
              </a:tblGrid>
              <a:tr h="174020">
                <a:tc>
                  <a:txBody>
                    <a:bodyPr/>
                    <a:lstStyle/>
                    <a:p>
                      <a:pPr algn="ct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1</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2</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3</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4</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5</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6</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7</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8</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9</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254752665"/>
                  </a:ext>
                </a:extLst>
              </a:tr>
              <a:tr h="174020">
                <a:tc>
                  <a:txBody>
                    <a:bodyPr/>
                    <a:lstStyle/>
                    <a:p>
                      <a:pPr algn="ctr"/>
                      <a:r>
                        <a:rPr kumimoji="1" lang="en-US" altLang="ja-JP" sz="500" b="1" dirty="0">
                          <a:solidFill>
                            <a:schemeClr val="tx1"/>
                          </a:solidFill>
                          <a:latin typeface="メイリオ" panose="020B0604030504040204" pitchFamily="50" charset="-128"/>
                          <a:ea typeface="メイリオ" panose="020B0604030504040204" pitchFamily="50" charset="-128"/>
                        </a:rPr>
                        <a:t>1</a:t>
                      </a:r>
                      <a:endParaRPr kumimoji="1" lang="ja-JP" altLang="en-US" sz="500" b="1"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1</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2</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3</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4</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5</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6</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7</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8</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9</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39036874"/>
                  </a:ext>
                </a:extLst>
              </a:tr>
              <a:tr h="174020">
                <a:tc>
                  <a:txBody>
                    <a:bodyPr/>
                    <a:lstStyle/>
                    <a:p>
                      <a:pPr algn="ctr"/>
                      <a:r>
                        <a:rPr kumimoji="1" lang="en-US" altLang="ja-JP" sz="500" b="1" dirty="0">
                          <a:solidFill>
                            <a:schemeClr val="tx1"/>
                          </a:solidFill>
                          <a:latin typeface="メイリオ" panose="020B0604030504040204" pitchFamily="50" charset="-128"/>
                          <a:ea typeface="メイリオ" panose="020B0604030504040204" pitchFamily="50" charset="-128"/>
                        </a:rPr>
                        <a:t>2</a:t>
                      </a:r>
                      <a:endParaRPr kumimoji="1" lang="ja-JP" altLang="en-US" sz="500" b="1"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2</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4</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6</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8</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10</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12</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14</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16</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18</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04027357"/>
                  </a:ext>
                </a:extLst>
              </a:tr>
              <a:tr h="174020">
                <a:tc>
                  <a:txBody>
                    <a:bodyPr/>
                    <a:lstStyle/>
                    <a:p>
                      <a:pPr algn="ctr"/>
                      <a:r>
                        <a:rPr kumimoji="1" lang="en-US" altLang="ja-JP" sz="500" b="1" dirty="0">
                          <a:solidFill>
                            <a:schemeClr val="tx1"/>
                          </a:solidFill>
                          <a:latin typeface="メイリオ" panose="020B0604030504040204" pitchFamily="50" charset="-128"/>
                          <a:ea typeface="メイリオ" panose="020B0604030504040204" pitchFamily="50" charset="-128"/>
                        </a:rPr>
                        <a:t>3</a:t>
                      </a:r>
                      <a:endParaRPr kumimoji="1" lang="ja-JP" altLang="en-US" sz="500" b="1"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3</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6</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9</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12</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15</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18</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21</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24</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27</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05557157"/>
                  </a:ext>
                </a:extLst>
              </a:tr>
              <a:tr h="174020">
                <a:tc>
                  <a:txBody>
                    <a:bodyPr/>
                    <a:lstStyle/>
                    <a:p>
                      <a:pPr algn="ctr"/>
                      <a:r>
                        <a:rPr kumimoji="1" lang="en-US" altLang="ja-JP" sz="500" b="1" dirty="0">
                          <a:solidFill>
                            <a:schemeClr val="tx1"/>
                          </a:solidFill>
                          <a:latin typeface="メイリオ" panose="020B0604030504040204" pitchFamily="50" charset="-128"/>
                          <a:ea typeface="メイリオ" panose="020B0604030504040204" pitchFamily="50" charset="-128"/>
                        </a:rPr>
                        <a:t>4</a:t>
                      </a:r>
                      <a:endParaRPr kumimoji="1" lang="ja-JP" altLang="en-US" sz="500" b="1"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4</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8</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12</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16</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20</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24</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28</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32</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36</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02742595"/>
                  </a:ext>
                </a:extLst>
              </a:tr>
              <a:tr h="174020">
                <a:tc>
                  <a:txBody>
                    <a:bodyPr/>
                    <a:lstStyle/>
                    <a:p>
                      <a:pPr algn="ctr"/>
                      <a:r>
                        <a:rPr kumimoji="1" lang="en-US" altLang="ja-JP" sz="500" b="1" dirty="0">
                          <a:solidFill>
                            <a:schemeClr val="tx1"/>
                          </a:solidFill>
                          <a:latin typeface="メイリオ" panose="020B0604030504040204" pitchFamily="50" charset="-128"/>
                          <a:ea typeface="メイリオ" panose="020B0604030504040204" pitchFamily="50" charset="-128"/>
                        </a:rPr>
                        <a:t>5</a:t>
                      </a:r>
                      <a:endParaRPr kumimoji="1" lang="ja-JP" altLang="en-US" sz="500" b="1"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5</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10</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15</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20</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25</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30</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35</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40</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45</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3250492"/>
                  </a:ext>
                </a:extLst>
              </a:tr>
              <a:tr h="174020">
                <a:tc>
                  <a:txBody>
                    <a:bodyPr/>
                    <a:lstStyle/>
                    <a:p>
                      <a:pPr algn="ctr"/>
                      <a:r>
                        <a:rPr kumimoji="1" lang="en-US" altLang="ja-JP" sz="500" b="1" dirty="0">
                          <a:solidFill>
                            <a:schemeClr val="tx1"/>
                          </a:solidFill>
                          <a:latin typeface="メイリオ" panose="020B0604030504040204" pitchFamily="50" charset="-128"/>
                          <a:ea typeface="メイリオ" panose="020B0604030504040204" pitchFamily="50" charset="-128"/>
                        </a:rPr>
                        <a:t>6</a:t>
                      </a:r>
                      <a:endParaRPr kumimoji="1" lang="ja-JP" altLang="en-US" sz="500" b="1"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6</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12</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18</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24</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30</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36</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42</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48</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54</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04961839"/>
                  </a:ext>
                </a:extLst>
              </a:tr>
              <a:tr h="174020">
                <a:tc>
                  <a:txBody>
                    <a:bodyPr/>
                    <a:lstStyle/>
                    <a:p>
                      <a:pPr algn="ctr"/>
                      <a:r>
                        <a:rPr kumimoji="1" lang="en-US" altLang="ja-JP" sz="500" b="1" dirty="0">
                          <a:solidFill>
                            <a:schemeClr val="tx1"/>
                          </a:solidFill>
                          <a:latin typeface="メイリオ" panose="020B0604030504040204" pitchFamily="50" charset="-128"/>
                          <a:ea typeface="メイリオ" panose="020B0604030504040204" pitchFamily="50" charset="-128"/>
                        </a:rPr>
                        <a:t>7</a:t>
                      </a:r>
                      <a:endParaRPr kumimoji="1" lang="ja-JP" altLang="en-US" sz="500" b="1"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7</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14</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21</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28</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35</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42</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49</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56</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63</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15791737"/>
                  </a:ext>
                </a:extLst>
              </a:tr>
              <a:tr h="174020">
                <a:tc>
                  <a:txBody>
                    <a:bodyPr/>
                    <a:lstStyle/>
                    <a:p>
                      <a:pPr algn="ctr"/>
                      <a:r>
                        <a:rPr kumimoji="1" lang="en-US" altLang="ja-JP" sz="500" b="1" dirty="0">
                          <a:solidFill>
                            <a:schemeClr val="tx1"/>
                          </a:solidFill>
                          <a:latin typeface="メイリオ" panose="020B0604030504040204" pitchFamily="50" charset="-128"/>
                          <a:ea typeface="メイリオ" panose="020B0604030504040204" pitchFamily="50" charset="-128"/>
                        </a:rPr>
                        <a:t>8</a:t>
                      </a:r>
                      <a:endParaRPr kumimoji="1" lang="ja-JP" altLang="en-US" sz="500" b="1"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8</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16</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24</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32</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40</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48</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56</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64</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72</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22779325"/>
                  </a:ext>
                </a:extLst>
              </a:tr>
              <a:tr h="174020">
                <a:tc>
                  <a:txBody>
                    <a:bodyPr/>
                    <a:lstStyle/>
                    <a:p>
                      <a:pPr algn="ctr"/>
                      <a:r>
                        <a:rPr kumimoji="1" lang="en-US" altLang="ja-JP" sz="500" b="1" dirty="0">
                          <a:solidFill>
                            <a:schemeClr val="tx1"/>
                          </a:solidFill>
                          <a:latin typeface="メイリオ" panose="020B0604030504040204" pitchFamily="50" charset="-128"/>
                          <a:ea typeface="メイリオ" panose="020B0604030504040204" pitchFamily="50" charset="-128"/>
                        </a:rPr>
                        <a:t>9</a:t>
                      </a:r>
                      <a:endParaRPr kumimoji="1" lang="ja-JP" altLang="en-US" sz="500" b="1"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9</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18</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27</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36</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45</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54</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63</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72</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500" dirty="0">
                          <a:solidFill>
                            <a:schemeClr val="tx1"/>
                          </a:solidFill>
                          <a:latin typeface="メイリオ" panose="020B0604030504040204" pitchFamily="50" charset="-128"/>
                          <a:ea typeface="メイリオ" panose="020B0604030504040204" pitchFamily="50" charset="-128"/>
                        </a:rPr>
                        <a:t>81</a:t>
                      </a:r>
                      <a:endParaRPr kumimoji="1" lang="ja-JP" altLang="en-US" sz="5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79774117"/>
                  </a:ext>
                </a:extLst>
              </a:tr>
            </a:tbl>
          </a:graphicData>
        </a:graphic>
      </p:graphicFrame>
      <p:sp>
        <p:nvSpPr>
          <p:cNvPr id="45" name="テキスト ボックス 44">
            <a:extLst>
              <a:ext uri="{FF2B5EF4-FFF2-40B4-BE49-F238E27FC236}">
                <a16:creationId xmlns:a16="http://schemas.microsoft.com/office/drawing/2014/main" id="{B767BC99-D9FD-4679-F39C-8B96FBBA1379}"/>
              </a:ext>
            </a:extLst>
          </p:cNvPr>
          <p:cNvSpPr txBox="1"/>
          <p:nvPr/>
        </p:nvSpPr>
        <p:spPr>
          <a:xfrm>
            <a:off x="1133436" y="4667898"/>
            <a:ext cx="902811" cy="307777"/>
          </a:xfrm>
          <a:prstGeom prst="rect">
            <a:avLst/>
          </a:prstGeom>
          <a:noFill/>
        </p:spPr>
        <p:txBody>
          <a:bodyPr wrap="none" rtlCol="0">
            <a:spAutoFit/>
          </a:bodyPr>
          <a:lstStyle/>
          <a:p>
            <a:r>
              <a:rPr lang="ja-JP" altLang="en-US" sz="1400" b="1" dirty="0">
                <a:latin typeface="メイリオ" panose="020B0604030504040204" pitchFamily="50" charset="-128"/>
                <a:ea typeface="メイリオ" panose="020B0604030504040204" pitchFamily="50" charset="-128"/>
              </a:rPr>
              <a:t>九九の表</a:t>
            </a:r>
            <a:endParaRPr lang="en-US" altLang="ja-JP" sz="1400" b="1" dirty="0">
              <a:latin typeface="メイリオ" panose="020B0604030504040204" pitchFamily="50" charset="-128"/>
              <a:ea typeface="メイリオ" panose="020B0604030504040204" pitchFamily="50" charset="-128"/>
            </a:endParaRPr>
          </a:p>
        </p:txBody>
      </p:sp>
      <p:sp>
        <p:nvSpPr>
          <p:cNvPr id="51" name="吹き出し: 角を丸めた四角形 50">
            <a:extLst>
              <a:ext uri="{FF2B5EF4-FFF2-40B4-BE49-F238E27FC236}">
                <a16:creationId xmlns:a16="http://schemas.microsoft.com/office/drawing/2014/main" id="{DC616163-09DF-2351-41D8-B6955A32731F}"/>
              </a:ext>
            </a:extLst>
          </p:cNvPr>
          <p:cNvSpPr/>
          <p:nvPr/>
        </p:nvSpPr>
        <p:spPr>
          <a:xfrm>
            <a:off x="3407358" y="5597455"/>
            <a:ext cx="1721216" cy="531379"/>
          </a:xfrm>
          <a:prstGeom prst="wedgeRoundRectCallout">
            <a:avLst>
              <a:gd name="adj1" fmla="val 55591"/>
              <a:gd name="adj2" fmla="val 26069"/>
              <a:gd name="adj3" fmla="val 16667"/>
            </a:avLst>
          </a:prstGeom>
          <a:solidFill>
            <a:srgbClr val="FFFF00">
              <a:alpha val="9804"/>
            </a:srgbClr>
          </a:solidFill>
          <a:ln>
            <a:solidFill>
              <a:srgbClr val="FFFF0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この表でも同じように考えられるかな？</a:t>
            </a:r>
          </a:p>
        </p:txBody>
      </p:sp>
      <p:sp>
        <p:nvSpPr>
          <p:cNvPr id="54" name="吹き出し: 角を丸めた四角形 53">
            <a:extLst>
              <a:ext uri="{FF2B5EF4-FFF2-40B4-BE49-F238E27FC236}">
                <a16:creationId xmlns:a16="http://schemas.microsoft.com/office/drawing/2014/main" id="{014BFD5F-426C-5E3A-1C26-6F60BFCB6E87}"/>
              </a:ext>
            </a:extLst>
          </p:cNvPr>
          <p:cNvSpPr/>
          <p:nvPr/>
        </p:nvSpPr>
        <p:spPr>
          <a:xfrm>
            <a:off x="3934897" y="6312446"/>
            <a:ext cx="1823884" cy="413677"/>
          </a:xfrm>
          <a:prstGeom prst="wedgeRoundRectCallout">
            <a:avLst>
              <a:gd name="adj1" fmla="val -57445"/>
              <a:gd name="adj2" fmla="val 26300"/>
              <a:gd name="adj3" fmla="val 16667"/>
            </a:avLst>
          </a:prstGeom>
          <a:solidFill>
            <a:srgbClr val="00B050">
              <a:alpha val="9804"/>
            </a:srgbClr>
          </a:solidFill>
          <a:ln>
            <a:solidFill>
              <a:srgbClr val="00B05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メイリオ" panose="020B0604030504040204" pitchFamily="50" charset="-128"/>
                <a:ea typeface="メイリオ" panose="020B0604030504040204" pitchFamily="50" charset="-128"/>
              </a:rPr>
              <a:t>うーん</a:t>
            </a:r>
            <a:r>
              <a:rPr kumimoji="1" lang="en-US" altLang="ja-JP" sz="1200" dirty="0">
                <a:solidFill>
                  <a:schemeClr val="tx1"/>
                </a:solidFill>
                <a:latin typeface="メイリオ" panose="020B0604030504040204" pitchFamily="50" charset="-128"/>
                <a:ea typeface="メイリオ" panose="020B0604030504040204" pitchFamily="50" charset="-128"/>
              </a:rPr>
              <a:t>…</a:t>
            </a:r>
            <a:r>
              <a:rPr kumimoji="1" lang="ja-JP" altLang="en-US" sz="1200" dirty="0">
                <a:solidFill>
                  <a:schemeClr val="tx1"/>
                </a:solidFill>
                <a:latin typeface="メイリオ" panose="020B0604030504040204" pitchFamily="50" charset="-128"/>
                <a:ea typeface="メイリオ" panose="020B0604030504040204" pitchFamily="50" charset="-128"/>
              </a:rPr>
              <a:t>どこを見ればいいんだろう。</a:t>
            </a:r>
          </a:p>
        </p:txBody>
      </p:sp>
      <p:pic>
        <p:nvPicPr>
          <p:cNvPr id="35" name="図 34">
            <a:extLst>
              <a:ext uri="{FF2B5EF4-FFF2-40B4-BE49-F238E27FC236}">
                <a16:creationId xmlns:a16="http://schemas.microsoft.com/office/drawing/2014/main" id="{83714C9A-34D9-7BAB-23E2-A0AB16CDE73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13018" y="4471666"/>
            <a:ext cx="549972" cy="549972"/>
          </a:xfrm>
          <a:prstGeom prst="rect">
            <a:avLst/>
          </a:prstGeom>
        </p:spPr>
      </p:pic>
      <p:pic>
        <p:nvPicPr>
          <p:cNvPr id="56" name="図 55">
            <a:extLst>
              <a:ext uri="{FF2B5EF4-FFF2-40B4-BE49-F238E27FC236}">
                <a16:creationId xmlns:a16="http://schemas.microsoft.com/office/drawing/2014/main" id="{245DB4DA-9636-2475-44FC-800C6503B6A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83593" y="2538532"/>
            <a:ext cx="549972" cy="549972"/>
          </a:xfrm>
          <a:prstGeom prst="rect">
            <a:avLst/>
          </a:prstGeom>
        </p:spPr>
      </p:pic>
      <p:pic>
        <p:nvPicPr>
          <p:cNvPr id="3" name="図 2">
            <a:extLst>
              <a:ext uri="{FF2B5EF4-FFF2-40B4-BE49-F238E27FC236}">
                <a16:creationId xmlns:a16="http://schemas.microsoft.com/office/drawing/2014/main" id="{7964B37F-96CE-8180-127E-00B7415033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1283" y="3395510"/>
            <a:ext cx="549972" cy="549972"/>
          </a:xfrm>
          <a:prstGeom prst="rect">
            <a:avLst/>
          </a:prstGeom>
        </p:spPr>
      </p:pic>
      <p:sp>
        <p:nvSpPr>
          <p:cNvPr id="5" name="吹き出し: 角を丸めた四角形 4">
            <a:extLst>
              <a:ext uri="{FF2B5EF4-FFF2-40B4-BE49-F238E27FC236}">
                <a16:creationId xmlns:a16="http://schemas.microsoft.com/office/drawing/2014/main" id="{DBBFF25A-D855-9964-19F7-76007FE2A5A1}"/>
              </a:ext>
            </a:extLst>
          </p:cNvPr>
          <p:cNvSpPr/>
          <p:nvPr/>
        </p:nvSpPr>
        <p:spPr>
          <a:xfrm>
            <a:off x="929779" y="3492855"/>
            <a:ext cx="1565784" cy="413677"/>
          </a:xfrm>
          <a:prstGeom prst="wedgeRoundRectCallout">
            <a:avLst>
              <a:gd name="adj1" fmla="val -59749"/>
              <a:gd name="adj2" fmla="val 23277"/>
              <a:gd name="adj3" fmla="val 16667"/>
            </a:avLst>
          </a:prstGeom>
          <a:solidFill>
            <a:srgbClr val="00B050">
              <a:alpha val="9804"/>
            </a:srgbClr>
          </a:solidFill>
          <a:ln>
            <a:solidFill>
              <a:srgbClr val="00B05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メイリオ" panose="020B0604030504040204" pitchFamily="50" charset="-128"/>
                <a:ea typeface="メイリオ" panose="020B0604030504040204" pitchFamily="50" charset="-128"/>
              </a:rPr>
              <a:t>どこを見ればいいか分からない</a:t>
            </a:r>
            <a:r>
              <a:rPr lang="en-US" altLang="ja-JP" sz="1200" dirty="0">
                <a:solidFill>
                  <a:schemeClr val="tx1"/>
                </a:solidFill>
                <a:latin typeface="メイリオ" panose="020B0604030504040204" pitchFamily="50" charset="-128"/>
                <a:ea typeface="メイリオ" panose="020B0604030504040204" pitchFamily="50" charset="-128"/>
              </a:rPr>
              <a:t>…</a:t>
            </a:r>
            <a:r>
              <a:rPr lang="ja-JP" altLang="en-US" sz="1200" dirty="0">
                <a:solidFill>
                  <a:schemeClr val="tx1"/>
                </a:solidFill>
                <a:latin typeface="メイリオ" panose="020B0604030504040204" pitchFamily="50" charset="-128"/>
                <a:ea typeface="メイリオ" panose="020B0604030504040204" pitchFamily="50" charset="-128"/>
              </a:rPr>
              <a:t>。</a:t>
            </a:r>
            <a:endParaRPr kumimoji="1" lang="ja-JP" altLang="en-US" sz="1200" dirty="0">
              <a:solidFill>
                <a:schemeClr val="tx1"/>
              </a:solidFill>
              <a:latin typeface="メイリオ" panose="020B0604030504040204" pitchFamily="50" charset="-128"/>
              <a:ea typeface="メイリオ" panose="020B0604030504040204" pitchFamily="50" charset="-128"/>
            </a:endParaRPr>
          </a:p>
        </p:txBody>
      </p:sp>
      <p:sp>
        <p:nvSpPr>
          <p:cNvPr id="7" name="吹き出し: 角を丸めた四角形 6">
            <a:extLst>
              <a:ext uri="{FF2B5EF4-FFF2-40B4-BE49-F238E27FC236}">
                <a16:creationId xmlns:a16="http://schemas.microsoft.com/office/drawing/2014/main" id="{352FFE28-833F-CF15-513F-F4B95A9E3B7E}"/>
              </a:ext>
            </a:extLst>
          </p:cNvPr>
          <p:cNvSpPr/>
          <p:nvPr/>
        </p:nvSpPr>
        <p:spPr>
          <a:xfrm>
            <a:off x="142912" y="4003878"/>
            <a:ext cx="2195071" cy="611269"/>
          </a:xfrm>
          <a:prstGeom prst="wedgeRoundRectCallout">
            <a:avLst>
              <a:gd name="adj1" fmla="val 57493"/>
              <a:gd name="adj2" fmla="val 21535"/>
              <a:gd name="adj3" fmla="val 16667"/>
            </a:avLst>
          </a:prstGeom>
          <a:solidFill>
            <a:srgbClr val="FFFF00">
              <a:alpha val="9804"/>
            </a:srgbClr>
          </a:solidFill>
          <a:ln>
            <a:solidFill>
              <a:srgbClr val="FFFF0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dirty="0">
                <a:solidFill>
                  <a:prstClr val="black"/>
                </a:solidFill>
                <a:latin typeface="メイリオ" panose="020B0604030504040204" pitchFamily="50" charset="-128"/>
                <a:ea typeface="メイリオ" panose="020B0604030504040204" pitchFamily="50" charset="-128"/>
              </a:rPr>
              <a:t>こ</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の</a:t>
            </a:r>
            <a:r>
              <a:rPr kumimoji="1" lang="ja-JP" altLang="en-US" sz="1200"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見方</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、前にもやったことがあるんだよ。九九の表を思い出してみましょう。</a:t>
            </a:r>
          </a:p>
        </p:txBody>
      </p:sp>
      <p:sp>
        <p:nvSpPr>
          <p:cNvPr id="8" name="吹き出し: 角を丸めた四角形 7">
            <a:extLst>
              <a:ext uri="{FF2B5EF4-FFF2-40B4-BE49-F238E27FC236}">
                <a16:creationId xmlns:a16="http://schemas.microsoft.com/office/drawing/2014/main" id="{F9CDEF24-DC01-CA13-3DC5-A92DA80CD3A4}"/>
              </a:ext>
            </a:extLst>
          </p:cNvPr>
          <p:cNvSpPr/>
          <p:nvPr/>
        </p:nvSpPr>
        <p:spPr>
          <a:xfrm>
            <a:off x="3431882" y="4371436"/>
            <a:ext cx="1664009" cy="476095"/>
          </a:xfrm>
          <a:prstGeom prst="wedgeRoundRectCallout">
            <a:avLst>
              <a:gd name="adj1" fmla="val 59248"/>
              <a:gd name="adj2" fmla="val 17654"/>
              <a:gd name="adj3" fmla="val 16667"/>
            </a:avLst>
          </a:prstGeom>
          <a:solidFill>
            <a:srgbClr val="FFFF00">
              <a:alpha val="9804"/>
            </a:srgbClr>
          </a:solidFill>
          <a:ln>
            <a:solidFill>
              <a:srgbClr val="FFFF0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dirty="0">
                <a:solidFill>
                  <a:prstClr val="black"/>
                </a:solidFill>
                <a:latin typeface="メイリオ" panose="020B0604030504040204" pitchFamily="50" charset="-128"/>
                <a:ea typeface="メイリオ" panose="020B0604030504040204" pitchFamily="50" charset="-128"/>
              </a:rPr>
              <a:t>じゃあ、答えはどこにありますか？</a:t>
            </a:r>
            <a:endPar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pic>
        <p:nvPicPr>
          <p:cNvPr id="11" name="図 10">
            <a:extLst>
              <a:ext uri="{FF2B5EF4-FFF2-40B4-BE49-F238E27FC236}">
                <a16:creationId xmlns:a16="http://schemas.microsoft.com/office/drawing/2014/main" id="{81FFF691-30F3-AECD-C50B-B8FEFDCD5470}"/>
              </a:ext>
            </a:extLst>
          </p:cNvPr>
          <p:cNvPicPr>
            <a:picLocks noChangeAspect="1"/>
          </p:cNvPicPr>
          <p:nvPr/>
        </p:nvPicPr>
        <p:blipFill>
          <a:blip r:embed="rId6"/>
          <a:srcRect l="2260"/>
          <a:stretch>
            <a:fillRect/>
          </a:stretch>
        </p:blipFill>
        <p:spPr>
          <a:xfrm>
            <a:off x="241283" y="1903375"/>
            <a:ext cx="2664410" cy="1492135"/>
          </a:xfrm>
          <a:prstGeom prst="rect">
            <a:avLst/>
          </a:prstGeom>
        </p:spPr>
      </p:pic>
      <p:pic>
        <p:nvPicPr>
          <p:cNvPr id="12" name="Picture 6" descr="女性教師のイラスト（職業）">
            <a:extLst>
              <a:ext uri="{FF2B5EF4-FFF2-40B4-BE49-F238E27FC236}">
                <a16:creationId xmlns:a16="http://schemas.microsoft.com/office/drawing/2014/main" id="{66DF0384-6ACB-4ABA-136C-F814BB3C005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5165667" y="1925589"/>
            <a:ext cx="712324" cy="629263"/>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直線コネクタ 14">
            <a:extLst>
              <a:ext uri="{FF2B5EF4-FFF2-40B4-BE49-F238E27FC236}">
                <a16:creationId xmlns:a16="http://schemas.microsoft.com/office/drawing/2014/main" id="{2EFF3B28-8AF6-16F5-6615-187D9A66F932}"/>
              </a:ext>
            </a:extLst>
          </p:cNvPr>
          <p:cNvCxnSpPr/>
          <p:nvPr/>
        </p:nvCxnSpPr>
        <p:spPr>
          <a:xfrm>
            <a:off x="3163525" y="2041368"/>
            <a:ext cx="0" cy="4705319"/>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165A43A8-93D4-F9C4-B407-AA2CFC5ED8BB}"/>
              </a:ext>
            </a:extLst>
          </p:cNvPr>
          <p:cNvCxnSpPr/>
          <p:nvPr/>
        </p:nvCxnSpPr>
        <p:spPr>
          <a:xfrm>
            <a:off x="5877082" y="2003050"/>
            <a:ext cx="0" cy="4705319"/>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17" name="吹き出し: 角を丸めた四角形 16">
            <a:extLst>
              <a:ext uri="{FF2B5EF4-FFF2-40B4-BE49-F238E27FC236}">
                <a16:creationId xmlns:a16="http://schemas.microsoft.com/office/drawing/2014/main" id="{2DB8F42B-7234-F94F-311F-EC735D0256C5}"/>
              </a:ext>
            </a:extLst>
          </p:cNvPr>
          <p:cNvSpPr/>
          <p:nvPr/>
        </p:nvSpPr>
        <p:spPr>
          <a:xfrm>
            <a:off x="4035342" y="2597416"/>
            <a:ext cx="1018060" cy="413677"/>
          </a:xfrm>
          <a:prstGeom prst="wedgeRoundRectCallout">
            <a:avLst>
              <a:gd name="adj1" fmla="val -68090"/>
              <a:gd name="adj2" fmla="val 15268"/>
              <a:gd name="adj3" fmla="val 16667"/>
            </a:avLst>
          </a:prstGeom>
          <a:solidFill>
            <a:srgbClr val="00B050">
              <a:alpha val="9804"/>
            </a:srgbClr>
          </a:solidFill>
          <a:ln>
            <a:solidFill>
              <a:srgbClr val="00B05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メイリオ" panose="020B0604030504040204" pitchFamily="50" charset="-128"/>
                <a:ea typeface="メイリオ" panose="020B0604030504040204" pitchFamily="50" charset="-128"/>
              </a:rPr>
              <a:t>青の３を横に見ます</a:t>
            </a:r>
            <a:r>
              <a:rPr kumimoji="1" lang="ja-JP" altLang="en-US" sz="1200" dirty="0">
                <a:solidFill>
                  <a:schemeClr val="tx1"/>
                </a:solidFill>
                <a:latin typeface="メイリオ" panose="020B0604030504040204" pitchFamily="50" charset="-128"/>
                <a:ea typeface="メイリオ" panose="020B0604030504040204" pitchFamily="50" charset="-128"/>
              </a:rPr>
              <a:t>。</a:t>
            </a:r>
          </a:p>
        </p:txBody>
      </p:sp>
      <p:pic>
        <p:nvPicPr>
          <p:cNvPr id="18" name="Picture 6" descr="女性教師のイラスト（職業）">
            <a:extLst>
              <a:ext uri="{FF2B5EF4-FFF2-40B4-BE49-F238E27FC236}">
                <a16:creationId xmlns:a16="http://schemas.microsoft.com/office/drawing/2014/main" id="{0B202B7A-151C-812E-28A9-9ADC8E154E10}"/>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5140509" y="3199448"/>
            <a:ext cx="712324" cy="629263"/>
          </a:xfrm>
          <a:prstGeom prst="rect">
            <a:avLst/>
          </a:prstGeom>
          <a:noFill/>
          <a:extLst>
            <a:ext uri="{909E8E84-426E-40DD-AFC4-6F175D3DCCD1}">
              <a14:hiddenFill xmlns:a14="http://schemas.microsoft.com/office/drawing/2010/main">
                <a:solidFill>
                  <a:srgbClr val="FFFFFF"/>
                </a:solidFill>
              </a14:hiddenFill>
            </a:ext>
          </a:extLst>
        </p:spPr>
      </p:pic>
      <p:sp>
        <p:nvSpPr>
          <p:cNvPr id="19" name="吹き出し: 角を丸めた四角形 18">
            <a:extLst>
              <a:ext uri="{FF2B5EF4-FFF2-40B4-BE49-F238E27FC236}">
                <a16:creationId xmlns:a16="http://schemas.microsoft.com/office/drawing/2014/main" id="{C8CDE131-63CD-BFFA-A6A3-5198C6ADFDC7}"/>
              </a:ext>
            </a:extLst>
          </p:cNvPr>
          <p:cNvSpPr/>
          <p:nvPr/>
        </p:nvSpPr>
        <p:spPr>
          <a:xfrm>
            <a:off x="3541280" y="3190486"/>
            <a:ext cx="1524615" cy="424908"/>
          </a:xfrm>
          <a:prstGeom prst="wedgeRoundRectCallout">
            <a:avLst>
              <a:gd name="adj1" fmla="val 56079"/>
              <a:gd name="adj2" fmla="val -20950"/>
              <a:gd name="adj3" fmla="val 16667"/>
            </a:avLst>
          </a:prstGeom>
          <a:solidFill>
            <a:srgbClr val="FFFF00">
              <a:alpha val="9804"/>
            </a:srgbClr>
          </a:solidFill>
          <a:ln>
            <a:solidFill>
              <a:srgbClr val="FFFF0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dirty="0">
                <a:solidFill>
                  <a:prstClr val="black"/>
                </a:solidFill>
                <a:latin typeface="メイリオ" panose="020B0604030504040204" pitchFamily="50" charset="-128"/>
                <a:ea typeface="メイリオ" panose="020B0604030504040204" pitchFamily="50" charset="-128"/>
              </a:rPr>
              <a:t>「５をかける」は</a:t>
            </a:r>
            <a:endParaRPr lang="en-US" altLang="ja-JP" sz="1200" dirty="0">
              <a:solidFill>
                <a:prstClr val="black"/>
              </a:solidFill>
              <a:latin typeface="メイリオ" panose="020B0604030504040204" pitchFamily="50" charset="-128"/>
              <a:ea typeface="メイリオ" panose="020B0604030504040204" pitchFamily="50" charset="-128"/>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dirty="0">
                <a:solidFill>
                  <a:prstClr val="black"/>
                </a:solidFill>
                <a:latin typeface="メイリオ" panose="020B0604030504040204" pitchFamily="50" charset="-128"/>
                <a:ea typeface="メイリオ" panose="020B0604030504040204" pitchFamily="50" charset="-128"/>
              </a:rPr>
              <a:t>どこを見ますか？</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pic>
        <p:nvPicPr>
          <p:cNvPr id="20" name="図 19">
            <a:extLst>
              <a:ext uri="{FF2B5EF4-FFF2-40B4-BE49-F238E27FC236}">
                <a16:creationId xmlns:a16="http://schemas.microsoft.com/office/drawing/2014/main" id="{C96D49FD-6259-DC19-F7E5-1414EEDAC09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71584" y="3762181"/>
            <a:ext cx="549972" cy="549972"/>
          </a:xfrm>
          <a:prstGeom prst="rect">
            <a:avLst/>
          </a:prstGeom>
        </p:spPr>
      </p:pic>
      <p:sp>
        <p:nvSpPr>
          <p:cNvPr id="22" name="吹き出し: 角を丸めた四角形 21">
            <a:extLst>
              <a:ext uri="{FF2B5EF4-FFF2-40B4-BE49-F238E27FC236}">
                <a16:creationId xmlns:a16="http://schemas.microsoft.com/office/drawing/2014/main" id="{C79D4B70-E130-856F-EFED-5D6609350F53}"/>
              </a:ext>
            </a:extLst>
          </p:cNvPr>
          <p:cNvSpPr/>
          <p:nvPr/>
        </p:nvSpPr>
        <p:spPr>
          <a:xfrm>
            <a:off x="4023941" y="3767334"/>
            <a:ext cx="1018060" cy="413677"/>
          </a:xfrm>
          <a:prstGeom prst="wedgeRoundRectCallout">
            <a:avLst>
              <a:gd name="adj1" fmla="val -68090"/>
              <a:gd name="adj2" fmla="val 15268"/>
              <a:gd name="adj3" fmla="val 16667"/>
            </a:avLst>
          </a:prstGeom>
          <a:solidFill>
            <a:srgbClr val="00B050">
              <a:alpha val="9804"/>
            </a:srgbClr>
          </a:solidFill>
          <a:ln>
            <a:solidFill>
              <a:srgbClr val="00B05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rPr>
              <a:t>赤の５を縦</a:t>
            </a:r>
            <a:endParaRPr kumimoji="1" lang="en-US" altLang="ja-JP" sz="1200" dirty="0">
              <a:solidFill>
                <a:schemeClr val="tx1"/>
              </a:solidFill>
              <a:latin typeface="メイリオ" panose="020B0604030504040204" pitchFamily="50" charset="-128"/>
              <a:ea typeface="メイリオ" panose="020B0604030504040204" pitchFamily="50" charset="-128"/>
            </a:endParaRPr>
          </a:p>
          <a:p>
            <a:pPr algn="ctr"/>
            <a:r>
              <a:rPr lang="ja-JP" altLang="en-US" sz="1200" dirty="0">
                <a:solidFill>
                  <a:schemeClr val="tx1"/>
                </a:solidFill>
                <a:latin typeface="メイリオ" panose="020B0604030504040204" pitchFamily="50" charset="-128"/>
                <a:ea typeface="メイリオ" panose="020B0604030504040204" pitchFamily="50" charset="-128"/>
              </a:rPr>
              <a:t>に見ます</a:t>
            </a:r>
            <a:r>
              <a:rPr kumimoji="1" lang="ja-JP" altLang="en-US" sz="1200" dirty="0">
                <a:solidFill>
                  <a:schemeClr val="tx1"/>
                </a:solidFill>
                <a:latin typeface="メイリオ" panose="020B0604030504040204" pitchFamily="50" charset="-128"/>
                <a:ea typeface="メイリオ" panose="020B0604030504040204" pitchFamily="50" charset="-128"/>
              </a:rPr>
              <a:t>。</a:t>
            </a:r>
          </a:p>
        </p:txBody>
      </p:sp>
      <p:pic>
        <p:nvPicPr>
          <p:cNvPr id="23" name="Picture 6" descr="女性教師のイラスト（職業）">
            <a:extLst>
              <a:ext uri="{FF2B5EF4-FFF2-40B4-BE49-F238E27FC236}">
                <a16:creationId xmlns:a16="http://schemas.microsoft.com/office/drawing/2014/main" id="{54552D78-81CC-15BF-3CD6-655D6ED93773}"/>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5123488" y="4331228"/>
            <a:ext cx="712324" cy="629263"/>
          </a:xfrm>
          <a:prstGeom prst="rect">
            <a:avLst/>
          </a:prstGeom>
          <a:noFill/>
          <a:extLst>
            <a:ext uri="{909E8E84-426E-40DD-AFC4-6F175D3DCCD1}">
              <a14:hiddenFill xmlns:a14="http://schemas.microsoft.com/office/drawing/2010/main">
                <a:solidFill>
                  <a:srgbClr val="FFFFFF"/>
                </a:solidFill>
              </a14:hiddenFill>
            </a:ext>
          </a:extLst>
        </p:spPr>
      </p:pic>
      <p:pic>
        <p:nvPicPr>
          <p:cNvPr id="24" name="図 23">
            <a:extLst>
              <a:ext uri="{FF2B5EF4-FFF2-40B4-BE49-F238E27FC236}">
                <a16:creationId xmlns:a16="http://schemas.microsoft.com/office/drawing/2014/main" id="{6BBB366E-7A29-CE88-2C8D-06EC3ADE2CB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73398" y="4942767"/>
            <a:ext cx="549972" cy="549972"/>
          </a:xfrm>
          <a:prstGeom prst="rect">
            <a:avLst/>
          </a:prstGeom>
        </p:spPr>
      </p:pic>
      <p:pic>
        <p:nvPicPr>
          <p:cNvPr id="25" name="図 24">
            <a:extLst>
              <a:ext uri="{FF2B5EF4-FFF2-40B4-BE49-F238E27FC236}">
                <a16:creationId xmlns:a16="http://schemas.microsoft.com/office/drawing/2014/main" id="{04CD9D65-2AF5-6D4D-30D3-48DE0648D14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66624" y="6196715"/>
            <a:ext cx="549972" cy="549972"/>
          </a:xfrm>
          <a:prstGeom prst="rect">
            <a:avLst/>
          </a:prstGeom>
        </p:spPr>
      </p:pic>
      <p:pic>
        <p:nvPicPr>
          <p:cNvPr id="26" name="Picture 6" descr="女性教師のイラスト（職業）">
            <a:extLst>
              <a:ext uri="{FF2B5EF4-FFF2-40B4-BE49-F238E27FC236}">
                <a16:creationId xmlns:a16="http://schemas.microsoft.com/office/drawing/2014/main" id="{48CD9D82-46CA-88DE-A803-F9321A78E05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5124283" y="5526803"/>
            <a:ext cx="712324" cy="62926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女性教師のイラスト（職業）">
            <a:extLst>
              <a:ext uri="{FF2B5EF4-FFF2-40B4-BE49-F238E27FC236}">
                <a16:creationId xmlns:a16="http://schemas.microsoft.com/office/drawing/2014/main" id="{8BBB24EC-AD78-7726-948A-4FB093FC8B67}"/>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8329854" y="1903374"/>
            <a:ext cx="712324" cy="629263"/>
          </a:xfrm>
          <a:prstGeom prst="rect">
            <a:avLst/>
          </a:prstGeom>
          <a:noFill/>
          <a:extLst>
            <a:ext uri="{909E8E84-426E-40DD-AFC4-6F175D3DCCD1}">
              <a14:hiddenFill xmlns:a14="http://schemas.microsoft.com/office/drawing/2010/main">
                <a:solidFill>
                  <a:srgbClr val="FFFFFF"/>
                </a:solidFill>
              </a14:hiddenFill>
            </a:ext>
          </a:extLst>
        </p:spPr>
      </p:pic>
      <p:sp>
        <p:nvSpPr>
          <p:cNvPr id="30" name="吹き出し: 角を丸めた四角形 29">
            <a:extLst>
              <a:ext uri="{FF2B5EF4-FFF2-40B4-BE49-F238E27FC236}">
                <a16:creationId xmlns:a16="http://schemas.microsoft.com/office/drawing/2014/main" id="{E9881D16-1723-AC9E-FFED-B123D06EF486}"/>
              </a:ext>
            </a:extLst>
          </p:cNvPr>
          <p:cNvSpPr/>
          <p:nvPr/>
        </p:nvSpPr>
        <p:spPr>
          <a:xfrm>
            <a:off x="6161780" y="2046843"/>
            <a:ext cx="2002702" cy="397194"/>
          </a:xfrm>
          <a:prstGeom prst="wedgeRoundRectCallout">
            <a:avLst>
              <a:gd name="adj1" fmla="val 58909"/>
              <a:gd name="adj2" fmla="val 23956"/>
              <a:gd name="adj3" fmla="val 16667"/>
            </a:avLst>
          </a:prstGeom>
          <a:solidFill>
            <a:srgbClr val="FFFF00">
              <a:alpha val="9804"/>
            </a:srgbClr>
          </a:solidFill>
          <a:ln>
            <a:solidFill>
              <a:srgbClr val="FFFF0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では、このシートを重ねてみましょう。</a:t>
            </a:r>
          </a:p>
        </p:txBody>
      </p:sp>
      <p:sp>
        <p:nvSpPr>
          <p:cNvPr id="48" name="テキスト ボックス 47">
            <a:extLst>
              <a:ext uri="{FF2B5EF4-FFF2-40B4-BE49-F238E27FC236}">
                <a16:creationId xmlns:a16="http://schemas.microsoft.com/office/drawing/2014/main" id="{D69DCA3B-F406-D492-3629-A7FF7668A550}"/>
              </a:ext>
            </a:extLst>
          </p:cNvPr>
          <p:cNvSpPr txBox="1"/>
          <p:nvPr/>
        </p:nvSpPr>
        <p:spPr>
          <a:xfrm>
            <a:off x="8257078" y="2783460"/>
            <a:ext cx="938787" cy="784830"/>
          </a:xfrm>
          <a:prstGeom prst="rect">
            <a:avLst/>
          </a:prstGeom>
          <a:noFill/>
        </p:spPr>
        <p:txBody>
          <a:bodyPr wrap="square" rtlCol="0">
            <a:spAutoFit/>
          </a:bodyPr>
          <a:lstStyle/>
          <a:p>
            <a:r>
              <a:rPr lang="ja-JP" altLang="en-US" sz="900" dirty="0">
                <a:solidFill>
                  <a:srgbClr val="002060"/>
                </a:solidFill>
                <a:latin typeface="メイリオ" panose="020B0604030504040204" pitchFamily="50" charset="-128"/>
                <a:ea typeface="メイリオ" panose="020B0604030504040204" pitchFamily="50" charset="-128"/>
              </a:rPr>
              <a:t>←透明シート　</a:t>
            </a:r>
            <a:endParaRPr lang="en-US" altLang="ja-JP" sz="900" dirty="0">
              <a:solidFill>
                <a:srgbClr val="002060"/>
              </a:solidFill>
              <a:latin typeface="メイリオ" panose="020B0604030504040204" pitchFamily="50" charset="-128"/>
              <a:ea typeface="メイリオ" panose="020B0604030504040204" pitchFamily="50" charset="-128"/>
            </a:endParaRPr>
          </a:p>
          <a:p>
            <a:r>
              <a:rPr lang="ja-JP" altLang="en-US" sz="900" dirty="0">
                <a:solidFill>
                  <a:srgbClr val="002060"/>
                </a:solidFill>
                <a:latin typeface="メイリオ" panose="020B0604030504040204" pitchFamily="50" charset="-128"/>
                <a:ea typeface="メイリオ" panose="020B0604030504040204" pitchFamily="50" charset="-128"/>
              </a:rPr>
              <a:t>　に</a:t>
            </a:r>
            <a:r>
              <a:rPr kumimoji="1" lang="ja-JP" altLang="en-US" sz="900" dirty="0">
                <a:solidFill>
                  <a:srgbClr val="002060"/>
                </a:solidFill>
                <a:latin typeface="メイリオ" panose="020B0604030504040204" pitchFamily="50" charset="-128"/>
                <a:ea typeface="メイリオ" panose="020B0604030504040204" pitchFamily="50" charset="-128"/>
              </a:rPr>
              <a:t>透明の色</a:t>
            </a:r>
            <a:endParaRPr kumimoji="1" lang="en-US" altLang="ja-JP" sz="900" dirty="0">
              <a:solidFill>
                <a:srgbClr val="002060"/>
              </a:solidFill>
              <a:latin typeface="メイリオ" panose="020B0604030504040204" pitchFamily="50" charset="-128"/>
              <a:ea typeface="メイリオ" panose="020B0604030504040204" pitchFamily="50" charset="-128"/>
            </a:endParaRPr>
          </a:p>
          <a:p>
            <a:r>
              <a:rPr lang="ja-JP" altLang="en-US" sz="900" dirty="0">
                <a:solidFill>
                  <a:srgbClr val="002060"/>
                </a:solidFill>
                <a:latin typeface="メイリオ" panose="020B0604030504040204" pitchFamily="50" charset="-128"/>
                <a:ea typeface="メイリオ" panose="020B0604030504040204" pitchFamily="50" charset="-128"/>
              </a:rPr>
              <a:t>　</a:t>
            </a:r>
            <a:r>
              <a:rPr kumimoji="1" lang="ja-JP" altLang="en-US" sz="900" dirty="0">
                <a:solidFill>
                  <a:srgbClr val="002060"/>
                </a:solidFill>
                <a:latin typeface="メイリオ" panose="020B0604030504040204" pitchFamily="50" charset="-128"/>
                <a:ea typeface="メイリオ" panose="020B0604030504040204" pitchFamily="50" charset="-128"/>
              </a:rPr>
              <a:t>付きテープ</a:t>
            </a:r>
            <a:endParaRPr kumimoji="1" lang="en-US" altLang="ja-JP" sz="900" dirty="0">
              <a:solidFill>
                <a:srgbClr val="002060"/>
              </a:solidFill>
              <a:latin typeface="メイリオ" panose="020B0604030504040204" pitchFamily="50" charset="-128"/>
              <a:ea typeface="メイリオ" panose="020B0604030504040204" pitchFamily="50" charset="-128"/>
            </a:endParaRPr>
          </a:p>
          <a:p>
            <a:r>
              <a:rPr lang="ja-JP" altLang="en-US" sz="900" dirty="0">
                <a:solidFill>
                  <a:srgbClr val="002060"/>
                </a:solidFill>
                <a:latin typeface="メイリオ" panose="020B0604030504040204" pitchFamily="50" charset="-128"/>
                <a:ea typeface="メイリオ" panose="020B0604030504040204" pitchFamily="50" charset="-128"/>
              </a:rPr>
              <a:t>　</a:t>
            </a:r>
            <a:r>
              <a:rPr kumimoji="1" lang="ja-JP" altLang="en-US" sz="900" dirty="0">
                <a:solidFill>
                  <a:srgbClr val="002060"/>
                </a:solidFill>
                <a:latin typeface="メイリオ" panose="020B0604030504040204" pitchFamily="50" charset="-128"/>
                <a:ea typeface="メイリオ" panose="020B0604030504040204" pitchFamily="50" charset="-128"/>
              </a:rPr>
              <a:t>を２本</a:t>
            </a:r>
            <a:r>
              <a:rPr lang="ja-JP" altLang="en-US" sz="900" dirty="0">
                <a:solidFill>
                  <a:srgbClr val="002060"/>
                </a:solidFill>
                <a:latin typeface="メイリオ" panose="020B0604030504040204" pitchFamily="50" charset="-128"/>
                <a:ea typeface="メイリオ" panose="020B0604030504040204" pitchFamily="50" charset="-128"/>
              </a:rPr>
              <a:t>貼り</a:t>
            </a:r>
            <a:endParaRPr lang="en-US" altLang="ja-JP" sz="900" dirty="0">
              <a:solidFill>
                <a:srgbClr val="002060"/>
              </a:solidFill>
              <a:latin typeface="メイリオ" panose="020B0604030504040204" pitchFamily="50" charset="-128"/>
              <a:ea typeface="メイリオ" panose="020B0604030504040204" pitchFamily="50" charset="-128"/>
            </a:endParaRPr>
          </a:p>
          <a:p>
            <a:r>
              <a:rPr lang="ja-JP" altLang="en-US" sz="900" dirty="0">
                <a:solidFill>
                  <a:srgbClr val="002060"/>
                </a:solidFill>
                <a:latin typeface="メイリオ" panose="020B0604030504040204" pitchFamily="50" charset="-128"/>
                <a:ea typeface="メイリオ" panose="020B0604030504040204" pitchFamily="50" charset="-128"/>
              </a:rPr>
              <a:t>　つけたもの</a:t>
            </a:r>
            <a:endParaRPr kumimoji="1" lang="ja-JP" altLang="en-US" sz="900" dirty="0">
              <a:solidFill>
                <a:srgbClr val="002060"/>
              </a:solidFill>
              <a:latin typeface="メイリオ" panose="020B0604030504040204" pitchFamily="50" charset="-128"/>
              <a:ea typeface="メイリオ" panose="020B0604030504040204" pitchFamily="50" charset="-128"/>
            </a:endParaRPr>
          </a:p>
        </p:txBody>
      </p:sp>
      <p:pic>
        <p:nvPicPr>
          <p:cNvPr id="59" name="Picture 6" descr="女性教師のイラスト（職業）">
            <a:extLst>
              <a:ext uri="{FF2B5EF4-FFF2-40B4-BE49-F238E27FC236}">
                <a16:creationId xmlns:a16="http://schemas.microsoft.com/office/drawing/2014/main" id="{656BED3C-CC4D-4C74-B97B-7F264113EB4B}"/>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8346808" y="3935282"/>
            <a:ext cx="712324" cy="62926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2" name="表 61">
            <a:extLst>
              <a:ext uri="{FF2B5EF4-FFF2-40B4-BE49-F238E27FC236}">
                <a16:creationId xmlns:a16="http://schemas.microsoft.com/office/drawing/2014/main" id="{61FDD01E-1D0B-E7E3-9BEA-383B0FE4E6EA}"/>
              </a:ext>
            </a:extLst>
          </p:cNvPr>
          <p:cNvGraphicFramePr>
            <a:graphicFrameLocks noGrp="1"/>
          </p:cNvGraphicFramePr>
          <p:nvPr/>
        </p:nvGraphicFramePr>
        <p:xfrm>
          <a:off x="6058033" y="2563039"/>
          <a:ext cx="2229155" cy="1128576"/>
        </p:xfrm>
        <a:graphic>
          <a:graphicData uri="http://schemas.openxmlformats.org/drawingml/2006/table">
            <a:tbl>
              <a:tblPr firstRow="1" bandRow="1">
                <a:tableStyleId>{5C22544A-7EE6-4342-B048-85BDC9FD1C3A}</a:tableStyleId>
              </a:tblPr>
              <a:tblGrid>
                <a:gridCol w="445831">
                  <a:extLst>
                    <a:ext uri="{9D8B030D-6E8A-4147-A177-3AD203B41FA5}">
                      <a16:colId xmlns:a16="http://schemas.microsoft.com/office/drawing/2014/main" val="1368940887"/>
                    </a:ext>
                  </a:extLst>
                </a:gridCol>
                <a:gridCol w="445831">
                  <a:extLst>
                    <a:ext uri="{9D8B030D-6E8A-4147-A177-3AD203B41FA5}">
                      <a16:colId xmlns:a16="http://schemas.microsoft.com/office/drawing/2014/main" val="1116663924"/>
                    </a:ext>
                  </a:extLst>
                </a:gridCol>
                <a:gridCol w="445831">
                  <a:extLst>
                    <a:ext uri="{9D8B030D-6E8A-4147-A177-3AD203B41FA5}">
                      <a16:colId xmlns:a16="http://schemas.microsoft.com/office/drawing/2014/main" val="2717112637"/>
                    </a:ext>
                  </a:extLst>
                </a:gridCol>
                <a:gridCol w="445831">
                  <a:extLst>
                    <a:ext uri="{9D8B030D-6E8A-4147-A177-3AD203B41FA5}">
                      <a16:colId xmlns:a16="http://schemas.microsoft.com/office/drawing/2014/main" val="1320559906"/>
                    </a:ext>
                  </a:extLst>
                </a:gridCol>
                <a:gridCol w="445831">
                  <a:extLst>
                    <a:ext uri="{9D8B030D-6E8A-4147-A177-3AD203B41FA5}">
                      <a16:colId xmlns:a16="http://schemas.microsoft.com/office/drawing/2014/main" val="3353257143"/>
                    </a:ext>
                  </a:extLst>
                </a:gridCol>
              </a:tblGrid>
              <a:tr h="194582">
                <a:tc rowSpan="2" gridSpan="2">
                  <a:txBody>
                    <a:bodyPr/>
                    <a:lstStyle/>
                    <a:p>
                      <a:pPr algn="ctr"/>
                      <a:endParaRPr kumimoji="1" lang="ja-JP" altLang="en-US" sz="5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bg1"/>
                    </a:solidFill>
                  </a:tcPr>
                </a:tc>
                <a:tc rowSpan="2" hMerge="1">
                  <a:txBody>
                    <a:bodyPr/>
                    <a:lstStyle/>
                    <a:p>
                      <a:endParaRPr kumimoji="1" lang="ja-JP"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kumimoji="1" lang="ja-JP" altLang="en-US" sz="500" b="0" dirty="0">
                          <a:solidFill>
                            <a:schemeClr val="tx1"/>
                          </a:solidFill>
                          <a:latin typeface="メイリオ" panose="020B0604030504040204" pitchFamily="50" charset="-128"/>
                          <a:ea typeface="メイリオ" panose="020B0604030504040204" pitchFamily="50" charset="-128"/>
                        </a:rPr>
                        <a:t>後半</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a:r>
                        <a:rPr kumimoji="1" lang="ja-JP" altLang="en-US" sz="500" b="0" dirty="0">
                          <a:solidFill>
                            <a:schemeClr val="tx1"/>
                          </a:solidFill>
                          <a:latin typeface="メイリオ" panose="020B0604030504040204" pitchFamily="50" charset="-128"/>
                          <a:ea typeface="メイリオ" panose="020B0604030504040204" pitchFamily="50" charset="-128"/>
                        </a:rPr>
                        <a:t>合計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96288277"/>
                  </a:ext>
                </a:extLst>
              </a:tr>
              <a:tr h="272415">
                <a:tc gridSpan="2" v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v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dist"/>
                      <a:r>
                        <a:rPr kumimoji="1" lang="ja-JP" altLang="en-US" sz="500" b="0" dirty="0">
                          <a:solidFill>
                            <a:schemeClr val="tx1"/>
                          </a:solidFill>
                          <a:latin typeface="メイリオ" panose="020B0604030504040204" pitchFamily="50" charset="-128"/>
                          <a:ea typeface="メイリオ" panose="020B0604030504040204" pitchFamily="50" charset="-128"/>
                        </a:rPr>
                        <a:t>あやとり</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500" b="0" dirty="0">
                          <a:solidFill>
                            <a:schemeClr val="tx1"/>
                          </a:solidFill>
                          <a:latin typeface="メイリオ" panose="020B0604030504040204" pitchFamily="50" charset="-128"/>
                          <a:ea typeface="メイリオ" panose="020B0604030504040204" pitchFamily="50" charset="-128"/>
                        </a:rPr>
                        <a:t>かるた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39652648"/>
                  </a:ext>
                </a:extLst>
              </a:tr>
              <a:tr h="272415">
                <a:tc rowSpan="2">
                  <a:txBody>
                    <a:bodyPr/>
                    <a:lstStyle/>
                    <a:p>
                      <a:pPr algn="ctr"/>
                      <a:r>
                        <a:rPr kumimoji="1" lang="ja-JP" altLang="en-US" sz="500" b="0" dirty="0">
                          <a:latin typeface="メイリオ" panose="020B0604030504040204" pitchFamily="50" charset="-128"/>
                          <a:ea typeface="メイリオ" panose="020B0604030504040204" pitchFamily="50" charset="-128"/>
                        </a:rPr>
                        <a:t>前半</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500" b="0" dirty="0">
                          <a:solidFill>
                            <a:schemeClr val="tx1"/>
                          </a:solidFill>
                          <a:latin typeface="メイリオ" panose="020B0604030504040204" pitchFamily="50" charset="-128"/>
                          <a:ea typeface="メイリオ" panose="020B0604030504040204" pitchFamily="50" charset="-128"/>
                        </a:rPr>
                        <a:t>あやとり</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500" b="0" dirty="0">
                          <a:solidFill>
                            <a:schemeClr val="tx1"/>
                          </a:solidFill>
                          <a:latin typeface="メイリオ" panose="020B0604030504040204" pitchFamily="50" charset="-128"/>
                          <a:ea typeface="メイリオ" panose="020B0604030504040204" pitchFamily="50" charset="-128"/>
                        </a:rPr>
                        <a:t>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500" b="0" dirty="0">
                          <a:solidFill>
                            <a:schemeClr val="tx1"/>
                          </a:solidFill>
                          <a:latin typeface="メイリオ" panose="020B0604030504040204" pitchFamily="50" charset="-128"/>
                          <a:ea typeface="メイリオ" panose="020B0604030504040204" pitchFamily="50" charset="-128"/>
                        </a:rPr>
                        <a:t>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500" b="0" dirty="0">
                          <a:solidFill>
                            <a:schemeClr val="tx1"/>
                          </a:solidFill>
                          <a:latin typeface="メイリオ" panose="020B0604030504040204" pitchFamily="50" charset="-128"/>
                          <a:ea typeface="メイリオ" panose="020B0604030504040204" pitchFamily="50" charset="-128"/>
                        </a:rPr>
                        <a:t>13</a:t>
                      </a:r>
                      <a:endParaRPr kumimoji="1" lang="ja-JP" altLang="en-US" sz="5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69459595"/>
                  </a:ext>
                </a:extLst>
              </a:tr>
              <a:tr h="194582">
                <a:tc v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500" b="0" dirty="0">
                          <a:solidFill>
                            <a:schemeClr val="tx1"/>
                          </a:solidFill>
                          <a:latin typeface="メイリオ" panose="020B0604030504040204" pitchFamily="50" charset="-128"/>
                          <a:ea typeface="メイリオ" panose="020B0604030504040204" pitchFamily="50" charset="-128"/>
                        </a:rPr>
                        <a:t>かるた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500" b="0" dirty="0">
                          <a:solidFill>
                            <a:schemeClr val="tx1"/>
                          </a:solidFill>
                          <a:latin typeface="メイリオ" panose="020B0604030504040204" pitchFamily="50" charset="-128"/>
                          <a:ea typeface="メイリオ" panose="020B0604030504040204" pitchFamily="50" charset="-128"/>
                        </a:rPr>
                        <a:t>８</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500" b="0" dirty="0">
                          <a:solidFill>
                            <a:schemeClr val="tx1"/>
                          </a:solidFill>
                          <a:latin typeface="メイリオ" panose="020B0604030504040204" pitchFamily="50" charset="-128"/>
                          <a:ea typeface="メイリオ" panose="020B0604030504040204" pitchFamily="50" charset="-128"/>
                        </a:rPr>
                        <a:t>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500" b="0" dirty="0">
                          <a:solidFill>
                            <a:schemeClr val="tx1"/>
                          </a:solidFill>
                          <a:latin typeface="メイリオ" panose="020B0604030504040204" pitchFamily="50" charset="-128"/>
                          <a:ea typeface="メイリオ" panose="020B0604030504040204" pitchFamily="50" charset="-128"/>
                        </a:rPr>
                        <a:t>15</a:t>
                      </a:r>
                      <a:endParaRPr kumimoji="1" lang="ja-JP" altLang="en-US" sz="5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56246983"/>
                  </a:ext>
                </a:extLst>
              </a:tr>
              <a:tr h="194582">
                <a:tc gridSpan="2">
                  <a:txBody>
                    <a:bodyPr/>
                    <a:lstStyle/>
                    <a:p>
                      <a:pPr algn="ctr"/>
                      <a:r>
                        <a:rPr kumimoji="1" lang="ja-JP" altLang="en-US" sz="500" b="0" dirty="0">
                          <a:solidFill>
                            <a:schemeClr val="tx1"/>
                          </a:solidFill>
                          <a:latin typeface="メイリオ" panose="020B0604030504040204" pitchFamily="50" charset="-128"/>
                          <a:ea typeface="メイリオ" panose="020B0604030504040204" pitchFamily="50" charset="-128"/>
                        </a:rPr>
                        <a:t>合計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500" b="0" dirty="0">
                          <a:solidFill>
                            <a:schemeClr val="tx1"/>
                          </a:solidFill>
                          <a:latin typeface="メイリオ" panose="020B0604030504040204" pitchFamily="50" charset="-128"/>
                          <a:ea typeface="メイリオ" panose="020B0604030504040204" pitchFamily="50" charset="-128"/>
                        </a:rPr>
                        <a:t>12</a:t>
                      </a:r>
                      <a:endParaRPr kumimoji="1" lang="ja-JP" altLang="en-US" sz="5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500" b="0" dirty="0">
                          <a:solidFill>
                            <a:schemeClr val="tx1"/>
                          </a:solidFill>
                          <a:latin typeface="メイリオ" panose="020B0604030504040204" pitchFamily="50" charset="-128"/>
                          <a:ea typeface="メイリオ" panose="020B0604030504040204" pitchFamily="50" charset="-128"/>
                        </a:rPr>
                        <a:t>16</a:t>
                      </a:r>
                      <a:endParaRPr kumimoji="1" lang="ja-JP" altLang="en-US" sz="5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500" b="0" dirty="0">
                          <a:solidFill>
                            <a:schemeClr val="tx1"/>
                          </a:solidFill>
                          <a:latin typeface="メイリオ" panose="020B0604030504040204" pitchFamily="50" charset="-128"/>
                          <a:ea typeface="メイリオ" panose="020B0604030504040204" pitchFamily="50" charset="-128"/>
                        </a:rPr>
                        <a:t>28</a:t>
                      </a:r>
                      <a:endParaRPr kumimoji="1" lang="ja-JP" altLang="en-US" sz="5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1389596"/>
                  </a:ext>
                </a:extLst>
              </a:tr>
            </a:tbl>
          </a:graphicData>
        </a:graphic>
      </p:graphicFrame>
      <p:sp>
        <p:nvSpPr>
          <p:cNvPr id="63" name="正方形/長方形 62">
            <a:extLst>
              <a:ext uri="{FF2B5EF4-FFF2-40B4-BE49-F238E27FC236}">
                <a16:creationId xmlns:a16="http://schemas.microsoft.com/office/drawing/2014/main" id="{E0310EEF-C524-D24D-DFEB-7DA39549B4CB}"/>
              </a:ext>
            </a:extLst>
          </p:cNvPr>
          <p:cNvSpPr/>
          <p:nvPr/>
        </p:nvSpPr>
        <p:spPr>
          <a:xfrm>
            <a:off x="6230705" y="2734585"/>
            <a:ext cx="1969952" cy="1321850"/>
          </a:xfrm>
          <a:prstGeom prst="rect">
            <a:avLst/>
          </a:prstGeom>
          <a:solidFill>
            <a:schemeClr val="bg1">
              <a:lumMod val="50000"/>
              <a:alpha val="10196"/>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25" name="正方形/長方形 1024">
            <a:extLst>
              <a:ext uri="{FF2B5EF4-FFF2-40B4-BE49-F238E27FC236}">
                <a16:creationId xmlns:a16="http://schemas.microsoft.com/office/drawing/2014/main" id="{2B7BF01B-57D8-6DFB-5916-A339E6A8C424}"/>
              </a:ext>
            </a:extLst>
          </p:cNvPr>
          <p:cNvSpPr/>
          <p:nvPr/>
        </p:nvSpPr>
        <p:spPr>
          <a:xfrm>
            <a:off x="6244995" y="3293944"/>
            <a:ext cx="1956616" cy="189984"/>
          </a:xfrm>
          <a:prstGeom prst="rect">
            <a:avLst/>
          </a:prstGeom>
          <a:solidFill>
            <a:srgbClr val="FF0000">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27" name="正方形/長方形 1026">
            <a:extLst>
              <a:ext uri="{FF2B5EF4-FFF2-40B4-BE49-F238E27FC236}">
                <a16:creationId xmlns:a16="http://schemas.microsoft.com/office/drawing/2014/main" id="{5462C683-86E5-6FC4-92A4-8BF360AF5004}"/>
              </a:ext>
            </a:extLst>
          </p:cNvPr>
          <p:cNvSpPr/>
          <p:nvPr/>
        </p:nvSpPr>
        <p:spPr>
          <a:xfrm rot="16200000">
            <a:off x="6519787" y="3258415"/>
            <a:ext cx="1321848" cy="274188"/>
          </a:xfrm>
          <a:prstGeom prst="rect">
            <a:avLst/>
          </a:prstGeom>
          <a:solidFill>
            <a:srgbClr val="0070C0">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4" name="吹き出し: 角を丸めた四角形 1033">
            <a:extLst>
              <a:ext uri="{FF2B5EF4-FFF2-40B4-BE49-F238E27FC236}">
                <a16:creationId xmlns:a16="http://schemas.microsoft.com/office/drawing/2014/main" id="{285F51D0-BD45-B65F-F649-2F6529951EAE}"/>
              </a:ext>
            </a:extLst>
          </p:cNvPr>
          <p:cNvSpPr/>
          <p:nvPr/>
        </p:nvSpPr>
        <p:spPr>
          <a:xfrm>
            <a:off x="6516216" y="4195430"/>
            <a:ext cx="1748052" cy="313690"/>
          </a:xfrm>
          <a:prstGeom prst="wedgeRoundRectCallout">
            <a:avLst>
              <a:gd name="adj1" fmla="val 58909"/>
              <a:gd name="adj2" fmla="val 23956"/>
              <a:gd name="adj3" fmla="val 16667"/>
            </a:avLst>
          </a:prstGeom>
          <a:solidFill>
            <a:srgbClr val="FFFF00">
              <a:alpha val="9804"/>
            </a:srgbClr>
          </a:solidFill>
          <a:ln>
            <a:solidFill>
              <a:srgbClr val="FFFF0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dirty="0">
                <a:solidFill>
                  <a:prstClr val="black"/>
                </a:solidFill>
                <a:latin typeface="メイリオ" panose="020B0604030504040204" pitchFamily="50" charset="-128"/>
                <a:ea typeface="メイリオ" panose="020B0604030504040204" pitchFamily="50" charset="-128"/>
              </a:rPr>
              <a:t>赤い線はどこですか？</a:t>
            </a:r>
            <a:endPar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040" name="吹き出し: 角を丸めた四角形 1039">
            <a:extLst>
              <a:ext uri="{FF2B5EF4-FFF2-40B4-BE49-F238E27FC236}">
                <a16:creationId xmlns:a16="http://schemas.microsoft.com/office/drawing/2014/main" id="{4FAC4939-1DF4-0929-F3EB-E113C965031C}"/>
              </a:ext>
            </a:extLst>
          </p:cNvPr>
          <p:cNvSpPr/>
          <p:nvPr/>
        </p:nvSpPr>
        <p:spPr>
          <a:xfrm>
            <a:off x="6814962" y="4627104"/>
            <a:ext cx="1018060" cy="313691"/>
          </a:xfrm>
          <a:prstGeom prst="wedgeRoundRectCallout">
            <a:avLst>
              <a:gd name="adj1" fmla="val -68090"/>
              <a:gd name="adj2" fmla="val 15268"/>
              <a:gd name="adj3" fmla="val 16667"/>
            </a:avLst>
          </a:prstGeom>
          <a:solidFill>
            <a:srgbClr val="00B050">
              <a:alpha val="9804"/>
            </a:srgbClr>
          </a:solidFill>
          <a:ln>
            <a:solidFill>
              <a:srgbClr val="00B05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rPr>
              <a:t>ここです。</a:t>
            </a:r>
          </a:p>
        </p:txBody>
      </p:sp>
      <p:pic>
        <p:nvPicPr>
          <p:cNvPr id="1045" name="Picture 6" descr="女性教師のイラスト（職業）">
            <a:extLst>
              <a:ext uri="{FF2B5EF4-FFF2-40B4-BE49-F238E27FC236}">
                <a16:creationId xmlns:a16="http://schemas.microsoft.com/office/drawing/2014/main" id="{904AE74B-2B03-7BF5-B76B-C948A744B09D}"/>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8387130" y="5664093"/>
            <a:ext cx="712324" cy="629263"/>
          </a:xfrm>
          <a:prstGeom prst="rect">
            <a:avLst/>
          </a:prstGeom>
          <a:noFill/>
          <a:extLst>
            <a:ext uri="{909E8E84-426E-40DD-AFC4-6F175D3DCCD1}">
              <a14:hiddenFill xmlns:a14="http://schemas.microsoft.com/office/drawing/2010/main">
                <a:solidFill>
                  <a:srgbClr val="FFFFFF"/>
                </a:solidFill>
              </a14:hiddenFill>
            </a:ext>
          </a:extLst>
        </p:spPr>
      </p:pic>
      <p:sp>
        <p:nvSpPr>
          <p:cNvPr id="1046" name="吹き出し: 角を丸めた四角形 1045">
            <a:extLst>
              <a:ext uri="{FF2B5EF4-FFF2-40B4-BE49-F238E27FC236}">
                <a16:creationId xmlns:a16="http://schemas.microsoft.com/office/drawing/2014/main" id="{28EFAF20-95C1-2A72-5C44-A855CB7F22B6}"/>
              </a:ext>
            </a:extLst>
          </p:cNvPr>
          <p:cNvSpPr/>
          <p:nvPr/>
        </p:nvSpPr>
        <p:spPr>
          <a:xfrm>
            <a:off x="6176496" y="5886790"/>
            <a:ext cx="2115824" cy="313690"/>
          </a:xfrm>
          <a:prstGeom prst="wedgeRoundRectCallout">
            <a:avLst>
              <a:gd name="adj1" fmla="val 58909"/>
              <a:gd name="adj2" fmla="val 23956"/>
              <a:gd name="adj3" fmla="val 16667"/>
            </a:avLst>
          </a:prstGeom>
          <a:solidFill>
            <a:srgbClr val="FFFF00">
              <a:alpha val="9804"/>
            </a:srgbClr>
          </a:solidFill>
          <a:ln>
            <a:solidFill>
              <a:srgbClr val="FFFF0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では、答えはどこですか？</a:t>
            </a:r>
          </a:p>
        </p:txBody>
      </p:sp>
      <p:sp>
        <p:nvSpPr>
          <p:cNvPr id="1047" name="吹き出し: 角を丸めた四角形 1046">
            <a:extLst>
              <a:ext uri="{FF2B5EF4-FFF2-40B4-BE49-F238E27FC236}">
                <a16:creationId xmlns:a16="http://schemas.microsoft.com/office/drawing/2014/main" id="{4EB68BC6-0FD3-1D15-D74E-CD4D020D2DC8}"/>
              </a:ext>
            </a:extLst>
          </p:cNvPr>
          <p:cNvSpPr/>
          <p:nvPr/>
        </p:nvSpPr>
        <p:spPr>
          <a:xfrm>
            <a:off x="6865603" y="6378783"/>
            <a:ext cx="1666837" cy="413677"/>
          </a:xfrm>
          <a:prstGeom prst="wedgeRoundRectCallout">
            <a:avLst>
              <a:gd name="adj1" fmla="val -68090"/>
              <a:gd name="adj2" fmla="val 15268"/>
              <a:gd name="adj3" fmla="val 16667"/>
            </a:avLst>
          </a:prstGeom>
          <a:solidFill>
            <a:srgbClr val="00B050">
              <a:alpha val="9804"/>
            </a:srgbClr>
          </a:solidFill>
          <a:ln>
            <a:solidFill>
              <a:srgbClr val="00B05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メイリオ" panose="020B0604030504040204" pitchFamily="50" charset="-128"/>
                <a:ea typeface="メイリオ" panose="020B0604030504040204" pitchFamily="50" charset="-128"/>
              </a:rPr>
              <a:t>青と赤が重なった</a:t>
            </a:r>
            <a:endParaRPr lang="en-US" altLang="ja-JP" sz="1200" dirty="0">
              <a:solidFill>
                <a:schemeClr val="tx1"/>
              </a:solidFill>
              <a:latin typeface="メイリオ" panose="020B0604030504040204" pitchFamily="50" charset="-128"/>
              <a:ea typeface="メイリオ" panose="020B0604030504040204" pitchFamily="50" charset="-128"/>
            </a:endParaRPr>
          </a:p>
          <a:p>
            <a:r>
              <a:rPr lang="ja-JP" altLang="en-US" sz="1200" dirty="0">
                <a:solidFill>
                  <a:schemeClr val="tx1"/>
                </a:solidFill>
                <a:latin typeface="メイリオ" panose="020B0604030504040204" pitchFamily="50" charset="-128"/>
                <a:ea typeface="メイリオ" panose="020B0604030504040204" pitchFamily="50" charset="-128"/>
              </a:rPr>
              <a:t>ところだ！</a:t>
            </a:r>
            <a:endParaRPr kumimoji="1" lang="ja-JP" altLang="en-US" sz="1200" dirty="0">
              <a:solidFill>
                <a:schemeClr val="tx1"/>
              </a:solidFill>
              <a:latin typeface="メイリオ" panose="020B0604030504040204" pitchFamily="50" charset="-128"/>
              <a:ea typeface="メイリオ" panose="020B0604030504040204" pitchFamily="50" charset="-128"/>
            </a:endParaRPr>
          </a:p>
        </p:txBody>
      </p:sp>
      <p:pic>
        <p:nvPicPr>
          <p:cNvPr id="1048" name="図 1047">
            <a:extLst>
              <a:ext uri="{FF2B5EF4-FFF2-40B4-BE49-F238E27FC236}">
                <a16:creationId xmlns:a16="http://schemas.microsoft.com/office/drawing/2014/main" id="{BA1583C6-0920-784E-A141-EED29A6BF1B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28994" y="6254154"/>
            <a:ext cx="549972" cy="549972"/>
          </a:xfrm>
          <a:prstGeom prst="rect">
            <a:avLst/>
          </a:prstGeom>
        </p:spPr>
      </p:pic>
      <p:pic>
        <p:nvPicPr>
          <p:cNvPr id="1049" name="Picture 6" descr="女性教師のイラスト（職業）">
            <a:extLst>
              <a:ext uri="{FF2B5EF4-FFF2-40B4-BE49-F238E27FC236}">
                <a16:creationId xmlns:a16="http://schemas.microsoft.com/office/drawing/2014/main" id="{A650A056-72CD-3263-4C31-B1D60A3C2238}"/>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8366217" y="4799879"/>
            <a:ext cx="712324" cy="629263"/>
          </a:xfrm>
          <a:prstGeom prst="rect">
            <a:avLst/>
          </a:prstGeom>
          <a:noFill/>
          <a:extLst>
            <a:ext uri="{909E8E84-426E-40DD-AFC4-6F175D3DCCD1}">
              <a14:hiddenFill xmlns:a14="http://schemas.microsoft.com/office/drawing/2010/main">
                <a:solidFill>
                  <a:srgbClr val="FFFFFF"/>
                </a:solidFill>
              </a14:hiddenFill>
            </a:ext>
          </a:extLst>
        </p:spPr>
      </p:pic>
      <p:sp>
        <p:nvSpPr>
          <p:cNvPr id="1050" name="吹き出し: 角を丸めた四角形 1049">
            <a:extLst>
              <a:ext uri="{FF2B5EF4-FFF2-40B4-BE49-F238E27FC236}">
                <a16:creationId xmlns:a16="http://schemas.microsoft.com/office/drawing/2014/main" id="{0249C6AE-FB39-A5FC-FF10-2B3A4BA58CBD}"/>
              </a:ext>
            </a:extLst>
          </p:cNvPr>
          <p:cNvSpPr/>
          <p:nvPr/>
        </p:nvSpPr>
        <p:spPr>
          <a:xfrm>
            <a:off x="6498127" y="5046393"/>
            <a:ext cx="1794193" cy="313690"/>
          </a:xfrm>
          <a:prstGeom prst="wedgeRoundRectCallout">
            <a:avLst>
              <a:gd name="adj1" fmla="val 58909"/>
              <a:gd name="adj2" fmla="val 23956"/>
              <a:gd name="adj3" fmla="val 16667"/>
            </a:avLst>
          </a:prstGeom>
          <a:solidFill>
            <a:srgbClr val="FFFF00">
              <a:alpha val="9804"/>
            </a:srgbClr>
          </a:solidFill>
          <a:ln>
            <a:solidFill>
              <a:srgbClr val="FFFF0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dirty="0">
                <a:solidFill>
                  <a:prstClr val="black"/>
                </a:solidFill>
                <a:latin typeface="メイリオ" panose="020B0604030504040204" pitchFamily="50" charset="-128"/>
                <a:ea typeface="メイリオ" panose="020B0604030504040204" pitchFamily="50" charset="-128"/>
              </a:rPr>
              <a:t>青い線はどこですか？</a:t>
            </a:r>
            <a:endPar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051" name="吹き出し: 角を丸めた四角形 1050">
            <a:extLst>
              <a:ext uri="{FF2B5EF4-FFF2-40B4-BE49-F238E27FC236}">
                <a16:creationId xmlns:a16="http://schemas.microsoft.com/office/drawing/2014/main" id="{BD71E256-FF95-120D-6580-E64FC636EC72}"/>
              </a:ext>
            </a:extLst>
          </p:cNvPr>
          <p:cNvSpPr/>
          <p:nvPr/>
        </p:nvSpPr>
        <p:spPr>
          <a:xfrm>
            <a:off x="6795795" y="5460028"/>
            <a:ext cx="1018060" cy="313691"/>
          </a:xfrm>
          <a:prstGeom prst="wedgeRoundRectCallout">
            <a:avLst>
              <a:gd name="adj1" fmla="val -68090"/>
              <a:gd name="adj2" fmla="val 15268"/>
              <a:gd name="adj3" fmla="val 16667"/>
            </a:avLst>
          </a:prstGeom>
          <a:solidFill>
            <a:srgbClr val="00B050">
              <a:alpha val="9804"/>
            </a:srgbClr>
          </a:solidFill>
          <a:ln>
            <a:solidFill>
              <a:srgbClr val="00B05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rPr>
              <a:t>ここです。</a:t>
            </a:r>
          </a:p>
        </p:txBody>
      </p:sp>
      <p:pic>
        <p:nvPicPr>
          <p:cNvPr id="1052" name="図 1051">
            <a:extLst>
              <a:ext uri="{FF2B5EF4-FFF2-40B4-BE49-F238E27FC236}">
                <a16:creationId xmlns:a16="http://schemas.microsoft.com/office/drawing/2014/main" id="{C8749D97-EF87-A9BD-99B4-0A337431BEF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38390" y="5154156"/>
            <a:ext cx="549972" cy="549972"/>
          </a:xfrm>
          <a:prstGeom prst="rect">
            <a:avLst/>
          </a:prstGeom>
        </p:spPr>
      </p:pic>
      <p:pic>
        <p:nvPicPr>
          <p:cNvPr id="55" name="Picture 2" descr="「電球・ひらめき」アイコン・イラストのおしゃれなフリー素材（商用可）">
            <a:extLst>
              <a:ext uri="{FF2B5EF4-FFF2-40B4-BE49-F238E27FC236}">
                <a16:creationId xmlns:a16="http://schemas.microsoft.com/office/drawing/2014/main" id="{02D9FA2F-78CD-CEED-2987-6CBA0CAD47D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103677">
            <a:off x="8118954" y="6361161"/>
            <a:ext cx="421800" cy="448920"/>
          </a:xfrm>
          <a:prstGeom prst="rect">
            <a:avLst/>
          </a:prstGeom>
          <a:noFill/>
          <a:extLst>
            <a:ext uri="{909E8E84-426E-40DD-AFC4-6F175D3DCCD1}">
              <a14:hiddenFill xmlns:a14="http://schemas.microsoft.com/office/drawing/2010/main">
                <a:solidFill>
                  <a:srgbClr val="FFFFFF"/>
                </a:solidFill>
              </a14:hiddenFill>
            </a:ext>
          </a:extLst>
        </p:spPr>
      </p:pic>
      <p:sp>
        <p:nvSpPr>
          <p:cNvPr id="9" name="正方形/長方形 8">
            <a:extLst>
              <a:ext uri="{FF2B5EF4-FFF2-40B4-BE49-F238E27FC236}">
                <a16:creationId xmlns:a16="http://schemas.microsoft.com/office/drawing/2014/main" id="{8CC8A709-925A-3602-5D31-87E3EAAA2E17}"/>
              </a:ext>
            </a:extLst>
          </p:cNvPr>
          <p:cNvSpPr/>
          <p:nvPr/>
        </p:nvSpPr>
        <p:spPr>
          <a:xfrm>
            <a:off x="1259243" y="206771"/>
            <a:ext cx="313856" cy="320263"/>
          </a:xfrm>
          <a:prstGeom prst="rect">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ustDataLst>
      <p:tags r:id="rId1"/>
    </p:custDataLst>
    <p:extLst>
      <p:ext uri="{BB962C8B-B14F-4D97-AF65-F5344CB8AC3E}">
        <p14:creationId xmlns:p14="http://schemas.microsoft.com/office/powerpoint/2010/main" val="1361911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2.5E-6 1.11111E-6 L 0.09132 -0.03495 " pathEditMode="relative" rAng="0" ptsTypes="AA">
                                      <p:cBhvr>
                                        <p:cTn id="6" dur="2000" fill="hold"/>
                                        <p:tgtEl>
                                          <p:spTgt spid="63"/>
                                        </p:tgtEl>
                                        <p:attrNameLst>
                                          <p:attrName>ppt_x</p:attrName>
                                          <p:attrName>ppt_y</p:attrName>
                                        </p:attrNameLst>
                                      </p:cBhvr>
                                      <p:rCtr x="4566" y="-1759"/>
                                    </p:animMotion>
                                  </p:childTnLst>
                                </p:cTn>
                              </p:par>
                              <p:par>
                                <p:cTn id="7" presetID="42" presetClass="path" presetSubtype="0" accel="50000" decel="50000" fill="hold" grpId="0" nodeType="withEffect">
                                  <p:stCondLst>
                                    <p:cond delay="0"/>
                                  </p:stCondLst>
                                  <p:childTnLst>
                                    <p:animMotion origin="layout" path="M -3.05556E-6 1.11111E-6 L 0.09549 -0.03542 " pathEditMode="relative" rAng="0" ptsTypes="AA">
                                      <p:cBhvr>
                                        <p:cTn id="8" dur="2000" fill="hold"/>
                                        <p:tgtEl>
                                          <p:spTgt spid="1027"/>
                                        </p:tgtEl>
                                        <p:attrNameLst>
                                          <p:attrName>ppt_x</p:attrName>
                                          <p:attrName>ppt_y</p:attrName>
                                        </p:attrNameLst>
                                      </p:cBhvr>
                                      <p:rCtr x="4774" y="-1782"/>
                                    </p:animMotion>
                                  </p:childTnLst>
                                </p:cTn>
                              </p:par>
                              <p:par>
                                <p:cTn id="9" presetID="42" presetClass="path" presetSubtype="0" accel="50000" decel="50000" fill="hold" grpId="0" nodeType="withEffect">
                                  <p:stCondLst>
                                    <p:cond delay="0"/>
                                  </p:stCondLst>
                                  <p:childTnLst>
                                    <p:animMotion origin="layout" path="M -5.55556E-7 -2.96296E-6 L 0.09132 -0.03287 " pathEditMode="relative" rAng="0" ptsTypes="AA">
                                      <p:cBhvr>
                                        <p:cTn id="10" dur="2000" fill="hold"/>
                                        <p:tgtEl>
                                          <p:spTgt spid="1025"/>
                                        </p:tgtEl>
                                        <p:attrNameLst>
                                          <p:attrName>ppt_x</p:attrName>
                                          <p:attrName>ppt_y</p:attrName>
                                        </p:attrNameLst>
                                      </p:cBhvr>
                                      <p:rCtr x="4566" y="-16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1025" grpId="0" animBg="1"/>
      <p:bldP spid="102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648BD-119F-482B-8134-528ABD252955}"/>
            </a:ext>
          </a:extLst>
        </p:cNvPr>
        <p:cNvGrpSpPr/>
        <p:nvPr/>
      </p:nvGrpSpPr>
      <p:grpSpPr>
        <a:xfrm>
          <a:off x="0" y="0"/>
          <a:ext cx="0" cy="0"/>
          <a:chOff x="0" y="0"/>
          <a:chExt cx="0" cy="0"/>
        </a:xfrm>
      </p:grpSpPr>
      <p:sp>
        <p:nvSpPr>
          <p:cNvPr id="6" name="タイトル 1">
            <a:extLst>
              <a:ext uri="{FF2B5EF4-FFF2-40B4-BE49-F238E27FC236}">
                <a16:creationId xmlns:a16="http://schemas.microsoft.com/office/drawing/2014/main" id="{2E06A51D-2C22-6CF9-ABC0-C2B8156D7B9C}"/>
              </a:ext>
            </a:extLst>
          </p:cNvPr>
          <p:cNvSpPr txBox="1">
            <a:spLocks/>
          </p:cNvSpPr>
          <p:nvPr/>
        </p:nvSpPr>
        <p:spPr>
          <a:xfrm>
            <a:off x="107504" y="121567"/>
            <a:ext cx="8928992" cy="468572"/>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算数 ２（３）単位量当たりの大きさの問題</a:t>
            </a:r>
          </a:p>
        </p:txBody>
      </p:sp>
      <p:sp>
        <p:nvSpPr>
          <p:cNvPr id="5" name="テキスト ボックス 4">
            <a:extLst>
              <a:ext uri="{FF2B5EF4-FFF2-40B4-BE49-F238E27FC236}">
                <a16:creationId xmlns:a16="http://schemas.microsoft.com/office/drawing/2014/main" id="{9A3CFBFE-CABD-9F01-3459-8763F75C7230}"/>
              </a:ext>
            </a:extLst>
          </p:cNvPr>
          <p:cNvSpPr txBox="1"/>
          <p:nvPr/>
        </p:nvSpPr>
        <p:spPr>
          <a:xfrm>
            <a:off x="0" y="702336"/>
            <a:ext cx="8989962" cy="1323439"/>
          </a:xfrm>
          <a:prstGeom prst="rect">
            <a:avLst/>
          </a:prstGeom>
          <a:noFill/>
        </p:spPr>
        <p:txBody>
          <a:bodyPr wrap="none" rtlCol="0">
            <a:spAutoFit/>
          </a:bodyPr>
          <a:lstStyle/>
          <a:p>
            <a:r>
              <a:rPr kumimoji="1" lang="en-US" altLang="ja-JP" sz="2000" b="1" dirty="0">
                <a:latin typeface="メイリオ" panose="020B0604030504040204" pitchFamily="50" charset="-128"/>
                <a:ea typeface="メイリオ" panose="020B0604030504040204" pitchFamily="50" charset="-128"/>
              </a:rPr>
              <a:t>【</a:t>
            </a:r>
            <a:r>
              <a:rPr kumimoji="1" lang="ja-JP" altLang="en-US" sz="2000" b="1" dirty="0">
                <a:latin typeface="メイリオ" panose="020B0604030504040204" pitchFamily="50" charset="-128"/>
                <a:ea typeface="メイリオ" panose="020B0604030504040204" pitchFamily="50" charset="-128"/>
              </a:rPr>
              <a:t>出題の趣旨</a:t>
            </a:r>
            <a:r>
              <a:rPr kumimoji="1" lang="en-US" altLang="ja-JP" sz="2000" b="1" dirty="0">
                <a:latin typeface="メイリオ" panose="020B0604030504040204" pitchFamily="50" charset="-128"/>
                <a:ea typeface="メイリオ" panose="020B0604030504040204" pitchFamily="50" charset="-128"/>
              </a:rPr>
              <a:t>】</a:t>
            </a:r>
            <a:r>
              <a:rPr lang="ja-JP" altLang="en-US" sz="2000" b="1" dirty="0">
                <a:latin typeface="メイリオ" panose="020B0604030504040204" pitchFamily="50" charset="-128"/>
                <a:ea typeface="メイリオ" panose="020B0604030504040204" pitchFamily="50" charset="-128"/>
              </a:rPr>
              <a:t>単位量当たりの大きさを求める除法の式の意味を理解し、</a:t>
            </a:r>
            <a:endParaRPr lang="en-US" altLang="ja-JP" sz="2000" b="1" dirty="0">
              <a:latin typeface="メイリオ" panose="020B0604030504040204" pitchFamily="50" charset="-128"/>
              <a:ea typeface="メイリオ" panose="020B0604030504040204" pitchFamily="50" charset="-128"/>
            </a:endParaRPr>
          </a:p>
          <a:p>
            <a:r>
              <a:rPr lang="ja-JP" altLang="en-US" sz="2000" b="1" dirty="0">
                <a:latin typeface="メイリオ" panose="020B0604030504040204" pitchFamily="50" charset="-128"/>
                <a:ea typeface="メイリオ" panose="020B0604030504040204" pitchFamily="50" charset="-128"/>
              </a:rPr>
              <a:t>　　　　　　　　　　　　　　　　　その商から二つの広場のどちらの方が</a:t>
            </a:r>
            <a:endParaRPr lang="en-US" altLang="ja-JP" sz="2000" b="1" dirty="0">
              <a:latin typeface="メイリオ" panose="020B0604030504040204" pitchFamily="50" charset="-128"/>
              <a:ea typeface="メイリオ" panose="020B0604030504040204" pitchFamily="50" charset="-128"/>
            </a:endParaRPr>
          </a:p>
          <a:p>
            <a:r>
              <a:rPr lang="ja-JP" altLang="en-US" sz="2000" b="1" dirty="0">
                <a:latin typeface="メイリオ" panose="020B0604030504040204" pitchFamily="50" charset="-128"/>
                <a:ea typeface="メイリオ" panose="020B0604030504040204" pitchFamily="50" charset="-128"/>
              </a:rPr>
              <a:t>　　　　　　　　　　　　　　　　　混んでいるのかについて判断できるか</a:t>
            </a:r>
            <a:endParaRPr lang="en-US" altLang="ja-JP" sz="2000" b="1" dirty="0">
              <a:latin typeface="メイリオ" panose="020B0604030504040204" pitchFamily="50" charset="-128"/>
              <a:ea typeface="メイリオ" panose="020B0604030504040204" pitchFamily="50" charset="-128"/>
            </a:endParaRPr>
          </a:p>
          <a:p>
            <a:r>
              <a:rPr lang="ja-JP" altLang="en-US" sz="2000" b="1" dirty="0">
                <a:latin typeface="メイリオ" panose="020B0604030504040204" pitchFamily="50" charset="-128"/>
                <a:ea typeface="メイリオ" panose="020B0604030504040204" pitchFamily="50" charset="-128"/>
              </a:rPr>
              <a:t>　　　　　　　　　　　　　　　　　どうかをみる。</a:t>
            </a:r>
          </a:p>
        </p:txBody>
      </p:sp>
      <p:sp>
        <p:nvSpPr>
          <p:cNvPr id="12" name="角丸四角形 7">
            <a:extLst>
              <a:ext uri="{FF2B5EF4-FFF2-40B4-BE49-F238E27FC236}">
                <a16:creationId xmlns:a16="http://schemas.microsoft.com/office/drawing/2014/main" id="{1F8CD915-9FDB-0A58-BBCE-84608CC223B6}"/>
              </a:ext>
            </a:extLst>
          </p:cNvPr>
          <p:cNvSpPr/>
          <p:nvPr/>
        </p:nvSpPr>
        <p:spPr>
          <a:xfrm>
            <a:off x="6301144" y="2215343"/>
            <a:ext cx="2592288" cy="1214814"/>
          </a:xfrm>
          <a:prstGeom prst="roundRect">
            <a:avLst>
              <a:gd name="adj" fmla="val 7999"/>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ja-JP" altLang="en-US" sz="2400" dirty="0">
                <a:solidFill>
                  <a:srgbClr val="000000"/>
                </a:solidFill>
                <a:latin typeface="メイリオ" panose="020B0604030504040204" pitchFamily="50" charset="-128"/>
                <a:ea typeface="メイリオ" panose="020B0604030504040204" pitchFamily="50" charset="-128"/>
              </a:rPr>
              <a:t>広島県　</a:t>
            </a:r>
            <a:r>
              <a:rPr lang="en-US" altLang="ja-JP" sz="2400" dirty="0">
                <a:solidFill>
                  <a:schemeClr val="tx1"/>
                </a:solidFill>
                <a:latin typeface="メイリオ" panose="020B0604030504040204" pitchFamily="50" charset="-128"/>
                <a:ea typeface="メイリオ" panose="020B0604030504040204" pitchFamily="50" charset="-128"/>
              </a:rPr>
              <a:t>36.9</a:t>
            </a:r>
            <a:r>
              <a:rPr lang="ja-JP" altLang="en-US" sz="2400" dirty="0">
                <a:solidFill>
                  <a:schemeClr val="tx1"/>
                </a:solidFill>
                <a:latin typeface="メイリオ" panose="020B0604030504040204" pitchFamily="50" charset="-128"/>
                <a:ea typeface="メイリオ" panose="020B0604030504040204" pitchFamily="50" charset="-128"/>
              </a:rPr>
              <a:t>％</a:t>
            </a:r>
            <a:endParaRPr lang="en-US" altLang="ja-JP" sz="2400" dirty="0">
              <a:solidFill>
                <a:schemeClr val="tx1"/>
              </a:solidFill>
              <a:latin typeface="メイリオ" panose="020B0604030504040204" pitchFamily="50" charset="-128"/>
              <a:ea typeface="メイリオ" panose="020B0604030504040204" pitchFamily="50" charset="-128"/>
            </a:endParaRPr>
          </a:p>
          <a:p>
            <a:r>
              <a:rPr lang="ja-JP" altLang="en-US" sz="2400" dirty="0">
                <a:solidFill>
                  <a:schemeClr val="tx1"/>
                </a:solidFill>
                <a:latin typeface="メイリオ" panose="020B0604030504040204" pitchFamily="50" charset="-128"/>
                <a:ea typeface="メイリオ" panose="020B0604030504040204" pitchFamily="50" charset="-128"/>
              </a:rPr>
              <a:t>全　国　</a:t>
            </a:r>
            <a:r>
              <a:rPr lang="en-US" altLang="ja-JP" sz="2400" dirty="0">
                <a:solidFill>
                  <a:schemeClr val="tx1"/>
                </a:solidFill>
                <a:latin typeface="メイリオ" panose="020B0604030504040204" pitchFamily="50" charset="-128"/>
                <a:ea typeface="メイリオ" panose="020B0604030504040204" pitchFamily="50" charset="-128"/>
              </a:rPr>
              <a:t>36.1</a:t>
            </a:r>
            <a:r>
              <a:rPr lang="ja-JP" altLang="en-US" sz="2400" dirty="0">
                <a:solidFill>
                  <a:schemeClr val="tx1"/>
                </a:solidFill>
                <a:latin typeface="メイリオ" panose="020B0604030504040204" pitchFamily="50" charset="-128"/>
                <a:ea typeface="メイリオ" panose="020B0604030504040204" pitchFamily="50" charset="-128"/>
              </a:rPr>
              <a:t>％</a:t>
            </a:r>
            <a:endParaRPr lang="en-US" altLang="ja-JP" sz="2400" dirty="0">
              <a:solidFill>
                <a:schemeClr val="tx1"/>
              </a:solidFill>
              <a:latin typeface="メイリオ" panose="020B0604030504040204" pitchFamily="50" charset="-128"/>
              <a:ea typeface="メイリオ" panose="020B0604030504040204" pitchFamily="50" charset="-128"/>
            </a:endParaRPr>
          </a:p>
          <a:p>
            <a:r>
              <a:rPr kumimoji="1" lang="ja-JP" altLang="en-US" sz="2400" dirty="0">
                <a:solidFill>
                  <a:srgbClr val="000000"/>
                </a:solidFill>
                <a:latin typeface="メイリオ" panose="020B0604030504040204" pitchFamily="50" charset="-128"/>
                <a:ea typeface="メイリオ" panose="020B0604030504040204" pitchFamily="50" charset="-128"/>
              </a:rPr>
              <a:t>　差　  </a:t>
            </a:r>
            <a:r>
              <a:rPr lang="ja-JP" altLang="en-US" sz="2400" b="1" dirty="0">
                <a:solidFill>
                  <a:srgbClr val="FF0000"/>
                </a:solidFill>
                <a:latin typeface="メイリオ" panose="020B0604030504040204" pitchFamily="50" charset="-128"/>
                <a:ea typeface="メイリオ" panose="020B0604030504040204" pitchFamily="50" charset="-128"/>
              </a:rPr>
              <a:t>＋</a:t>
            </a:r>
            <a:r>
              <a:rPr lang="en-US" altLang="ja-JP" sz="2400" b="1" dirty="0">
                <a:solidFill>
                  <a:srgbClr val="FF0000"/>
                </a:solidFill>
                <a:latin typeface="メイリオ" panose="020B0604030504040204" pitchFamily="50" charset="-128"/>
                <a:ea typeface="メイリオ" panose="020B0604030504040204" pitchFamily="50" charset="-128"/>
              </a:rPr>
              <a:t>0.8</a:t>
            </a:r>
            <a:r>
              <a:rPr kumimoji="1" lang="ja-JP" altLang="en-US" sz="2400" b="1" dirty="0">
                <a:solidFill>
                  <a:srgbClr val="FF0000"/>
                </a:solidFill>
                <a:latin typeface="メイリオ" panose="020B0604030504040204" pitchFamily="50" charset="-128"/>
                <a:ea typeface="メイリオ" panose="020B0604030504040204" pitchFamily="50" charset="-128"/>
              </a:rPr>
              <a:t>㌽</a:t>
            </a:r>
            <a:endParaRPr kumimoji="1" lang="ja-JP" altLang="en-US" sz="2400" b="1" dirty="0">
              <a:solidFill>
                <a:srgbClr val="FF0000"/>
              </a:solidFill>
            </a:endParaRPr>
          </a:p>
        </p:txBody>
      </p:sp>
      <p:sp>
        <p:nvSpPr>
          <p:cNvPr id="8" name="テキスト ボックス 7">
            <a:extLst>
              <a:ext uri="{FF2B5EF4-FFF2-40B4-BE49-F238E27FC236}">
                <a16:creationId xmlns:a16="http://schemas.microsoft.com/office/drawing/2014/main" id="{E81948A6-D923-DA86-3F35-A070B38BEE16}"/>
              </a:ext>
            </a:extLst>
          </p:cNvPr>
          <p:cNvSpPr txBox="1"/>
          <p:nvPr/>
        </p:nvSpPr>
        <p:spPr>
          <a:xfrm>
            <a:off x="4054140" y="3545163"/>
            <a:ext cx="4839292" cy="2959143"/>
          </a:xfrm>
          <a:prstGeom prst="rect">
            <a:avLst/>
          </a:prstGeom>
          <a:noFill/>
        </p:spPr>
        <p:txBody>
          <a:bodyPr wrap="square" rtlCol="0">
            <a:spAutoFit/>
          </a:bodyPr>
          <a:lstStyle/>
          <a:p>
            <a:pPr algn="just">
              <a:lnSpc>
                <a:spcPts val="2500"/>
              </a:lnSpc>
            </a:pPr>
            <a:r>
              <a:rPr lang="en-US" altLang="ja-JP" sz="1600" b="1" dirty="0">
                <a:latin typeface="メイリオ" panose="020B0604030504040204" pitchFamily="50" charset="-128"/>
                <a:ea typeface="メイリオ" panose="020B0604030504040204" pitchFamily="50" charset="-128"/>
              </a:rPr>
              <a:t>【</a:t>
            </a:r>
            <a:r>
              <a:rPr lang="ja-JP" altLang="en-US" sz="1600" b="1" dirty="0">
                <a:latin typeface="メイリオ" panose="020B0604030504040204" pitchFamily="50" charset="-128"/>
                <a:ea typeface="メイリオ" panose="020B0604030504040204" pitchFamily="50" charset="-128"/>
              </a:rPr>
              <a:t>解答類型３の誤答</a:t>
            </a:r>
            <a:r>
              <a:rPr lang="en-US" altLang="ja-JP" sz="1600" b="1" dirty="0">
                <a:latin typeface="メイリオ" panose="020B0604030504040204" pitchFamily="50" charset="-128"/>
                <a:ea typeface="メイリオ" panose="020B0604030504040204" pitchFamily="50" charset="-128"/>
              </a:rPr>
              <a:t>】</a:t>
            </a:r>
          </a:p>
          <a:p>
            <a:pPr marL="361950" indent="-4763" algn="just">
              <a:lnSpc>
                <a:spcPts val="2500"/>
              </a:lnSpc>
            </a:pPr>
            <a:r>
              <a:rPr lang="ja-JP" altLang="en-US" sz="1600" b="1" dirty="0">
                <a:latin typeface="メイリオ" panose="020B0604030504040204" pitchFamily="50" charset="-128"/>
                <a:ea typeface="メイリオ" panose="020B0604030504040204" pitchFamily="50" charset="-128"/>
              </a:rPr>
              <a:t>示された式から商が１羽当たりの面積であると誤って捉え、１羽当たりの面積を比べたときに商が大きいＡの広場の方が混んでいると誤って判断していると考えられる。</a:t>
            </a:r>
            <a:endParaRPr lang="en-US" altLang="ja-JP" sz="1600" b="1" dirty="0">
              <a:latin typeface="メイリオ" panose="020B0604030504040204" pitchFamily="50" charset="-128"/>
              <a:ea typeface="メイリオ" panose="020B0604030504040204" pitchFamily="50" charset="-128"/>
            </a:endParaRPr>
          </a:p>
          <a:p>
            <a:pPr algn="just">
              <a:lnSpc>
                <a:spcPts val="2500"/>
              </a:lnSpc>
            </a:pPr>
            <a:r>
              <a:rPr lang="en-US" altLang="ja-JP" sz="1600" b="1" dirty="0">
                <a:latin typeface="メイリオ" panose="020B0604030504040204" pitchFamily="50" charset="-128"/>
                <a:ea typeface="メイリオ" panose="020B0604030504040204" pitchFamily="50" charset="-128"/>
              </a:rPr>
              <a:t>【</a:t>
            </a:r>
            <a:r>
              <a:rPr lang="ja-JP" altLang="en-US" sz="1600" b="1" dirty="0">
                <a:latin typeface="メイリオ" panose="020B0604030504040204" pitchFamily="50" charset="-128"/>
                <a:ea typeface="メイリオ" panose="020B0604030504040204" pitchFamily="50" charset="-128"/>
              </a:rPr>
              <a:t>解答類型４の誤答</a:t>
            </a:r>
            <a:r>
              <a:rPr lang="en-US" altLang="ja-JP" sz="1600" b="1" dirty="0">
                <a:latin typeface="メイリオ" panose="020B0604030504040204" pitchFamily="50" charset="-128"/>
                <a:ea typeface="メイリオ" panose="020B0604030504040204" pitchFamily="50" charset="-128"/>
              </a:rPr>
              <a:t>】</a:t>
            </a:r>
          </a:p>
          <a:p>
            <a:pPr algn="just">
              <a:lnSpc>
                <a:spcPts val="2500"/>
              </a:lnSpc>
            </a:pPr>
            <a:r>
              <a:rPr lang="ja-JP" altLang="en-US" sz="1600" b="1" dirty="0">
                <a:latin typeface="メイリオ" panose="020B0604030504040204" pitchFamily="50" charset="-128"/>
                <a:ea typeface="メイリオ" panose="020B0604030504040204" pitchFamily="50" charset="-128"/>
              </a:rPr>
              <a:t>　  示された式から商が１羽当たりの面積であると</a:t>
            </a:r>
            <a:endParaRPr lang="en-US" altLang="ja-JP" sz="1600" b="1" dirty="0">
              <a:latin typeface="メイリオ" panose="020B0604030504040204" pitchFamily="50" charset="-128"/>
              <a:ea typeface="メイリオ" panose="020B0604030504040204" pitchFamily="50" charset="-128"/>
            </a:endParaRPr>
          </a:p>
          <a:p>
            <a:pPr algn="just">
              <a:lnSpc>
                <a:spcPts val="2500"/>
              </a:lnSpc>
            </a:pPr>
            <a:r>
              <a:rPr lang="en-US" altLang="ja-JP" sz="1600" b="1" dirty="0">
                <a:latin typeface="メイリオ" panose="020B0604030504040204" pitchFamily="50" charset="-128"/>
                <a:ea typeface="メイリオ" panose="020B0604030504040204" pitchFamily="50" charset="-128"/>
              </a:rPr>
              <a:t>     </a:t>
            </a:r>
            <a:r>
              <a:rPr lang="ja-JP" altLang="en-US" sz="1600" b="1" dirty="0">
                <a:latin typeface="メイリオ" panose="020B0604030504040204" pitchFamily="50" charset="-128"/>
                <a:ea typeface="メイリオ" panose="020B0604030504040204" pitchFamily="50" charset="-128"/>
              </a:rPr>
              <a:t>誤って捉えたため、商が小さいＢの広場の方が</a:t>
            </a:r>
            <a:endParaRPr lang="en-US" altLang="ja-JP" sz="1600" b="1" dirty="0">
              <a:latin typeface="メイリオ" panose="020B0604030504040204" pitchFamily="50" charset="-128"/>
              <a:ea typeface="メイリオ" panose="020B0604030504040204" pitchFamily="50" charset="-128"/>
            </a:endParaRPr>
          </a:p>
          <a:p>
            <a:pPr algn="just">
              <a:lnSpc>
                <a:spcPts val="2500"/>
              </a:lnSpc>
            </a:pPr>
            <a:r>
              <a:rPr lang="en-US" altLang="ja-JP" sz="1600" b="1" dirty="0">
                <a:latin typeface="メイリオ" panose="020B0604030504040204" pitchFamily="50" charset="-128"/>
                <a:ea typeface="メイリオ" panose="020B0604030504040204" pitchFamily="50" charset="-128"/>
              </a:rPr>
              <a:t>     </a:t>
            </a:r>
            <a:r>
              <a:rPr lang="ja-JP" altLang="en-US" sz="1600" b="1" dirty="0">
                <a:latin typeface="メイリオ" panose="020B0604030504040204" pitchFamily="50" charset="-128"/>
                <a:ea typeface="メイリオ" panose="020B0604030504040204" pitchFamily="50" charset="-128"/>
              </a:rPr>
              <a:t>混んでいると判断していると考えられる。</a:t>
            </a:r>
            <a:endParaRPr lang="en-US" altLang="ja-JP" sz="1600" b="1" dirty="0">
              <a:latin typeface="メイリオ" panose="020B0604030504040204" pitchFamily="50" charset="-128"/>
              <a:ea typeface="メイリオ" panose="020B0604030504040204" pitchFamily="50" charset="-128"/>
            </a:endParaRPr>
          </a:p>
        </p:txBody>
      </p:sp>
      <p:pic>
        <p:nvPicPr>
          <p:cNvPr id="9" name="図 8">
            <a:extLst>
              <a:ext uri="{FF2B5EF4-FFF2-40B4-BE49-F238E27FC236}">
                <a16:creationId xmlns:a16="http://schemas.microsoft.com/office/drawing/2014/main" id="{96C2B954-E94C-5AAE-029A-E7870465B152}"/>
              </a:ext>
            </a:extLst>
          </p:cNvPr>
          <p:cNvPicPr>
            <a:picLocks noChangeAspect="1"/>
          </p:cNvPicPr>
          <p:nvPr/>
        </p:nvPicPr>
        <p:blipFill>
          <a:blip r:embed="rId3"/>
          <a:stretch>
            <a:fillRect/>
          </a:stretch>
        </p:blipFill>
        <p:spPr>
          <a:xfrm>
            <a:off x="195439" y="1201713"/>
            <a:ext cx="3779144" cy="5517232"/>
          </a:xfrm>
          <a:prstGeom prst="rect">
            <a:avLst/>
          </a:prstGeom>
          <a:ln w="38100">
            <a:solidFill>
              <a:schemeClr val="tx1"/>
            </a:solidFill>
          </a:ln>
        </p:spPr>
      </p:pic>
      <p:sp>
        <p:nvSpPr>
          <p:cNvPr id="4" name="四角形: 角を丸くする 3">
            <a:extLst>
              <a:ext uri="{FF2B5EF4-FFF2-40B4-BE49-F238E27FC236}">
                <a16:creationId xmlns:a16="http://schemas.microsoft.com/office/drawing/2014/main" id="{F3938CFD-D652-C43F-389E-85D3F4F72897}"/>
              </a:ext>
            </a:extLst>
          </p:cNvPr>
          <p:cNvSpPr/>
          <p:nvPr/>
        </p:nvSpPr>
        <p:spPr>
          <a:xfrm>
            <a:off x="1403648" y="5841414"/>
            <a:ext cx="288032" cy="216024"/>
          </a:xfrm>
          <a:prstGeom prst="roundRect">
            <a:avLst/>
          </a:prstGeom>
          <a:solidFill>
            <a:srgbClr val="0070C0">
              <a:alpha val="10196"/>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0" name="四角形: 角を丸くする 9">
            <a:extLst>
              <a:ext uri="{FF2B5EF4-FFF2-40B4-BE49-F238E27FC236}">
                <a16:creationId xmlns:a16="http://schemas.microsoft.com/office/drawing/2014/main" id="{3AB3117D-8967-547C-1416-B0B1E635BE35}"/>
              </a:ext>
            </a:extLst>
          </p:cNvPr>
          <p:cNvSpPr/>
          <p:nvPr/>
        </p:nvSpPr>
        <p:spPr>
          <a:xfrm>
            <a:off x="4427984" y="3968480"/>
            <a:ext cx="4465448" cy="216024"/>
          </a:xfrm>
          <a:prstGeom prst="roundRect">
            <a:avLst/>
          </a:prstGeom>
          <a:solidFill>
            <a:srgbClr val="0070C0">
              <a:alpha val="10196"/>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3" name="四角形: 角を丸くする 12">
            <a:extLst>
              <a:ext uri="{FF2B5EF4-FFF2-40B4-BE49-F238E27FC236}">
                <a16:creationId xmlns:a16="http://schemas.microsoft.com/office/drawing/2014/main" id="{6F1011B9-E7EE-6ADC-A980-6E9CDA5009B1}"/>
              </a:ext>
            </a:extLst>
          </p:cNvPr>
          <p:cNvSpPr/>
          <p:nvPr/>
        </p:nvSpPr>
        <p:spPr>
          <a:xfrm>
            <a:off x="4427984" y="5526420"/>
            <a:ext cx="4465448" cy="216024"/>
          </a:xfrm>
          <a:prstGeom prst="roundRect">
            <a:avLst/>
          </a:prstGeom>
          <a:solidFill>
            <a:srgbClr val="0070C0">
              <a:alpha val="10196"/>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5" name="四角形: 角を丸くする 14">
            <a:extLst>
              <a:ext uri="{FF2B5EF4-FFF2-40B4-BE49-F238E27FC236}">
                <a16:creationId xmlns:a16="http://schemas.microsoft.com/office/drawing/2014/main" id="{5542B729-01E1-5600-AD02-E2AF851041DD}"/>
              </a:ext>
            </a:extLst>
          </p:cNvPr>
          <p:cNvSpPr/>
          <p:nvPr/>
        </p:nvSpPr>
        <p:spPr>
          <a:xfrm>
            <a:off x="4427984" y="4296701"/>
            <a:ext cx="1152128" cy="216024"/>
          </a:xfrm>
          <a:prstGeom prst="roundRect">
            <a:avLst/>
          </a:prstGeom>
          <a:solidFill>
            <a:srgbClr val="0070C0">
              <a:alpha val="10196"/>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7" name="四角形: 角を丸くする 16">
            <a:extLst>
              <a:ext uri="{FF2B5EF4-FFF2-40B4-BE49-F238E27FC236}">
                <a16:creationId xmlns:a16="http://schemas.microsoft.com/office/drawing/2014/main" id="{F1D01D33-53F3-5B1F-8722-01E3BCC9611E}"/>
              </a:ext>
            </a:extLst>
          </p:cNvPr>
          <p:cNvSpPr/>
          <p:nvPr/>
        </p:nvSpPr>
        <p:spPr>
          <a:xfrm>
            <a:off x="4427984" y="5847863"/>
            <a:ext cx="1152128" cy="216024"/>
          </a:xfrm>
          <a:prstGeom prst="roundRect">
            <a:avLst/>
          </a:prstGeom>
          <a:solidFill>
            <a:srgbClr val="0070C0">
              <a:alpha val="10196"/>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48F35FD0-6E44-17FD-BC3B-73D1E4A3AC52}"/>
              </a:ext>
            </a:extLst>
          </p:cNvPr>
          <p:cNvSpPr/>
          <p:nvPr/>
        </p:nvSpPr>
        <p:spPr>
          <a:xfrm>
            <a:off x="2889992" y="203124"/>
            <a:ext cx="313856" cy="320263"/>
          </a:xfrm>
          <a:prstGeom prst="rect">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2755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4497A-E80B-3885-6B1B-DA0E251C98F5}"/>
            </a:ext>
          </a:extLst>
        </p:cNvPr>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ECFCC9AD-A5AB-0328-5EC3-7AAB25E354BE}"/>
              </a:ext>
            </a:extLst>
          </p:cNvPr>
          <p:cNvGraphicFramePr>
            <a:graphicFrameLocks noGrp="1"/>
          </p:cNvGraphicFramePr>
          <p:nvPr>
            <p:extLst>
              <p:ext uri="{D42A27DB-BD31-4B8C-83A1-F6EECF244321}">
                <p14:modId xmlns:p14="http://schemas.microsoft.com/office/powerpoint/2010/main" val="2944084515"/>
              </p:ext>
            </p:extLst>
          </p:nvPr>
        </p:nvGraphicFramePr>
        <p:xfrm>
          <a:off x="324398" y="1217358"/>
          <a:ext cx="8471924" cy="3042421"/>
        </p:xfrm>
        <a:graphic>
          <a:graphicData uri="http://schemas.openxmlformats.org/drawingml/2006/table">
            <a:tbl>
              <a:tblPr firstRow="1" bandRow="1">
                <a:tableStyleId>{5940675A-B579-460E-94D1-54222C63F5DA}</a:tableStyleId>
              </a:tblPr>
              <a:tblGrid>
                <a:gridCol w="539236">
                  <a:extLst>
                    <a:ext uri="{9D8B030D-6E8A-4147-A177-3AD203B41FA5}">
                      <a16:colId xmlns:a16="http://schemas.microsoft.com/office/drawing/2014/main" val="497881674"/>
                    </a:ext>
                  </a:extLst>
                </a:gridCol>
                <a:gridCol w="1896526">
                  <a:extLst>
                    <a:ext uri="{9D8B030D-6E8A-4147-A177-3AD203B41FA5}">
                      <a16:colId xmlns:a16="http://schemas.microsoft.com/office/drawing/2014/main" val="3061564528"/>
                    </a:ext>
                  </a:extLst>
                </a:gridCol>
                <a:gridCol w="2376264">
                  <a:extLst>
                    <a:ext uri="{9D8B030D-6E8A-4147-A177-3AD203B41FA5}">
                      <a16:colId xmlns:a16="http://schemas.microsoft.com/office/drawing/2014/main" val="2602902349"/>
                    </a:ext>
                  </a:extLst>
                </a:gridCol>
                <a:gridCol w="504056">
                  <a:extLst>
                    <a:ext uri="{9D8B030D-6E8A-4147-A177-3AD203B41FA5}">
                      <a16:colId xmlns:a16="http://schemas.microsoft.com/office/drawing/2014/main" val="3024050227"/>
                    </a:ext>
                  </a:extLst>
                </a:gridCol>
                <a:gridCol w="792088">
                  <a:extLst>
                    <a:ext uri="{9D8B030D-6E8A-4147-A177-3AD203B41FA5}">
                      <a16:colId xmlns:a16="http://schemas.microsoft.com/office/drawing/2014/main" val="3508318739"/>
                    </a:ext>
                  </a:extLst>
                </a:gridCol>
                <a:gridCol w="792088">
                  <a:extLst>
                    <a:ext uri="{9D8B030D-6E8A-4147-A177-3AD203B41FA5}">
                      <a16:colId xmlns:a16="http://schemas.microsoft.com/office/drawing/2014/main" val="2557356096"/>
                    </a:ext>
                  </a:extLst>
                </a:gridCol>
                <a:gridCol w="792088">
                  <a:extLst>
                    <a:ext uri="{9D8B030D-6E8A-4147-A177-3AD203B41FA5}">
                      <a16:colId xmlns:a16="http://schemas.microsoft.com/office/drawing/2014/main" val="193483412"/>
                    </a:ext>
                  </a:extLst>
                </a:gridCol>
                <a:gridCol w="779578">
                  <a:extLst>
                    <a:ext uri="{9D8B030D-6E8A-4147-A177-3AD203B41FA5}">
                      <a16:colId xmlns:a16="http://schemas.microsoft.com/office/drawing/2014/main" val="345310821"/>
                    </a:ext>
                  </a:extLst>
                </a:gridCol>
              </a:tblGrid>
              <a:tr h="695905">
                <a:tc gridSpan="3">
                  <a:txBody>
                    <a:bodyPr/>
                    <a:lstStyle/>
                    <a:p>
                      <a:r>
                        <a:rPr kumimoji="1" lang="ja-JP" altLang="en-US" sz="1400" dirty="0"/>
                        <a:t>　　　　　　</a:t>
                      </a:r>
                    </a:p>
                  </a:txBody>
                  <a:tcPr anchor="ctr"/>
                </a:tc>
                <a:tc hMerge="1">
                  <a:txBody>
                    <a:bodyPr/>
                    <a:lstStyle/>
                    <a:p>
                      <a:endParaRPr kumimoji="1" lang="ja-JP" altLang="en-US"/>
                    </a:p>
                  </a:txBody>
                  <a:tcPr/>
                </a:tc>
                <a:tc hMerge="1">
                  <a:txBody>
                    <a:bodyPr/>
                    <a:lstStyle/>
                    <a:p>
                      <a:endParaRPr kumimoji="1" lang="ja-JP" altLang="en-US"/>
                    </a:p>
                  </a:txBody>
                  <a:tcPr/>
                </a:tc>
                <a:tc>
                  <a:txBody>
                    <a:bodyPr/>
                    <a:lstStyle/>
                    <a:p>
                      <a:pPr algn="ctr"/>
                      <a:r>
                        <a:rPr kumimoji="1" lang="ja-JP" altLang="en-US" sz="1400" dirty="0">
                          <a:latin typeface="メイリオ" panose="020B0604030504040204" pitchFamily="50" charset="-128"/>
                          <a:ea typeface="メイリオ" panose="020B0604030504040204" pitchFamily="50" charset="-128"/>
                        </a:rPr>
                        <a:t>正　答</a:t>
                      </a:r>
                    </a:p>
                  </a:txBody>
                  <a:tcPr vert="eaVert" anchor="ctr"/>
                </a:tc>
                <a:tc>
                  <a:txBody>
                    <a:bodyPr/>
                    <a:lstStyle/>
                    <a:p>
                      <a:pPr algn="ctr"/>
                      <a:r>
                        <a:rPr kumimoji="1" lang="ja-JP" altLang="en-US" sz="1400" dirty="0">
                          <a:latin typeface="メイリオ" panose="020B0604030504040204" pitchFamily="50" charset="-128"/>
                          <a:ea typeface="メイリオ" panose="020B0604030504040204" pitchFamily="50" charset="-128"/>
                        </a:rPr>
                        <a:t>全国（％）</a:t>
                      </a:r>
                    </a:p>
                  </a:txBody>
                  <a:tcPr vert="eaVert" anchor="ctr"/>
                </a:tc>
                <a:tc>
                  <a:txBody>
                    <a:bodyPr/>
                    <a:lstStyle/>
                    <a:p>
                      <a:pPr algn="ctr"/>
                      <a:r>
                        <a:rPr kumimoji="1" lang="ja-JP" altLang="en-US" sz="1400" dirty="0">
                          <a:latin typeface="メイリオ" panose="020B0604030504040204" pitchFamily="50" charset="-128"/>
                          <a:ea typeface="メイリオ" panose="020B0604030504040204" pitchFamily="50" charset="-128"/>
                        </a:rPr>
                        <a:t>県（％）</a:t>
                      </a:r>
                    </a:p>
                  </a:txBody>
                  <a:tcPr vert="eaVert" anchor="ctr"/>
                </a:tc>
                <a:tc>
                  <a:txBody>
                    <a:bodyPr/>
                    <a:lstStyle/>
                    <a:p>
                      <a:pPr algn="ctr"/>
                      <a:r>
                        <a:rPr kumimoji="1" lang="ja-JP" altLang="en-US" sz="1400" dirty="0">
                          <a:latin typeface="メイリオ" panose="020B0604030504040204" pitchFamily="50" charset="-128"/>
                          <a:ea typeface="メイリオ" panose="020B0604030504040204" pitchFamily="50" charset="-128"/>
                        </a:rPr>
                        <a:t>自校（％）</a:t>
                      </a:r>
                    </a:p>
                  </a:txBody>
                  <a:tcPr vert="eaVert" anchor="ctr"/>
                </a:tc>
                <a:tc>
                  <a:txBody>
                    <a:bodyPr/>
                    <a:lstStyle/>
                    <a:p>
                      <a:pPr algn="ctr"/>
                      <a:r>
                        <a:rPr kumimoji="1" lang="ja-JP" altLang="en-US" sz="1400" dirty="0">
                          <a:latin typeface="メイリオ" panose="020B0604030504040204" pitchFamily="50" charset="-128"/>
                          <a:ea typeface="メイリオ" panose="020B0604030504040204" pitchFamily="50" charset="-128"/>
                        </a:rPr>
                        <a:t>自校（人）</a:t>
                      </a:r>
                    </a:p>
                  </a:txBody>
                  <a:tcPr vert="eaVert" anchor="ctr"/>
                </a:tc>
                <a:extLst>
                  <a:ext uri="{0D108BD9-81ED-4DB2-BD59-A6C34878D82A}">
                    <a16:rowId xmlns:a16="http://schemas.microsoft.com/office/drawing/2014/main" val="620879162"/>
                  </a:ext>
                </a:extLst>
              </a:tr>
              <a:tr h="322895">
                <a:tc>
                  <a:txBody>
                    <a:bodyPr/>
                    <a:lstStyle/>
                    <a:p>
                      <a:pPr algn="ctr"/>
                      <a:endParaRPr kumimoji="1" lang="ja-JP" altLang="en-US" sz="1400" dirty="0">
                        <a:latin typeface="メイリオ" panose="020B0604030504040204" pitchFamily="50" charset="-128"/>
                        <a:ea typeface="メイリオ" panose="020B0604030504040204" pitchFamily="50" charset="-128"/>
                      </a:endParaRPr>
                    </a:p>
                  </a:txBody>
                  <a:tcPr anchor="ctr">
                    <a:solidFill>
                      <a:schemeClr val="bg1"/>
                    </a:solidFill>
                  </a:tcPr>
                </a:tc>
                <a:tc>
                  <a:txBody>
                    <a:bodyPr/>
                    <a:lstStyle/>
                    <a:p>
                      <a:pPr algn="ctr"/>
                      <a:r>
                        <a:rPr kumimoji="1" lang="ja-JP" altLang="en-US" sz="1400" dirty="0">
                          <a:latin typeface="メイリオ" panose="020B0604030504040204" pitchFamily="50" charset="-128"/>
                          <a:ea typeface="メイリオ" panose="020B0604030504040204" pitchFamily="50" charset="-128"/>
                        </a:rPr>
                        <a:t>記号（アまたはイ）</a:t>
                      </a:r>
                    </a:p>
                  </a:txBody>
                  <a:tcPr anchor="ctr">
                    <a:solidFill>
                      <a:schemeClr val="bg1"/>
                    </a:solidFill>
                  </a:tcPr>
                </a:tc>
                <a:tc>
                  <a:txBody>
                    <a:bodyPr/>
                    <a:lstStyle/>
                    <a:p>
                      <a:pPr algn="ctr"/>
                      <a:r>
                        <a:rPr kumimoji="1" lang="ja-JP" altLang="en-US" sz="1400" dirty="0">
                          <a:latin typeface="メイリオ" panose="020B0604030504040204" pitchFamily="50" charset="-128"/>
                          <a:ea typeface="メイリオ" panose="020B0604030504040204" pitchFamily="50" charset="-128"/>
                        </a:rPr>
                        <a:t>記号（ウまたはエ）</a:t>
                      </a:r>
                    </a:p>
                  </a:txBody>
                  <a:tcPr anchor="ctr">
                    <a:solidFill>
                      <a:schemeClr val="bg1"/>
                    </a:solidFill>
                  </a:tcPr>
                </a:tc>
                <a:tc>
                  <a:txBody>
                    <a:bodyPr/>
                    <a:lstStyle/>
                    <a:p>
                      <a:pPr algn="ctr"/>
                      <a:endParaRPr kumimoji="1" lang="ja-JP" altLang="en-US" sz="1400" dirty="0">
                        <a:latin typeface="メイリオ" panose="020B0604030504040204" pitchFamily="50" charset="-128"/>
                        <a:ea typeface="メイリオ" panose="020B0604030504040204" pitchFamily="50" charset="-128"/>
                      </a:endParaRPr>
                    </a:p>
                  </a:txBody>
                  <a:tcPr anchor="ctr">
                    <a:solidFill>
                      <a:schemeClr val="bg1"/>
                    </a:solidFill>
                  </a:tcPr>
                </a:tc>
                <a:tc>
                  <a:txBody>
                    <a:bodyPr/>
                    <a:lstStyle/>
                    <a:p>
                      <a:pPr marL="0" indent="0" algn="ct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solidFill>
                      <a:schemeClr val="bg1"/>
                    </a:solidFill>
                  </a:tcPr>
                </a:tc>
                <a:tc>
                  <a:txBody>
                    <a:bodyPr/>
                    <a:lstStyle/>
                    <a:p>
                      <a:pPr marL="0" indent="0" algn="ct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solidFill>
                      <a:schemeClr val="bg1"/>
                    </a:solidFill>
                  </a:tcPr>
                </a:tc>
                <a:tc>
                  <a:txBody>
                    <a:bodyPr/>
                    <a:lstStyle/>
                    <a:p>
                      <a:pPr algn="ctr"/>
                      <a:endParaRPr kumimoji="1" lang="ja-JP" altLang="en-US" sz="1400" dirty="0"/>
                    </a:p>
                  </a:txBody>
                  <a:tcPr anchor="ctr">
                    <a:solidFill>
                      <a:schemeClr val="bg1"/>
                    </a:solidFill>
                  </a:tcPr>
                </a:tc>
                <a:tc>
                  <a:txBody>
                    <a:bodyPr/>
                    <a:lstStyle/>
                    <a:p>
                      <a:pPr algn="ctr"/>
                      <a:endParaRPr kumimoji="1" lang="ja-JP" altLang="en-US" sz="1400" dirty="0"/>
                    </a:p>
                  </a:txBody>
                  <a:tcPr anchor="ctr">
                    <a:solidFill>
                      <a:schemeClr val="bg1"/>
                    </a:solidFill>
                  </a:tcPr>
                </a:tc>
                <a:extLst>
                  <a:ext uri="{0D108BD9-81ED-4DB2-BD59-A6C34878D82A}">
                    <a16:rowId xmlns:a16="http://schemas.microsoft.com/office/drawing/2014/main" val="8223435"/>
                  </a:ext>
                </a:extLst>
              </a:tr>
              <a:tr h="322895">
                <a:tc>
                  <a:txBody>
                    <a:bodyPr/>
                    <a:lstStyle/>
                    <a:p>
                      <a:pPr marL="0" indent="0" algn="ctr"/>
                      <a:r>
                        <a:rPr kumimoji="1" lang="ja-JP" altLang="en-US" sz="1400" dirty="0">
                          <a:latin typeface="メイリオ" panose="020B0604030504040204" pitchFamily="50" charset="-128"/>
                          <a:ea typeface="メイリオ" panose="020B0604030504040204" pitchFamily="50" charset="-128"/>
                        </a:rPr>
                        <a:t>１</a:t>
                      </a:r>
                    </a:p>
                  </a:txBody>
                  <a:tcPr anchor="ctr">
                    <a:solidFill>
                      <a:srgbClr val="FF0000">
                        <a:alpha val="10196"/>
                      </a:srgbClr>
                    </a:solidFill>
                  </a:tcPr>
                </a:tc>
                <a:tc rowSpan="2">
                  <a:txBody>
                    <a:bodyPr/>
                    <a:lstStyle/>
                    <a:p>
                      <a:pPr algn="just"/>
                      <a:r>
                        <a:rPr kumimoji="1" lang="ja-JP" altLang="en-US" sz="1400" dirty="0">
                          <a:latin typeface="メイリオ" panose="020B0604030504040204" pitchFamily="50" charset="-128"/>
                          <a:ea typeface="メイリオ" panose="020B0604030504040204" pitchFamily="50" charset="-128"/>
                        </a:rPr>
                        <a:t>ア　と解答</a:t>
                      </a:r>
                    </a:p>
                  </a:txBody>
                  <a:tcPr anchor="ctr">
                    <a:solidFill>
                      <a:schemeClr val="bg1"/>
                    </a:solidFill>
                  </a:tcPr>
                </a:tc>
                <a:tc>
                  <a:txBody>
                    <a:bodyPr/>
                    <a:lstStyle/>
                    <a:p>
                      <a:pPr algn="just"/>
                      <a:r>
                        <a:rPr kumimoji="1" lang="ja-JP" altLang="en-US" sz="1400" dirty="0">
                          <a:latin typeface="メイリオ" panose="020B0604030504040204" pitchFamily="50" charset="-128"/>
                          <a:ea typeface="メイリオ" panose="020B0604030504040204" pitchFamily="50" charset="-128"/>
                        </a:rPr>
                        <a:t>ウ　と解答しているもの</a:t>
                      </a:r>
                    </a:p>
                  </a:txBody>
                  <a:tcPr anchor="ctr">
                    <a:solidFill>
                      <a:srgbClr val="FF0000">
                        <a:alpha val="1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メイリオ" panose="020B0604030504040204" pitchFamily="50" charset="-128"/>
                          <a:ea typeface="メイリオ" panose="020B0604030504040204" pitchFamily="50" charset="-128"/>
                        </a:rPr>
                        <a:t>◎</a:t>
                      </a:r>
                    </a:p>
                  </a:txBody>
                  <a:tcPr anchor="ctr">
                    <a:solidFill>
                      <a:srgbClr val="FF0000">
                        <a:alpha val="1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dirty="0">
                          <a:solidFill>
                            <a:schemeClr val="tx1"/>
                          </a:solidFill>
                          <a:latin typeface="メイリオ" panose="020B0604030504040204" pitchFamily="50" charset="-128"/>
                          <a:ea typeface="メイリオ" panose="020B0604030504040204" pitchFamily="50" charset="-128"/>
                        </a:rPr>
                        <a:t>36.1</a:t>
                      </a:r>
                      <a:endParaRPr kumimoji="1" lang="ja-JP" altLang="en-US" sz="1400" b="1" dirty="0">
                        <a:solidFill>
                          <a:schemeClr val="tx1"/>
                        </a:solidFill>
                        <a:latin typeface="メイリオ" panose="020B0604030504040204" pitchFamily="50" charset="-128"/>
                        <a:ea typeface="メイリオ" panose="020B0604030504040204" pitchFamily="50" charset="-128"/>
                      </a:endParaRPr>
                    </a:p>
                  </a:txBody>
                  <a:tcPr anchor="ctr">
                    <a:solidFill>
                      <a:srgbClr val="FF0000">
                        <a:alpha val="1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dirty="0">
                          <a:solidFill>
                            <a:schemeClr val="tx1"/>
                          </a:solidFill>
                          <a:latin typeface="メイリオ" panose="020B0604030504040204" pitchFamily="50" charset="-128"/>
                          <a:ea typeface="メイリオ" panose="020B0604030504040204" pitchFamily="50" charset="-128"/>
                        </a:rPr>
                        <a:t>36.9</a:t>
                      </a:r>
                      <a:endParaRPr kumimoji="1" lang="ja-JP" altLang="en-US" sz="1400" b="1" dirty="0">
                        <a:solidFill>
                          <a:schemeClr val="tx1"/>
                        </a:solidFill>
                        <a:latin typeface="メイリオ" panose="020B0604030504040204" pitchFamily="50" charset="-128"/>
                        <a:ea typeface="メイリオ" panose="020B0604030504040204" pitchFamily="50" charset="-128"/>
                      </a:endParaRPr>
                    </a:p>
                  </a:txBody>
                  <a:tcPr anchor="ctr">
                    <a:solidFill>
                      <a:srgbClr val="FF0000">
                        <a:alpha val="10196"/>
                      </a:srgbClr>
                    </a:solidFill>
                  </a:tcPr>
                </a:tc>
                <a:tc>
                  <a:txBody>
                    <a:bodyPr/>
                    <a:lstStyle/>
                    <a:p>
                      <a:pPr algn="ctr"/>
                      <a:endParaRPr kumimoji="1" lang="ja-JP" altLang="en-US" sz="1400" dirty="0"/>
                    </a:p>
                  </a:txBody>
                  <a:tcPr anchor="ctr">
                    <a:solidFill>
                      <a:srgbClr val="FF0000">
                        <a:alpha val="10196"/>
                      </a:srgbClr>
                    </a:solidFill>
                  </a:tcPr>
                </a:tc>
                <a:tc>
                  <a:txBody>
                    <a:bodyPr/>
                    <a:lstStyle/>
                    <a:p>
                      <a:pPr algn="ctr"/>
                      <a:endParaRPr kumimoji="1" lang="ja-JP" altLang="en-US" sz="1400" dirty="0"/>
                    </a:p>
                  </a:txBody>
                  <a:tcPr anchor="ctr">
                    <a:solidFill>
                      <a:srgbClr val="FF0000">
                        <a:alpha val="10196"/>
                      </a:srgbClr>
                    </a:solidFill>
                  </a:tcPr>
                </a:tc>
                <a:extLst>
                  <a:ext uri="{0D108BD9-81ED-4DB2-BD59-A6C34878D82A}">
                    <a16:rowId xmlns:a16="http://schemas.microsoft.com/office/drawing/2014/main" val="219737149"/>
                  </a:ext>
                </a:extLst>
              </a:tr>
              <a:tr h="366281">
                <a:tc>
                  <a:txBody>
                    <a:bodyPr/>
                    <a:lstStyle/>
                    <a:p>
                      <a:pPr marL="0" indent="0" algn="ctr"/>
                      <a:r>
                        <a:rPr kumimoji="1" lang="ja-JP" altLang="en-US" sz="1400" dirty="0">
                          <a:latin typeface="メイリオ" panose="020B0604030504040204" pitchFamily="50" charset="-128"/>
                          <a:ea typeface="メイリオ" panose="020B0604030504040204" pitchFamily="50" charset="-128"/>
                        </a:rPr>
                        <a:t>２</a:t>
                      </a:r>
                    </a:p>
                  </a:txBody>
                  <a:tcPr anchor="ctr">
                    <a:solidFill>
                      <a:schemeClr val="bg1"/>
                    </a:solidFill>
                  </a:tcPr>
                </a:tc>
                <a:tc vMerge="1">
                  <a:txBody>
                    <a:bodyPr/>
                    <a:lstStyle/>
                    <a:p>
                      <a:pPr algn="just"/>
                      <a:endParaRPr kumimoji="1" lang="en-US" altLang="ja-JP" sz="1400" dirty="0"/>
                    </a:p>
                  </a:txBody>
                  <a:tcPr>
                    <a:noFill/>
                  </a:tcPr>
                </a:tc>
                <a:tc>
                  <a:txBody>
                    <a:bodyPr/>
                    <a:lstStyle/>
                    <a:p>
                      <a:pPr algn="just"/>
                      <a:r>
                        <a:rPr kumimoji="1" lang="ja-JP" altLang="en-US" sz="1400" dirty="0">
                          <a:latin typeface="メイリオ" panose="020B0604030504040204" pitchFamily="50" charset="-128"/>
                          <a:ea typeface="メイリオ" panose="020B0604030504040204" pitchFamily="50" charset="-128"/>
                        </a:rPr>
                        <a:t>エ　と解答しているもの</a:t>
                      </a:r>
                      <a:endParaRPr kumimoji="1" lang="en-US" altLang="ja-JP" sz="1400" dirty="0">
                        <a:latin typeface="メイリオ" panose="020B0604030504040204" pitchFamily="50" charset="-128"/>
                        <a:ea typeface="メイリオ" panose="020B0604030504040204" pitchFamily="50" charset="-128"/>
                      </a:endParaRPr>
                    </a:p>
                  </a:txBody>
                  <a:tcPr anchor="c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dirty="0">
                          <a:solidFill>
                            <a:schemeClr val="tx1"/>
                          </a:solidFill>
                          <a:latin typeface="メイリオ" panose="020B0604030504040204" pitchFamily="50" charset="-128"/>
                          <a:ea typeface="メイリオ" panose="020B0604030504040204" pitchFamily="50" charset="-128"/>
                        </a:rPr>
                        <a:t>13.8</a:t>
                      </a:r>
                      <a:endParaRPr kumimoji="1" lang="ja-JP" altLang="en-US" sz="1400" b="1" dirty="0">
                        <a:solidFill>
                          <a:schemeClr val="tx1"/>
                        </a:solidFill>
                        <a:latin typeface="メイリオ" panose="020B0604030504040204" pitchFamily="50" charset="-128"/>
                        <a:ea typeface="メイリオ" panose="020B0604030504040204" pitchFamily="50" charset="-128"/>
                      </a:endParaRPr>
                    </a:p>
                  </a:txBody>
                  <a:tcPr anchor="c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dirty="0">
                          <a:solidFill>
                            <a:schemeClr val="tx1"/>
                          </a:solidFill>
                          <a:latin typeface="メイリオ" panose="020B0604030504040204" pitchFamily="50" charset="-128"/>
                          <a:ea typeface="メイリオ" panose="020B0604030504040204" pitchFamily="50" charset="-128"/>
                        </a:rPr>
                        <a:t>13.3</a:t>
                      </a:r>
                      <a:endParaRPr kumimoji="1" lang="ja-JP" altLang="en-US" sz="1400" b="1" dirty="0">
                        <a:solidFill>
                          <a:schemeClr val="tx1"/>
                        </a:solidFill>
                        <a:latin typeface="メイリオ" panose="020B0604030504040204" pitchFamily="50" charset="-128"/>
                        <a:ea typeface="メイリオ" panose="020B0604030504040204" pitchFamily="50" charset="-128"/>
                      </a:endParaRPr>
                    </a:p>
                  </a:txBody>
                  <a:tcPr anchor="ctr">
                    <a:solidFill>
                      <a:schemeClr val="bg1"/>
                    </a:solidFill>
                  </a:tcPr>
                </a:tc>
                <a:tc>
                  <a:txBody>
                    <a:bodyPr/>
                    <a:lstStyle/>
                    <a:p>
                      <a:pPr algn="ctr"/>
                      <a:endParaRPr kumimoji="1" lang="ja-JP" altLang="en-US" sz="1400" dirty="0"/>
                    </a:p>
                  </a:txBody>
                  <a:tcPr anchor="ctr">
                    <a:solidFill>
                      <a:schemeClr val="bg1"/>
                    </a:solidFill>
                  </a:tcPr>
                </a:tc>
                <a:tc>
                  <a:txBody>
                    <a:bodyPr/>
                    <a:lstStyle/>
                    <a:p>
                      <a:pPr algn="ctr"/>
                      <a:endParaRPr kumimoji="1" lang="ja-JP" altLang="en-US" sz="1400" dirty="0"/>
                    </a:p>
                  </a:txBody>
                  <a:tcPr anchor="ctr">
                    <a:solidFill>
                      <a:schemeClr val="bg1"/>
                    </a:solidFill>
                  </a:tcPr>
                </a:tc>
                <a:extLst>
                  <a:ext uri="{0D108BD9-81ED-4DB2-BD59-A6C34878D82A}">
                    <a16:rowId xmlns:a16="http://schemas.microsoft.com/office/drawing/2014/main" val="1082696193"/>
                  </a:ext>
                </a:extLst>
              </a:tr>
              <a:tr h="322895">
                <a:tc>
                  <a:txBody>
                    <a:bodyPr/>
                    <a:lstStyle/>
                    <a:p>
                      <a:pPr algn="ctr"/>
                      <a:r>
                        <a:rPr kumimoji="1" lang="ja-JP" altLang="en-US" sz="1400" dirty="0">
                          <a:latin typeface="メイリオ" panose="020B0604030504040204" pitchFamily="50" charset="-128"/>
                          <a:ea typeface="メイリオ" panose="020B0604030504040204" pitchFamily="50" charset="-128"/>
                        </a:rPr>
                        <a:t>３</a:t>
                      </a:r>
                    </a:p>
                  </a:txBody>
                  <a:tcPr anchor="ctr">
                    <a:solidFill>
                      <a:srgbClr val="0070C0">
                        <a:alpha val="10196"/>
                      </a:srgbClr>
                    </a:solidFill>
                  </a:tcPr>
                </a:tc>
                <a:tc rowSpan="2">
                  <a:txBody>
                    <a:bodyPr/>
                    <a:lstStyle/>
                    <a:p>
                      <a:pPr algn="just"/>
                      <a:r>
                        <a:rPr kumimoji="1" lang="ja-JP" altLang="en-US" sz="1400" dirty="0">
                          <a:latin typeface="メイリオ" panose="020B0604030504040204" pitchFamily="50" charset="-128"/>
                          <a:ea typeface="メイリオ" panose="020B0604030504040204" pitchFamily="50" charset="-128"/>
                        </a:rPr>
                        <a:t>イ　と解答</a:t>
                      </a:r>
                    </a:p>
                  </a:txBody>
                  <a:tcPr anchor="ctr">
                    <a:solidFill>
                      <a:srgbClr val="0070C0">
                        <a:alpha val="10196"/>
                      </a:srgbClr>
                    </a:solidFill>
                  </a:tcPr>
                </a:tc>
                <a:tc>
                  <a:txBody>
                    <a:bodyPr/>
                    <a:lstStyle/>
                    <a:p>
                      <a:pPr algn="just"/>
                      <a:r>
                        <a:rPr kumimoji="1" lang="ja-JP" altLang="en-US" sz="1400" dirty="0">
                          <a:latin typeface="メイリオ" panose="020B0604030504040204" pitchFamily="50" charset="-128"/>
                          <a:ea typeface="メイリオ" panose="020B0604030504040204" pitchFamily="50" charset="-128"/>
                        </a:rPr>
                        <a:t>ウ　と解答しているもの</a:t>
                      </a:r>
                    </a:p>
                  </a:txBody>
                  <a:tcPr anchor="ctr">
                    <a:solidFill>
                      <a:srgbClr val="0070C0">
                        <a:alpha val="1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solidFill>
                      <a:srgbClr val="0070C0">
                        <a:alpha val="1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dirty="0">
                          <a:solidFill>
                            <a:schemeClr val="tx1"/>
                          </a:solidFill>
                          <a:latin typeface="メイリオ" panose="020B0604030504040204" pitchFamily="50" charset="-128"/>
                          <a:ea typeface="メイリオ" panose="020B0604030504040204" pitchFamily="50" charset="-128"/>
                        </a:rPr>
                        <a:t>24.0</a:t>
                      </a:r>
                    </a:p>
                  </a:txBody>
                  <a:tcPr anchor="ctr">
                    <a:solidFill>
                      <a:srgbClr val="0070C0">
                        <a:alpha val="1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dirty="0">
                          <a:solidFill>
                            <a:srgbClr val="FF0000"/>
                          </a:solidFill>
                          <a:latin typeface="メイリオ" panose="020B0604030504040204" pitchFamily="50" charset="-128"/>
                          <a:ea typeface="メイリオ" panose="020B0604030504040204" pitchFamily="50" charset="-128"/>
                        </a:rPr>
                        <a:t>24.2</a:t>
                      </a:r>
                    </a:p>
                  </a:txBody>
                  <a:tcPr anchor="ctr">
                    <a:solidFill>
                      <a:srgbClr val="0070C0">
                        <a:alpha val="10196"/>
                      </a:srgbClr>
                    </a:solidFill>
                  </a:tcPr>
                </a:tc>
                <a:tc>
                  <a:txBody>
                    <a:bodyPr/>
                    <a:lstStyle/>
                    <a:p>
                      <a:pPr algn="ctr"/>
                      <a:endParaRPr kumimoji="1" lang="ja-JP" altLang="en-US" sz="1400" dirty="0"/>
                    </a:p>
                  </a:txBody>
                  <a:tcPr anchor="ctr">
                    <a:solidFill>
                      <a:srgbClr val="0070C0">
                        <a:alpha val="10196"/>
                      </a:srgbClr>
                    </a:solidFill>
                  </a:tcPr>
                </a:tc>
                <a:tc>
                  <a:txBody>
                    <a:bodyPr/>
                    <a:lstStyle/>
                    <a:p>
                      <a:pPr algn="ctr"/>
                      <a:endParaRPr kumimoji="1" lang="ja-JP" altLang="en-US" sz="1400" dirty="0"/>
                    </a:p>
                  </a:txBody>
                  <a:tcPr anchor="ctr">
                    <a:solidFill>
                      <a:srgbClr val="0070C0">
                        <a:alpha val="10196"/>
                      </a:srgbClr>
                    </a:solidFill>
                  </a:tcPr>
                </a:tc>
                <a:extLst>
                  <a:ext uri="{0D108BD9-81ED-4DB2-BD59-A6C34878D82A}">
                    <a16:rowId xmlns:a16="http://schemas.microsoft.com/office/drawing/2014/main" val="1580398011"/>
                  </a:ext>
                </a:extLst>
              </a:tr>
              <a:tr h="322895">
                <a:tc>
                  <a:txBody>
                    <a:bodyPr/>
                    <a:lstStyle/>
                    <a:p>
                      <a:pPr algn="ctr"/>
                      <a:r>
                        <a:rPr kumimoji="1" lang="ja-JP" altLang="en-US" sz="1400" dirty="0">
                          <a:latin typeface="メイリオ" panose="020B0604030504040204" pitchFamily="50" charset="-128"/>
                          <a:ea typeface="メイリオ" panose="020B0604030504040204" pitchFamily="50" charset="-128"/>
                        </a:rPr>
                        <a:t>４</a:t>
                      </a:r>
                      <a:endParaRPr kumimoji="1" lang="en-US" altLang="ja-JP" sz="1400" dirty="0">
                        <a:latin typeface="メイリオ" panose="020B0604030504040204" pitchFamily="50" charset="-128"/>
                        <a:ea typeface="メイリオ" panose="020B0604030504040204" pitchFamily="50" charset="-128"/>
                      </a:endParaRPr>
                    </a:p>
                  </a:txBody>
                  <a:tcPr anchor="ctr">
                    <a:solidFill>
                      <a:srgbClr val="0070C0">
                        <a:alpha val="10196"/>
                      </a:srgbClr>
                    </a:solidFill>
                  </a:tcPr>
                </a:tc>
                <a:tc vMerge="1">
                  <a:txBody>
                    <a:bodyPr/>
                    <a:lstStyle/>
                    <a:p>
                      <a:pPr algn="just"/>
                      <a:endParaRPr kumimoji="1" lang="ja-JP" altLang="en-US" sz="1400" dirty="0"/>
                    </a:p>
                  </a:txBody>
                  <a:tcPr>
                    <a:solidFill>
                      <a:schemeClr val="accent2">
                        <a:lumMod val="20000"/>
                        <a:lumOff val="80000"/>
                      </a:schemeClr>
                    </a:solidFill>
                  </a:tcPr>
                </a:tc>
                <a:tc>
                  <a:txBody>
                    <a:bodyPr/>
                    <a:lstStyle/>
                    <a:p>
                      <a:pPr algn="just"/>
                      <a:r>
                        <a:rPr kumimoji="1" lang="ja-JP" altLang="en-US" sz="1400" dirty="0">
                          <a:latin typeface="メイリオ" panose="020B0604030504040204" pitchFamily="50" charset="-128"/>
                          <a:ea typeface="メイリオ" panose="020B0604030504040204" pitchFamily="50" charset="-128"/>
                        </a:rPr>
                        <a:t>エ　と解答しているもの</a:t>
                      </a:r>
                    </a:p>
                  </a:txBody>
                  <a:tcPr anchor="ctr">
                    <a:solidFill>
                      <a:srgbClr val="0070C0">
                        <a:alpha val="1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solidFill>
                      <a:srgbClr val="0070C0">
                        <a:alpha val="1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dirty="0">
                          <a:solidFill>
                            <a:schemeClr val="tx1"/>
                          </a:solidFill>
                          <a:latin typeface="メイリオ" panose="020B0604030504040204" pitchFamily="50" charset="-128"/>
                          <a:ea typeface="メイリオ" panose="020B0604030504040204" pitchFamily="50" charset="-128"/>
                        </a:rPr>
                        <a:t>22.8</a:t>
                      </a:r>
                    </a:p>
                  </a:txBody>
                  <a:tcPr anchor="ctr">
                    <a:solidFill>
                      <a:srgbClr val="0070C0">
                        <a:alpha val="1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dirty="0">
                          <a:solidFill>
                            <a:srgbClr val="FF0000"/>
                          </a:solidFill>
                          <a:latin typeface="メイリオ" panose="020B0604030504040204" pitchFamily="50" charset="-128"/>
                          <a:ea typeface="メイリオ" panose="020B0604030504040204" pitchFamily="50" charset="-128"/>
                        </a:rPr>
                        <a:t>23.0</a:t>
                      </a:r>
                    </a:p>
                  </a:txBody>
                  <a:tcPr anchor="ctr">
                    <a:solidFill>
                      <a:srgbClr val="0070C0">
                        <a:alpha val="10196"/>
                      </a:srgbClr>
                    </a:solidFill>
                  </a:tcPr>
                </a:tc>
                <a:tc>
                  <a:txBody>
                    <a:bodyPr/>
                    <a:lstStyle/>
                    <a:p>
                      <a:pPr algn="ctr"/>
                      <a:endParaRPr kumimoji="1" lang="ja-JP" altLang="en-US" sz="1400" dirty="0"/>
                    </a:p>
                  </a:txBody>
                  <a:tcPr anchor="ctr">
                    <a:solidFill>
                      <a:srgbClr val="0070C0">
                        <a:alpha val="10196"/>
                      </a:srgbClr>
                    </a:solidFill>
                  </a:tcPr>
                </a:tc>
                <a:tc>
                  <a:txBody>
                    <a:bodyPr/>
                    <a:lstStyle/>
                    <a:p>
                      <a:pPr algn="ctr"/>
                      <a:endParaRPr kumimoji="1" lang="ja-JP" altLang="en-US" sz="1400" dirty="0"/>
                    </a:p>
                  </a:txBody>
                  <a:tcPr anchor="ctr">
                    <a:solidFill>
                      <a:srgbClr val="0070C0">
                        <a:alpha val="10196"/>
                      </a:srgbClr>
                    </a:solidFill>
                  </a:tcPr>
                </a:tc>
                <a:extLst>
                  <a:ext uri="{0D108BD9-81ED-4DB2-BD59-A6C34878D82A}">
                    <a16:rowId xmlns:a16="http://schemas.microsoft.com/office/drawing/2014/main" val="3730291628"/>
                  </a:ext>
                </a:extLst>
              </a:tr>
              <a:tr h="322895">
                <a:tc>
                  <a:txBody>
                    <a:bodyPr/>
                    <a:lstStyle/>
                    <a:p>
                      <a:pPr algn="ctr"/>
                      <a:r>
                        <a:rPr kumimoji="1" lang="en-US" altLang="ja-JP" sz="1400" dirty="0">
                          <a:latin typeface="メイリオ" panose="020B0604030504040204" pitchFamily="50" charset="-128"/>
                          <a:ea typeface="メイリオ" panose="020B0604030504040204" pitchFamily="50" charset="-128"/>
                        </a:rPr>
                        <a:t>99</a:t>
                      </a:r>
                      <a:endParaRPr kumimoji="1" lang="ja-JP" altLang="en-US" sz="1400" dirty="0">
                        <a:latin typeface="メイリオ" panose="020B0604030504040204" pitchFamily="50" charset="-128"/>
                        <a:ea typeface="メイリオ" panose="020B0604030504040204" pitchFamily="50" charset="-128"/>
                      </a:endParaRPr>
                    </a:p>
                  </a:txBody>
                  <a:tcPr anchor="ctr">
                    <a:solidFill>
                      <a:schemeClr val="bg1"/>
                    </a:solidFill>
                  </a:tcPr>
                </a:tc>
                <a:tc gridSpan="2">
                  <a:txBody>
                    <a:bodyPr/>
                    <a:lstStyle/>
                    <a:p>
                      <a:pPr algn="just"/>
                      <a:r>
                        <a:rPr kumimoji="1" lang="ja-JP" altLang="en-US" sz="1400" dirty="0">
                          <a:latin typeface="メイリオ" panose="020B0604030504040204" pitchFamily="50" charset="-128"/>
                          <a:ea typeface="メイリオ" panose="020B0604030504040204" pitchFamily="50" charset="-128"/>
                        </a:rPr>
                        <a:t>上記以外の解答</a:t>
                      </a:r>
                    </a:p>
                  </a:txBody>
                  <a:tcPr anchor="ctr">
                    <a:solidFill>
                      <a:schemeClr val="bg1"/>
                    </a:solidFill>
                  </a:tcPr>
                </a:tc>
                <a:tc hMerge="1">
                  <a:txBody>
                    <a:bodyPr/>
                    <a:lstStyle/>
                    <a:p>
                      <a:endParaRPr kumimoji="1" lang="ja-JP" altLang="en-US"/>
                    </a:p>
                  </a:txBody>
                  <a:tcPr/>
                </a:tc>
                <a:tc>
                  <a:txBody>
                    <a:bodyPr/>
                    <a:lstStyle/>
                    <a:p>
                      <a:pPr algn="ctr"/>
                      <a:endParaRPr kumimoji="1" lang="ja-JP" altLang="en-US" sz="1400" dirty="0">
                        <a:latin typeface="メイリオ" panose="020B0604030504040204" pitchFamily="50" charset="-128"/>
                        <a:ea typeface="メイリオ" panose="020B0604030504040204" pitchFamily="50" charset="-128"/>
                      </a:endParaRPr>
                    </a:p>
                  </a:txBody>
                  <a:tcPr anchor="c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dirty="0">
                          <a:solidFill>
                            <a:schemeClr val="tx1"/>
                          </a:solidFill>
                          <a:latin typeface="メイリオ" panose="020B0604030504040204" pitchFamily="50" charset="-128"/>
                          <a:ea typeface="メイリオ" panose="020B0604030504040204" pitchFamily="50" charset="-128"/>
                        </a:rPr>
                        <a:t>1.8</a:t>
                      </a:r>
                    </a:p>
                  </a:txBody>
                  <a:tcPr anchor="c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dirty="0">
                          <a:solidFill>
                            <a:schemeClr val="tx1"/>
                          </a:solidFill>
                          <a:latin typeface="メイリオ" panose="020B0604030504040204" pitchFamily="50" charset="-128"/>
                          <a:ea typeface="メイリオ" panose="020B0604030504040204" pitchFamily="50" charset="-128"/>
                        </a:rPr>
                        <a:t>1.6</a:t>
                      </a:r>
                    </a:p>
                  </a:txBody>
                  <a:tcPr anchor="ctr">
                    <a:solidFill>
                      <a:schemeClr val="bg1"/>
                    </a:solidFill>
                  </a:tcPr>
                </a:tc>
                <a:tc>
                  <a:txBody>
                    <a:bodyPr/>
                    <a:lstStyle/>
                    <a:p>
                      <a:pPr algn="ctr"/>
                      <a:endParaRPr kumimoji="1" lang="ja-JP" altLang="en-US" sz="1400" dirty="0"/>
                    </a:p>
                  </a:txBody>
                  <a:tcPr anchor="ctr">
                    <a:solidFill>
                      <a:schemeClr val="bg1"/>
                    </a:solidFill>
                  </a:tcPr>
                </a:tc>
                <a:tc>
                  <a:txBody>
                    <a:bodyPr/>
                    <a:lstStyle/>
                    <a:p>
                      <a:pPr algn="ctr"/>
                      <a:endParaRPr kumimoji="1" lang="ja-JP" altLang="en-US" sz="1400" dirty="0"/>
                    </a:p>
                  </a:txBody>
                  <a:tcPr anchor="ctr">
                    <a:solidFill>
                      <a:schemeClr val="bg1"/>
                    </a:solidFill>
                  </a:tcPr>
                </a:tc>
                <a:extLst>
                  <a:ext uri="{0D108BD9-81ED-4DB2-BD59-A6C34878D82A}">
                    <a16:rowId xmlns:a16="http://schemas.microsoft.com/office/drawing/2014/main" val="2540675280"/>
                  </a:ext>
                </a:extLst>
              </a:tr>
              <a:tr h="322895">
                <a:tc>
                  <a:txBody>
                    <a:bodyPr/>
                    <a:lstStyle/>
                    <a:p>
                      <a:pPr algn="ctr"/>
                      <a:r>
                        <a:rPr kumimoji="1" lang="ja-JP" altLang="en-US" sz="1400" dirty="0">
                          <a:latin typeface="メイリオ" panose="020B0604030504040204" pitchFamily="50" charset="-128"/>
                          <a:ea typeface="メイリオ" panose="020B0604030504040204" pitchFamily="50" charset="-128"/>
                        </a:rPr>
                        <a:t>０</a:t>
                      </a:r>
                    </a:p>
                  </a:txBody>
                  <a:tcPr anchor="ctr">
                    <a:solidFill>
                      <a:schemeClr val="bg1"/>
                    </a:solidFill>
                  </a:tcPr>
                </a:tc>
                <a:tc gridSpan="2">
                  <a:txBody>
                    <a:bodyPr/>
                    <a:lstStyle/>
                    <a:p>
                      <a:pPr algn="just"/>
                      <a:r>
                        <a:rPr kumimoji="1" lang="ja-JP" altLang="en-US" sz="1400" dirty="0">
                          <a:latin typeface="メイリオ" panose="020B0604030504040204" pitchFamily="50" charset="-128"/>
                          <a:ea typeface="メイリオ" panose="020B0604030504040204" pitchFamily="50" charset="-128"/>
                        </a:rPr>
                        <a:t>無解答</a:t>
                      </a:r>
                    </a:p>
                  </a:txBody>
                  <a:tcPr anchor="ctr">
                    <a:solidFill>
                      <a:schemeClr val="bg1"/>
                    </a:solidFill>
                  </a:tcPr>
                </a:tc>
                <a:tc hMerge="1">
                  <a:txBody>
                    <a:bodyPr/>
                    <a:lstStyle/>
                    <a:p>
                      <a:endParaRPr kumimoji="1" lang="ja-JP" altLang="en-US"/>
                    </a:p>
                  </a:txBody>
                  <a:tcPr/>
                </a:tc>
                <a:tc>
                  <a:txBody>
                    <a:bodyPr/>
                    <a:lstStyle/>
                    <a:p>
                      <a:pPr algn="ctr"/>
                      <a:endParaRPr kumimoji="1" lang="ja-JP" altLang="en-US" sz="1400" dirty="0">
                        <a:latin typeface="メイリオ" panose="020B0604030504040204" pitchFamily="50" charset="-128"/>
                        <a:ea typeface="メイリオ" panose="020B0604030504040204" pitchFamily="50" charset="-128"/>
                      </a:endParaRPr>
                    </a:p>
                  </a:txBody>
                  <a:tcPr anchor="ctr">
                    <a:solidFill>
                      <a:schemeClr val="bg1"/>
                    </a:solidFill>
                  </a:tcPr>
                </a:tc>
                <a:tc>
                  <a:txBody>
                    <a:bodyPr/>
                    <a:lstStyle/>
                    <a:p>
                      <a:pPr algn="ctr"/>
                      <a:r>
                        <a:rPr kumimoji="1" lang="en-US" altLang="ja-JP" sz="1400" b="1" dirty="0">
                          <a:solidFill>
                            <a:schemeClr val="tx1"/>
                          </a:solidFill>
                          <a:latin typeface="メイリオ" panose="020B0604030504040204" pitchFamily="50" charset="-128"/>
                          <a:ea typeface="メイリオ" panose="020B0604030504040204" pitchFamily="50" charset="-128"/>
                        </a:rPr>
                        <a:t>1.6</a:t>
                      </a:r>
                      <a:endParaRPr kumimoji="1" lang="ja-JP" altLang="en-US" sz="1400" b="1" dirty="0">
                        <a:solidFill>
                          <a:schemeClr val="tx1"/>
                        </a:solidFill>
                        <a:latin typeface="メイリオ" panose="020B0604030504040204" pitchFamily="50" charset="-128"/>
                        <a:ea typeface="メイリオ" panose="020B0604030504040204" pitchFamily="50" charset="-128"/>
                      </a:endParaRPr>
                    </a:p>
                  </a:txBody>
                  <a:tcPr anchor="ctr">
                    <a:solidFill>
                      <a:schemeClr val="bg1"/>
                    </a:solidFill>
                  </a:tcPr>
                </a:tc>
                <a:tc>
                  <a:txBody>
                    <a:bodyPr/>
                    <a:lstStyle/>
                    <a:p>
                      <a:pPr algn="ctr"/>
                      <a:r>
                        <a:rPr kumimoji="1" lang="en-US" altLang="ja-JP" sz="1400" b="1" dirty="0">
                          <a:solidFill>
                            <a:schemeClr val="tx1"/>
                          </a:solidFill>
                          <a:latin typeface="メイリオ" panose="020B0604030504040204" pitchFamily="50" charset="-128"/>
                          <a:ea typeface="メイリオ" panose="020B0604030504040204" pitchFamily="50" charset="-128"/>
                        </a:rPr>
                        <a:t>1.0</a:t>
                      </a:r>
                      <a:endParaRPr kumimoji="1" lang="ja-JP" altLang="en-US" sz="1400" b="1" dirty="0">
                        <a:solidFill>
                          <a:schemeClr val="tx1"/>
                        </a:solidFill>
                        <a:latin typeface="メイリオ" panose="020B0604030504040204" pitchFamily="50" charset="-128"/>
                        <a:ea typeface="メイリオ" panose="020B0604030504040204" pitchFamily="50" charset="-128"/>
                      </a:endParaRPr>
                    </a:p>
                  </a:txBody>
                  <a:tcPr anchor="ctr">
                    <a:solidFill>
                      <a:schemeClr val="bg1"/>
                    </a:solidFill>
                  </a:tcPr>
                </a:tc>
                <a:tc>
                  <a:txBody>
                    <a:bodyPr/>
                    <a:lstStyle/>
                    <a:p>
                      <a:pPr algn="ctr"/>
                      <a:endParaRPr kumimoji="1" lang="ja-JP" altLang="en-US" sz="1400" dirty="0"/>
                    </a:p>
                  </a:txBody>
                  <a:tcPr anchor="ctr">
                    <a:solidFill>
                      <a:schemeClr val="bg1"/>
                    </a:solidFill>
                  </a:tcPr>
                </a:tc>
                <a:tc>
                  <a:txBody>
                    <a:bodyPr/>
                    <a:lstStyle/>
                    <a:p>
                      <a:pPr algn="ctr"/>
                      <a:endParaRPr kumimoji="1" lang="ja-JP" altLang="en-US" sz="1400" dirty="0"/>
                    </a:p>
                  </a:txBody>
                  <a:tcPr anchor="ctr">
                    <a:solidFill>
                      <a:schemeClr val="bg1"/>
                    </a:solidFill>
                  </a:tcPr>
                </a:tc>
                <a:extLst>
                  <a:ext uri="{0D108BD9-81ED-4DB2-BD59-A6C34878D82A}">
                    <a16:rowId xmlns:a16="http://schemas.microsoft.com/office/drawing/2014/main" val="333400974"/>
                  </a:ext>
                </a:extLst>
              </a:tr>
            </a:tbl>
          </a:graphicData>
        </a:graphic>
      </p:graphicFrame>
      <p:grpSp>
        <p:nvGrpSpPr>
          <p:cNvPr id="10" name="グループ化 9">
            <a:extLst>
              <a:ext uri="{FF2B5EF4-FFF2-40B4-BE49-F238E27FC236}">
                <a16:creationId xmlns:a16="http://schemas.microsoft.com/office/drawing/2014/main" id="{624E15F8-F54E-97A1-10C7-3BDC05E6A29C}"/>
              </a:ext>
            </a:extLst>
          </p:cNvPr>
          <p:cNvGrpSpPr/>
          <p:nvPr/>
        </p:nvGrpSpPr>
        <p:grpSpPr>
          <a:xfrm>
            <a:off x="2165503" y="4356618"/>
            <a:ext cx="6840760" cy="1264765"/>
            <a:chOff x="2195736" y="5202235"/>
            <a:chExt cx="6840760" cy="1005591"/>
          </a:xfrm>
        </p:grpSpPr>
        <p:sp>
          <p:nvSpPr>
            <p:cNvPr id="19" name="四角形: 角を丸くする 18">
              <a:extLst>
                <a:ext uri="{FF2B5EF4-FFF2-40B4-BE49-F238E27FC236}">
                  <a16:creationId xmlns:a16="http://schemas.microsoft.com/office/drawing/2014/main" id="{9D953715-32B3-712D-0E38-F2BD6D731115}"/>
                </a:ext>
              </a:extLst>
            </p:cNvPr>
            <p:cNvSpPr/>
            <p:nvPr/>
          </p:nvSpPr>
          <p:spPr>
            <a:xfrm>
              <a:off x="2195736" y="5327736"/>
              <a:ext cx="6840760" cy="880090"/>
            </a:xfrm>
            <a:prstGeom prst="roundRect">
              <a:avLst>
                <a:gd name="adj" fmla="val 9049"/>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just"/>
              <a:r>
                <a:rPr kumimoji="1" lang="ja-JP" altLang="en-US" sz="1600" b="1" dirty="0">
                  <a:solidFill>
                    <a:schemeClr val="tx2"/>
                  </a:solidFill>
                  <a:latin typeface="メイリオ" panose="020B0604030504040204" pitchFamily="50" charset="-128"/>
                  <a:ea typeface="メイリオ" panose="020B0604030504040204" pitchFamily="50" charset="-128"/>
                </a:rPr>
                <a:t>　</a:t>
              </a:r>
              <a:r>
                <a:rPr lang="ja-JP" altLang="en-US" sz="1600" b="1" dirty="0">
                  <a:solidFill>
                    <a:schemeClr val="tx2"/>
                  </a:solidFill>
                  <a:latin typeface="メイリオ" panose="020B0604030504040204" pitchFamily="50" charset="-128"/>
                  <a:ea typeface="メイリオ" panose="020B0604030504040204" pitchFamily="50" charset="-128"/>
                </a:rPr>
                <a:t>児童は、示された式から商が１羽当たりの面積であると誤って捉え、混み具合を適切に判断できないことが考えられます。商が何を表しているのかを場面と結び付けて理解できるようにすることが大切です。</a:t>
              </a:r>
              <a:endParaRPr kumimoji="1" lang="ja-JP" altLang="en-US" sz="1600" b="1" dirty="0">
                <a:solidFill>
                  <a:schemeClr val="tx2"/>
                </a:solidFill>
                <a:latin typeface="メイリオ" panose="020B0604030504040204" pitchFamily="50" charset="-128"/>
                <a:ea typeface="メイリオ" panose="020B0604030504040204" pitchFamily="50" charset="-128"/>
              </a:endParaRPr>
            </a:p>
          </p:txBody>
        </p:sp>
        <p:sp>
          <p:nvSpPr>
            <p:cNvPr id="23" name="四角形: 角を丸くする 22">
              <a:extLst>
                <a:ext uri="{FF2B5EF4-FFF2-40B4-BE49-F238E27FC236}">
                  <a16:creationId xmlns:a16="http://schemas.microsoft.com/office/drawing/2014/main" id="{0E4F0439-51A4-6FF9-C6DF-8C03464F7172}"/>
                </a:ext>
              </a:extLst>
            </p:cNvPr>
            <p:cNvSpPr/>
            <p:nvPr/>
          </p:nvSpPr>
          <p:spPr>
            <a:xfrm>
              <a:off x="2195736" y="5202235"/>
              <a:ext cx="6840760" cy="290134"/>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2600"/>
                </a:lnSpc>
              </a:pPr>
              <a:r>
                <a:rPr lang="ja-JP" altLang="en-US" b="1" dirty="0">
                  <a:solidFill>
                    <a:schemeClr val="bg1"/>
                  </a:solidFill>
                  <a:latin typeface="メイリオ" panose="020B0604030504040204" pitchFamily="50" charset="-128"/>
                  <a:ea typeface="メイリオ" panose="020B0604030504040204" pitchFamily="50" charset="-128"/>
                </a:rPr>
                <a:t>こんなところにつまずいていませんか？</a:t>
              </a:r>
              <a:endParaRPr kumimoji="1" lang="ja-JP" altLang="en-US" b="1" dirty="0">
                <a:solidFill>
                  <a:schemeClr val="bg1"/>
                </a:solidFill>
                <a:latin typeface="メイリオ" panose="020B0604030504040204" pitchFamily="50" charset="-128"/>
                <a:ea typeface="メイリオ" panose="020B0604030504040204" pitchFamily="50" charset="-128"/>
              </a:endParaRPr>
            </a:p>
          </p:txBody>
        </p:sp>
      </p:grpSp>
      <p:sp>
        <p:nvSpPr>
          <p:cNvPr id="12" name="矢印: 右 11">
            <a:extLst>
              <a:ext uri="{FF2B5EF4-FFF2-40B4-BE49-F238E27FC236}">
                <a16:creationId xmlns:a16="http://schemas.microsoft.com/office/drawing/2014/main" id="{3DB2F5C5-AD00-CAE7-7C1F-143F7D07606C}"/>
              </a:ext>
            </a:extLst>
          </p:cNvPr>
          <p:cNvSpPr/>
          <p:nvPr/>
        </p:nvSpPr>
        <p:spPr>
          <a:xfrm>
            <a:off x="1439651" y="4840831"/>
            <a:ext cx="690089" cy="590729"/>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dirty="0"/>
          </a:p>
        </p:txBody>
      </p:sp>
      <p:grpSp>
        <p:nvGrpSpPr>
          <p:cNvPr id="9" name="グループ化 8">
            <a:extLst>
              <a:ext uri="{FF2B5EF4-FFF2-40B4-BE49-F238E27FC236}">
                <a16:creationId xmlns:a16="http://schemas.microsoft.com/office/drawing/2014/main" id="{0BC16432-5D4D-4B56-7D6F-C0CD42D7B1FE}"/>
              </a:ext>
            </a:extLst>
          </p:cNvPr>
          <p:cNvGrpSpPr/>
          <p:nvPr/>
        </p:nvGrpSpPr>
        <p:grpSpPr>
          <a:xfrm>
            <a:off x="107504" y="4356620"/>
            <a:ext cx="1334448" cy="1264766"/>
            <a:chOff x="17251" y="5199684"/>
            <a:chExt cx="1334448" cy="1190486"/>
          </a:xfrm>
        </p:grpSpPr>
        <p:sp>
          <p:nvSpPr>
            <p:cNvPr id="8" name="四角形: 角を丸くする 7">
              <a:extLst>
                <a:ext uri="{FF2B5EF4-FFF2-40B4-BE49-F238E27FC236}">
                  <a16:creationId xmlns:a16="http://schemas.microsoft.com/office/drawing/2014/main" id="{452F4B2F-913B-6797-9F07-C8873B2DE945}"/>
                </a:ext>
              </a:extLst>
            </p:cNvPr>
            <p:cNvSpPr/>
            <p:nvPr/>
          </p:nvSpPr>
          <p:spPr>
            <a:xfrm>
              <a:off x="17251" y="5199684"/>
              <a:ext cx="1332147" cy="1190486"/>
            </a:xfrm>
            <a:prstGeom prst="roundRect">
              <a:avLst>
                <a:gd name="adj" fmla="val 9049"/>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ltLang="ja-JP" sz="1200" b="1" dirty="0">
                <a:solidFill>
                  <a:schemeClr val="tx2"/>
                </a:solidFill>
                <a:latin typeface="メイリオ" panose="020B0604030504040204" pitchFamily="50" charset="-128"/>
                <a:ea typeface="メイリオ" panose="020B0604030504040204" pitchFamily="50" charset="-128"/>
              </a:endParaRPr>
            </a:p>
            <a:p>
              <a:endParaRPr kumimoji="1" lang="en-US" altLang="ja-JP" sz="1200" b="1" dirty="0">
                <a:solidFill>
                  <a:schemeClr val="tx2"/>
                </a:solidFill>
                <a:latin typeface="メイリオ" panose="020B0604030504040204" pitchFamily="50" charset="-128"/>
                <a:ea typeface="メイリオ" panose="020B0604030504040204" pitchFamily="50" charset="-128"/>
              </a:endParaRPr>
            </a:p>
            <a:p>
              <a:endParaRPr kumimoji="1" lang="en-US" altLang="ja-JP" sz="1600" b="1" dirty="0">
                <a:solidFill>
                  <a:schemeClr val="tx2"/>
                </a:solidFill>
                <a:latin typeface="メイリオ" panose="020B0604030504040204" pitchFamily="50" charset="-128"/>
                <a:ea typeface="メイリオ" panose="020B0604030504040204" pitchFamily="50" charset="-128"/>
              </a:endParaRPr>
            </a:p>
            <a:p>
              <a:endParaRPr lang="en-US" altLang="ja-JP" sz="1600" b="1" dirty="0">
                <a:solidFill>
                  <a:schemeClr val="tx2"/>
                </a:solidFill>
                <a:latin typeface="メイリオ" panose="020B0604030504040204" pitchFamily="50" charset="-128"/>
                <a:ea typeface="メイリオ" panose="020B0604030504040204" pitchFamily="50" charset="-128"/>
              </a:endParaRPr>
            </a:p>
            <a:p>
              <a:endParaRPr kumimoji="1" lang="en-US" altLang="ja-JP" sz="1600" b="1" dirty="0">
                <a:solidFill>
                  <a:schemeClr val="tx2"/>
                </a:solidFill>
                <a:latin typeface="メイリオ" panose="020B0604030504040204" pitchFamily="50" charset="-128"/>
                <a:ea typeface="メイリオ" panose="020B0604030504040204" pitchFamily="50" charset="-128"/>
              </a:endParaRPr>
            </a:p>
            <a:p>
              <a:pPr algn="ctr"/>
              <a:r>
                <a:rPr lang="ja-JP" altLang="en-US" sz="2800" b="1" dirty="0">
                  <a:solidFill>
                    <a:schemeClr val="tx2"/>
                  </a:solidFill>
                  <a:latin typeface="メイリオ" panose="020B0604030504040204" pitchFamily="50" charset="-128"/>
                  <a:ea typeface="メイリオ" panose="020B0604030504040204" pitchFamily="50" charset="-128"/>
                </a:rPr>
                <a:t>３、４</a:t>
              </a:r>
              <a:endParaRPr lang="en-US" altLang="ja-JP" sz="2800" b="1" dirty="0">
                <a:solidFill>
                  <a:schemeClr val="tx2"/>
                </a:solidFill>
                <a:latin typeface="メイリオ" panose="020B0604030504040204" pitchFamily="50" charset="-128"/>
                <a:ea typeface="メイリオ" panose="020B0604030504040204" pitchFamily="50" charset="-128"/>
              </a:endParaRPr>
            </a:p>
            <a:p>
              <a:endParaRPr kumimoji="1" lang="en-US" altLang="ja-JP" sz="1200" b="1" dirty="0">
                <a:solidFill>
                  <a:schemeClr val="tx2"/>
                </a:solidFill>
                <a:latin typeface="メイリオ" panose="020B0604030504040204" pitchFamily="50" charset="-128"/>
                <a:ea typeface="メイリオ" panose="020B0604030504040204" pitchFamily="50" charset="-128"/>
              </a:endParaRPr>
            </a:p>
            <a:p>
              <a:endParaRPr kumimoji="1" lang="en-US" altLang="ja-JP" sz="1200" b="1" dirty="0">
                <a:solidFill>
                  <a:schemeClr val="tx2"/>
                </a:solidFill>
                <a:latin typeface="メイリオ" panose="020B0604030504040204" pitchFamily="50" charset="-128"/>
                <a:ea typeface="メイリオ" panose="020B0604030504040204" pitchFamily="50" charset="-128"/>
              </a:endParaRPr>
            </a:p>
          </p:txBody>
        </p:sp>
        <p:sp>
          <p:nvSpPr>
            <p:cNvPr id="17" name="四角形: 角を丸くする 16">
              <a:extLst>
                <a:ext uri="{FF2B5EF4-FFF2-40B4-BE49-F238E27FC236}">
                  <a16:creationId xmlns:a16="http://schemas.microsoft.com/office/drawing/2014/main" id="{71E8F10D-6354-E077-3E98-2FB315D69216}"/>
                </a:ext>
              </a:extLst>
            </p:cNvPr>
            <p:cNvSpPr/>
            <p:nvPr/>
          </p:nvSpPr>
          <p:spPr>
            <a:xfrm>
              <a:off x="19552" y="5208003"/>
              <a:ext cx="1332147" cy="423440"/>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400"/>
                </a:lnSpc>
              </a:pPr>
              <a:r>
                <a:rPr lang="ja-JP" altLang="en-US" sz="1400" b="1" dirty="0">
                  <a:solidFill>
                    <a:schemeClr val="bg1"/>
                  </a:solidFill>
                  <a:latin typeface="メイリオ" panose="020B0604030504040204" pitchFamily="50" charset="-128"/>
                  <a:ea typeface="メイリオ" panose="020B0604030504040204" pitchFamily="50" charset="-128"/>
                </a:rPr>
                <a:t>反応率の</a:t>
              </a:r>
              <a:endParaRPr lang="en-US" altLang="ja-JP" sz="1400" b="1" dirty="0">
                <a:solidFill>
                  <a:schemeClr val="bg1"/>
                </a:solidFill>
                <a:latin typeface="メイリオ" panose="020B0604030504040204" pitchFamily="50" charset="-128"/>
                <a:ea typeface="メイリオ" panose="020B0604030504040204" pitchFamily="50" charset="-128"/>
              </a:endParaRPr>
            </a:p>
            <a:p>
              <a:pPr algn="ctr">
                <a:lnSpc>
                  <a:spcPts val="1400"/>
                </a:lnSpc>
              </a:pPr>
              <a:r>
                <a:rPr lang="ja-JP" altLang="en-US" sz="1400" b="1" dirty="0">
                  <a:solidFill>
                    <a:schemeClr val="bg1"/>
                  </a:solidFill>
                  <a:latin typeface="メイリオ" panose="020B0604030504040204" pitchFamily="50" charset="-128"/>
                  <a:ea typeface="メイリオ" panose="020B0604030504040204" pitchFamily="50" charset="-128"/>
                </a:rPr>
                <a:t>高い誤答</a:t>
              </a:r>
              <a:endParaRPr kumimoji="1" lang="ja-JP" altLang="en-US" sz="1400" b="1" dirty="0">
                <a:solidFill>
                  <a:schemeClr val="bg1"/>
                </a:solidFill>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8282DC5F-0CD6-6B4B-E867-204AE6FB7197}"/>
                </a:ext>
              </a:extLst>
            </p:cNvPr>
            <p:cNvSpPr txBox="1"/>
            <p:nvPr/>
          </p:nvSpPr>
          <p:spPr>
            <a:xfrm>
              <a:off x="19820" y="5639762"/>
              <a:ext cx="936104" cy="276999"/>
            </a:xfrm>
            <a:prstGeom prst="rect">
              <a:avLst/>
            </a:prstGeom>
            <a:noFill/>
          </p:spPr>
          <p:txBody>
            <a:bodyPr wrap="square" rtlCol="0">
              <a:spAutoFit/>
            </a:bodyPr>
            <a:lstStyle/>
            <a:p>
              <a:pPr algn="ctr"/>
              <a:r>
                <a:rPr lang="ja-JP" altLang="en-US" sz="1200" b="1" dirty="0">
                  <a:solidFill>
                    <a:schemeClr val="tx2"/>
                  </a:solidFill>
                  <a:latin typeface="メイリオ" panose="020B0604030504040204" pitchFamily="50" charset="-128"/>
                  <a:ea typeface="メイリオ" panose="020B0604030504040204" pitchFamily="50" charset="-128"/>
                </a:rPr>
                <a:t>類型番号</a:t>
              </a:r>
            </a:p>
          </p:txBody>
        </p:sp>
      </p:grpSp>
      <p:sp>
        <p:nvSpPr>
          <p:cNvPr id="3" name="吹き出し: 角を丸めた四角形 2">
            <a:extLst>
              <a:ext uri="{FF2B5EF4-FFF2-40B4-BE49-F238E27FC236}">
                <a16:creationId xmlns:a16="http://schemas.microsoft.com/office/drawing/2014/main" id="{E17F42F1-7942-B10E-C446-EBDE6F18D2A3}"/>
              </a:ext>
            </a:extLst>
          </p:cNvPr>
          <p:cNvSpPr/>
          <p:nvPr/>
        </p:nvSpPr>
        <p:spPr>
          <a:xfrm>
            <a:off x="4286001" y="5739467"/>
            <a:ext cx="3582397" cy="1018302"/>
          </a:xfrm>
          <a:prstGeom prst="wedgeRoundRectCallout">
            <a:avLst>
              <a:gd name="adj1" fmla="val 58628"/>
              <a:gd name="adj2" fmla="val 22361"/>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nSpc>
                <a:spcPts val="1600"/>
              </a:lnSpc>
            </a:pPr>
            <a:r>
              <a:rPr lang="ja-JP" altLang="en-US" sz="1600" dirty="0">
                <a:solidFill>
                  <a:schemeClr val="tx1"/>
                </a:solidFill>
                <a:latin typeface="メイリオ" panose="020B0604030504040204" pitchFamily="50" charset="-128"/>
                <a:ea typeface="メイリオ" panose="020B0604030504040204" pitchFamily="50" charset="-128"/>
              </a:rPr>
              <a:t>自校の反応率は、全国や広島県と</a:t>
            </a:r>
            <a:endParaRPr lang="en-US" altLang="ja-JP" sz="1600" dirty="0">
              <a:solidFill>
                <a:schemeClr val="tx1"/>
              </a:solidFill>
              <a:latin typeface="メイリオ" panose="020B0604030504040204" pitchFamily="50" charset="-128"/>
              <a:ea typeface="メイリオ" panose="020B0604030504040204" pitchFamily="50" charset="-128"/>
            </a:endParaRPr>
          </a:p>
          <a:p>
            <a:pPr>
              <a:lnSpc>
                <a:spcPts val="1600"/>
              </a:lnSpc>
            </a:pPr>
            <a:r>
              <a:rPr lang="ja-JP" altLang="en-US" sz="1600" dirty="0">
                <a:solidFill>
                  <a:schemeClr val="tx1"/>
                </a:solidFill>
                <a:latin typeface="メイリオ" panose="020B0604030504040204" pitchFamily="50" charset="-128"/>
                <a:ea typeface="メイリオ" panose="020B0604030504040204" pitchFamily="50" charset="-128"/>
              </a:rPr>
              <a:t>比べてどうでしょうか。</a:t>
            </a:r>
            <a:endParaRPr lang="en-US" altLang="ja-JP" sz="1600" dirty="0">
              <a:solidFill>
                <a:schemeClr val="tx1"/>
              </a:solidFill>
              <a:latin typeface="メイリオ" panose="020B0604030504040204" pitchFamily="50" charset="-128"/>
              <a:ea typeface="メイリオ" panose="020B0604030504040204" pitchFamily="50" charset="-128"/>
            </a:endParaRPr>
          </a:p>
          <a:p>
            <a:pPr>
              <a:lnSpc>
                <a:spcPts val="1600"/>
              </a:lnSpc>
            </a:pPr>
            <a:r>
              <a:rPr lang="ja-JP" altLang="en-US" sz="1600" dirty="0">
                <a:solidFill>
                  <a:schemeClr val="tx1"/>
                </a:solidFill>
                <a:latin typeface="メイリオ" panose="020B0604030504040204" pitchFamily="50" charset="-128"/>
                <a:ea typeface="メイリオ" panose="020B0604030504040204" pitchFamily="50" charset="-128"/>
              </a:rPr>
              <a:t>特徴的な傾向があれば、その要因も</a:t>
            </a:r>
            <a:endParaRPr lang="en-US" altLang="ja-JP" sz="1600" dirty="0">
              <a:solidFill>
                <a:schemeClr val="tx1"/>
              </a:solidFill>
              <a:latin typeface="メイリオ" panose="020B0604030504040204" pitchFamily="50" charset="-128"/>
              <a:ea typeface="メイリオ" panose="020B0604030504040204" pitchFamily="50" charset="-128"/>
            </a:endParaRPr>
          </a:p>
          <a:p>
            <a:pPr>
              <a:lnSpc>
                <a:spcPts val="1600"/>
              </a:lnSpc>
            </a:pPr>
            <a:r>
              <a:rPr lang="ja-JP" altLang="en-US" sz="1600" dirty="0">
                <a:solidFill>
                  <a:schemeClr val="tx1"/>
                </a:solidFill>
                <a:latin typeface="メイリオ" panose="020B0604030504040204" pitchFamily="50" charset="-128"/>
                <a:ea typeface="メイリオ" panose="020B0604030504040204" pitchFamily="50" charset="-128"/>
              </a:rPr>
              <a:t>考えてみましょう。</a:t>
            </a:r>
          </a:p>
        </p:txBody>
      </p:sp>
      <p:sp>
        <p:nvSpPr>
          <p:cNvPr id="5" name="吹き出し: 角を丸めた四角形 4">
            <a:extLst>
              <a:ext uri="{FF2B5EF4-FFF2-40B4-BE49-F238E27FC236}">
                <a16:creationId xmlns:a16="http://schemas.microsoft.com/office/drawing/2014/main" id="{6BDF61DF-7AFB-7594-2427-42B1A7F0D8D1}"/>
              </a:ext>
            </a:extLst>
          </p:cNvPr>
          <p:cNvSpPr/>
          <p:nvPr/>
        </p:nvSpPr>
        <p:spPr>
          <a:xfrm>
            <a:off x="6928834" y="747878"/>
            <a:ext cx="1879128" cy="379532"/>
          </a:xfrm>
          <a:prstGeom prst="wedgeRoundRectCallout">
            <a:avLst>
              <a:gd name="adj1" fmla="val 24561"/>
              <a:gd name="adj2" fmla="val 89209"/>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lnSpc>
                <a:spcPts val="1700"/>
              </a:lnSpc>
            </a:pPr>
            <a:r>
              <a:rPr lang="ja-JP" altLang="en-US" sz="1200" dirty="0">
                <a:solidFill>
                  <a:schemeClr val="tx1"/>
                </a:solidFill>
                <a:latin typeface="メイリオ" panose="020B0604030504040204" pitchFamily="50" charset="-128"/>
                <a:ea typeface="メイリオ" panose="020B0604030504040204" pitchFamily="50" charset="-128"/>
              </a:rPr>
              <a:t>自校の反応率と人数を</a:t>
            </a:r>
            <a:endParaRPr lang="en-US" altLang="ja-JP" sz="1200" dirty="0">
              <a:solidFill>
                <a:schemeClr val="tx1"/>
              </a:solidFill>
              <a:latin typeface="メイリオ" panose="020B0604030504040204" pitchFamily="50" charset="-128"/>
              <a:ea typeface="メイリオ" panose="020B0604030504040204" pitchFamily="50" charset="-128"/>
            </a:endParaRPr>
          </a:p>
          <a:p>
            <a:pPr algn="ctr">
              <a:lnSpc>
                <a:spcPts val="1100"/>
              </a:lnSpc>
            </a:pPr>
            <a:r>
              <a:rPr lang="ja-JP" altLang="en-US" sz="1200" dirty="0">
                <a:solidFill>
                  <a:schemeClr val="tx1"/>
                </a:solidFill>
                <a:latin typeface="メイリオ" panose="020B0604030504040204" pitchFamily="50" charset="-128"/>
                <a:ea typeface="メイリオ" panose="020B0604030504040204" pitchFamily="50" charset="-128"/>
              </a:rPr>
              <a:t>入力してみましょう。</a:t>
            </a:r>
          </a:p>
        </p:txBody>
      </p:sp>
      <p:sp>
        <p:nvSpPr>
          <p:cNvPr id="24" name="正方形/長方形 23">
            <a:extLst>
              <a:ext uri="{FF2B5EF4-FFF2-40B4-BE49-F238E27FC236}">
                <a16:creationId xmlns:a16="http://schemas.microsoft.com/office/drawing/2014/main" id="{7CC51221-9502-454A-28AA-894ED826366F}"/>
              </a:ext>
            </a:extLst>
          </p:cNvPr>
          <p:cNvSpPr/>
          <p:nvPr/>
        </p:nvSpPr>
        <p:spPr>
          <a:xfrm>
            <a:off x="1069561" y="169738"/>
            <a:ext cx="432048" cy="383855"/>
          </a:xfrm>
          <a:prstGeom prst="rect">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タイトル 1">
            <a:extLst>
              <a:ext uri="{FF2B5EF4-FFF2-40B4-BE49-F238E27FC236}">
                <a16:creationId xmlns:a16="http://schemas.microsoft.com/office/drawing/2014/main" id="{D1021839-7654-CC4C-480C-7DB6F16B3400}"/>
              </a:ext>
            </a:extLst>
          </p:cNvPr>
          <p:cNvSpPr txBox="1">
            <a:spLocks/>
          </p:cNvSpPr>
          <p:nvPr/>
        </p:nvSpPr>
        <p:spPr>
          <a:xfrm>
            <a:off x="107504" y="121568"/>
            <a:ext cx="8928992" cy="468572"/>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算数 ２（３）単位量当たりの大きさの問題　解答類型分析シート</a:t>
            </a:r>
          </a:p>
        </p:txBody>
      </p:sp>
      <p:pic>
        <p:nvPicPr>
          <p:cNvPr id="11" name="Picture 6" descr="女性教師のイラスト（職業）">
            <a:extLst>
              <a:ext uri="{FF2B5EF4-FFF2-40B4-BE49-F238E27FC236}">
                <a16:creationId xmlns:a16="http://schemas.microsoft.com/office/drawing/2014/main" id="{D1B7C51C-5FDE-E795-0E26-6C094A6E0A8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8203119" y="6048276"/>
            <a:ext cx="803144" cy="709493"/>
          </a:xfrm>
          <a:prstGeom prst="rect">
            <a:avLst/>
          </a:prstGeom>
          <a:noFill/>
          <a:extLst>
            <a:ext uri="{909E8E84-426E-40DD-AFC4-6F175D3DCCD1}">
              <a14:hiddenFill xmlns:a14="http://schemas.microsoft.com/office/drawing/2010/main">
                <a:solidFill>
                  <a:srgbClr val="FFFFFF"/>
                </a:solidFill>
              </a14:hiddenFill>
            </a:ext>
          </a:extLst>
        </p:spPr>
      </p:pic>
      <p:sp>
        <p:nvSpPr>
          <p:cNvPr id="13" name="正方形/長方形 12">
            <a:extLst>
              <a:ext uri="{FF2B5EF4-FFF2-40B4-BE49-F238E27FC236}">
                <a16:creationId xmlns:a16="http://schemas.microsoft.com/office/drawing/2014/main" id="{8324D732-D6ED-61B9-1C97-001886BD3173}"/>
              </a:ext>
            </a:extLst>
          </p:cNvPr>
          <p:cNvSpPr/>
          <p:nvPr/>
        </p:nvSpPr>
        <p:spPr>
          <a:xfrm>
            <a:off x="1737864" y="195722"/>
            <a:ext cx="313856" cy="320263"/>
          </a:xfrm>
          <a:prstGeom prst="rect">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06191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8A29F-4B68-BEA0-30B3-44F937DA7A1E}"/>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EB80E9A9-2E8E-ED58-4FF3-82B11186BBB2}"/>
              </a:ext>
            </a:extLst>
          </p:cNvPr>
          <p:cNvSpPr/>
          <p:nvPr/>
        </p:nvSpPr>
        <p:spPr>
          <a:xfrm>
            <a:off x="107505" y="782899"/>
            <a:ext cx="8928992" cy="1133934"/>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2000"/>
              </a:lnSpc>
            </a:pPr>
            <a:endParaRPr lang="en-US" altLang="ja-JP" b="1" u="sng" dirty="0">
              <a:solidFill>
                <a:srgbClr val="002060"/>
              </a:solidFill>
              <a:latin typeface="メイリオ" panose="020B0604030504040204" pitchFamily="50" charset="-128"/>
              <a:ea typeface="メイリオ" panose="020B0604030504040204" pitchFamily="50" charset="-128"/>
            </a:endParaRPr>
          </a:p>
          <a:p>
            <a:endParaRPr lang="en-US" altLang="ja-JP" b="1" u="sng" dirty="0">
              <a:solidFill>
                <a:srgbClr val="002060"/>
              </a:solidFill>
              <a:latin typeface="メイリオ" panose="020B0604030504040204" pitchFamily="50" charset="-128"/>
              <a:ea typeface="メイリオ" panose="020B0604030504040204" pitchFamily="50" charset="-128"/>
            </a:endParaRPr>
          </a:p>
          <a:p>
            <a:r>
              <a:rPr lang="ja-JP" altLang="en-US" b="1" dirty="0">
                <a:solidFill>
                  <a:srgbClr val="002060"/>
                </a:solidFill>
                <a:latin typeface="メイリオ" panose="020B0604030504040204" pitchFamily="50" charset="-128"/>
                <a:ea typeface="メイリオ" panose="020B0604030504040204" pitchFamily="50" charset="-128"/>
              </a:rPr>
              <a:t>　商が表す意味を図や場面と結び付けて考え、その意味を基に混み具合を説明したり判断したりする活動を取り入れましょう。</a:t>
            </a:r>
            <a:endParaRPr kumimoji="1" lang="ja-JP" altLang="en-US" b="1" dirty="0">
              <a:solidFill>
                <a:srgbClr val="002060"/>
              </a:solidFill>
            </a:endParaRPr>
          </a:p>
        </p:txBody>
      </p:sp>
      <p:sp>
        <p:nvSpPr>
          <p:cNvPr id="6" name="タイトル 1">
            <a:extLst>
              <a:ext uri="{FF2B5EF4-FFF2-40B4-BE49-F238E27FC236}">
                <a16:creationId xmlns:a16="http://schemas.microsoft.com/office/drawing/2014/main" id="{44112523-67CB-6967-0DB8-77C5D0F5B42C}"/>
              </a:ext>
            </a:extLst>
          </p:cNvPr>
          <p:cNvSpPr txBox="1">
            <a:spLocks/>
          </p:cNvSpPr>
          <p:nvPr/>
        </p:nvSpPr>
        <p:spPr>
          <a:xfrm>
            <a:off x="107504" y="121567"/>
            <a:ext cx="8928992" cy="468572"/>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算数 ２（３）単位量当たりの大きさの問題　授業展開例</a:t>
            </a:r>
          </a:p>
        </p:txBody>
      </p:sp>
      <p:sp>
        <p:nvSpPr>
          <p:cNvPr id="2" name="四角形: 角を丸くする 1">
            <a:extLst>
              <a:ext uri="{FF2B5EF4-FFF2-40B4-BE49-F238E27FC236}">
                <a16:creationId xmlns:a16="http://schemas.microsoft.com/office/drawing/2014/main" id="{497ADE0E-8ECA-682E-D5C3-6EDEBF049196}"/>
              </a:ext>
            </a:extLst>
          </p:cNvPr>
          <p:cNvSpPr/>
          <p:nvPr/>
        </p:nvSpPr>
        <p:spPr>
          <a:xfrm>
            <a:off x="107503" y="782899"/>
            <a:ext cx="3775611" cy="394339"/>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b="1" dirty="0">
                <a:solidFill>
                  <a:schemeClr val="bg1"/>
                </a:solidFill>
                <a:latin typeface="メイリオ" panose="020B0604030504040204" pitchFamily="50" charset="-128"/>
                <a:ea typeface="メイリオ" panose="020B0604030504040204" pitchFamily="50" charset="-128"/>
              </a:rPr>
              <a:t>こんな授業を！授業改善のヒント</a:t>
            </a:r>
          </a:p>
        </p:txBody>
      </p:sp>
      <p:sp>
        <p:nvSpPr>
          <p:cNvPr id="5" name="吹き出し: 角を丸めた四角形 4">
            <a:extLst>
              <a:ext uri="{FF2B5EF4-FFF2-40B4-BE49-F238E27FC236}">
                <a16:creationId xmlns:a16="http://schemas.microsoft.com/office/drawing/2014/main" id="{2447428F-3B58-8BA8-A060-80690ABCE402}"/>
              </a:ext>
            </a:extLst>
          </p:cNvPr>
          <p:cNvSpPr/>
          <p:nvPr/>
        </p:nvSpPr>
        <p:spPr>
          <a:xfrm>
            <a:off x="4953085" y="2188229"/>
            <a:ext cx="2975122" cy="549972"/>
          </a:xfrm>
          <a:prstGeom prst="wedgeRoundRectCallout">
            <a:avLst>
              <a:gd name="adj1" fmla="val 59044"/>
              <a:gd name="adj2" fmla="val 19187"/>
              <a:gd name="adj3" fmla="val 16667"/>
            </a:avLst>
          </a:prstGeom>
          <a:solidFill>
            <a:srgbClr val="FFFF00">
              <a:alpha val="9804"/>
            </a:srgbClr>
          </a:solidFill>
          <a:ln>
            <a:solidFill>
              <a:srgbClr val="FFFF0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求めた２は何を表していますか？</a:t>
            </a:r>
          </a:p>
        </p:txBody>
      </p:sp>
      <p:pic>
        <p:nvPicPr>
          <p:cNvPr id="8" name="Picture 6" descr="女性教師のイラスト（職業）">
            <a:extLst>
              <a:ext uri="{FF2B5EF4-FFF2-40B4-BE49-F238E27FC236}">
                <a16:creationId xmlns:a16="http://schemas.microsoft.com/office/drawing/2014/main" id="{18BF4D11-7765-8C60-473B-51352F665F2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8201459" y="2145508"/>
            <a:ext cx="712324" cy="629263"/>
          </a:xfrm>
          <a:prstGeom prst="rect">
            <a:avLst/>
          </a:prstGeom>
          <a:noFill/>
          <a:extLst>
            <a:ext uri="{909E8E84-426E-40DD-AFC4-6F175D3DCCD1}">
              <a14:hiddenFill xmlns:a14="http://schemas.microsoft.com/office/drawing/2010/main">
                <a:solidFill>
                  <a:srgbClr val="FFFFFF"/>
                </a:solidFill>
              </a14:hiddenFill>
            </a:ext>
          </a:extLst>
        </p:spPr>
      </p:pic>
      <p:pic>
        <p:nvPicPr>
          <p:cNvPr id="10" name="図 9">
            <a:extLst>
              <a:ext uri="{FF2B5EF4-FFF2-40B4-BE49-F238E27FC236}">
                <a16:creationId xmlns:a16="http://schemas.microsoft.com/office/drawing/2014/main" id="{0D54C2ED-0B91-72E9-6EB5-5ADBAAA532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63635" y="6010080"/>
            <a:ext cx="549972" cy="549972"/>
          </a:xfrm>
          <a:prstGeom prst="rect">
            <a:avLst/>
          </a:prstGeom>
        </p:spPr>
      </p:pic>
      <p:pic>
        <p:nvPicPr>
          <p:cNvPr id="12" name="図 11">
            <a:extLst>
              <a:ext uri="{FF2B5EF4-FFF2-40B4-BE49-F238E27FC236}">
                <a16:creationId xmlns:a16="http://schemas.microsoft.com/office/drawing/2014/main" id="{16F18F9A-D113-16BD-9DDC-4229EC8665B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2395" y="5388751"/>
            <a:ext cx="574274" cy="574274"/>
          </a:xfrm>
          <a:prstGeom prst="rect">
            <a:avLst/>
          </a:prstGeom>
        </p:spPr>
      </p:pic>
      <p:sp>
        <p:nvSpPr>
          <p:cNvPr id="15" name="吹き出し: 角を丸めた四角形 14">
            <a:extLst>
              <a:ext uri="{FF2B5EF4-FFF2-40B4-BE49-F238E27FC236}">
                <a16:creationId xmlns:a16="http://schemas.microsoft.com/office/drawing/2014/main" id="{07D7642C-3D5E-1FAF-EEC3-F5D375FE21A2}"/>
              </a:ext>
            </a:extLst>
          </p:cNvPr>
          <p:cNvSpPr/>
          <p:nvPr/>
        </p:nvSpPr>
        <p:spPr>
          <a:xfrm>
            <a:off x="5323859" y="5963702"/>
            <a:ext cx="3071925" cy="596350"/>
          </a:xfrm>
          <a:prstGeom prst="wedgeRoundRectCallout">
            <a:avLst>
              <a:gd name="adj1" fmla="val -58783"/>
              <a:gd name="adj2" fmla="val 18232"/>
              <a:gd name="adj3" fmla="val 16667"/>
            </a:avLst>
          </a:prstGeom>
          <a:solidFill>
            <a:srgbClr val="00B050">
              <a:alpha val="9804"/>
            </a:srgbClr>
          </a:solidFill>
          <a:ln>
            <a:solidFill>
              <a:srgbClr val="00B05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ja-JP" altLang="en-US" sz="1400" dirty="0">
                <a:solidFill>
                  <a:schemeClr val="tx1"/>
                </a:solidFill>
                <a:latin typeface="メイリオ" panose="020B0604030504040204" pitchFamily="50" charset="-128"/>
                <a:ea typeface="メイリオ" panose="020B0604030504040204" pitchFamily="50" charset="-128"/>
              </a:rPr>
              <a:t>１羽が使える広さが狭くなるので、混んでいると考えられます。</a:t>
            </a:r>
            <a:endParaRPr kumimoji="1" lang="ja-JP" altLang="en-US" sz="1400" dirty="0">
              <a:solidFill>
                <a:schemeClr val="tx1"/>
              </a:solidFill>
              <a:latin typeface="メイリオ" panose="020B0604030504040204" pitchFamily="50" charset="-128"/>
              <a:ea typeface="メイリオ" panose="020B0604030504040204" pitchFamily="50" charset="-128"/>
            </a:endParaRPr>
          </a:p>
        </p:txBody>
      </p:sp>
      <p:sp>
        <p:nvSpPr>
          <p:cNvPr id="17" name="吹き出し: 角を丸めた四角形 16">
            <a:extLst>
              <a:ext uri="{FF2B5EF4-FFF2-40B4-BE49-F238E27FC236}">
                <a16:creationId xmlns:a16="http://schemas.microsoft.com/office/drawing/2014/main" id="{0E6B87CB-0EC0-6788-82AE-D50DDEF2AB17}"/>
              </a:ext>
            </a:extLst>
          </p:cNvPr>
          <p:cNvSpPr/>
          <p:nvPr/>
        </p:nvSpPr>
        <p:spPr>
          <a:xfrm>
            <a:off x="4845828" y="3531476"/>
            <a:ext cx="2452709" cy="547227"/>
          </a:xfrm>
          <a:prstGeom prst="wedgeRoundRectCallout">
            <a:avLst>
              <a:gd name="adj1" fmla="val 57051"/>
              <a:gd name="adj2" fmla="val -15371"/>
              <a:gd name="adj3" fmla="val 16667"/>
            </a:avLst>
          </a:prstGeom>
          <a:solidFill>
            <a:srgbClr val="FFFF00">
              <a:alpha val="9804"/>
            </a:srgbClr>
          </a:solidFill>
          <a:ln>
            <a:solidFill>
              <a:srgbClr val="FFFF0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「１羽当たり２㎡」とは、どのようなことですか？</a:t>
            </a:r>
          </a:p>
        </p:txBody>
      </p:sp>
      <p:sp>
        <p:nvSpPr>
          <p:cNvPr id="19" name="吹き出し: 角を丸めた四角形 18">
            <a:extLst>
              <a:ext uri="{FF2B5EF4-FFF2-40B4-BE49-F238E27FC236}">
                <a16:creationId xmlns:a16="http://schemas.microsoft.com/office/drawing/2014/main" id="{642BBD33-7061-C8AE-7894-264D0F057B1E}"/>
              </a:ext>
            </a:extLst>
          </p:cNvPr>
          <p:cNvSpPr/>
          <p:nvPr/>
        </p:nvSpPr>
        <p:spPr>
          <a:xfrm>
            <a:off x="4953085" y="5246539"/>
            <a:ext cx="2875641" cy="596350"/>
          </a:xfrm>
          <a:prstGeom prst="wedgeRoundRectCallout">
            <a:avLst>
              <a:gd name="adj1" fmla="val 59044"/>
              <a:gd name="adj2" fmla="val 19187"/>
              <a:gd name="adj3" fmla="val 16667"/>
            </a:avLst>
          </a:prstGeom>
          <a:solidFill>
            <a:srgbClr val="FFFF00">
              <a:alpha val="9804"/>
            </a:srgbClr>
          </a:solidFill>
          <a:ln>
            <a:solidFill>
              <a:srgbClr val="FFFF0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400" dirty="0">
                <a:solidFill>
                  <a:prstClr val="black"/>
                </a:solidFill>
                <a:latin typeface="メイリオ" panose="020B0604030504040204" pitchFamily="50" charset="-128"/>
                <a:ea typeface="メイリオ" panose="020B0604030504040204" pitchFamily="50" charset="-128"/>
              </a:rPr>
              <a:t>では、１羽当たり</a:t>
            </a:r>
            <a:r>
              <a:rPr lang="en-US" altLang="ja-JP" sz="1400" dirty="0">
                <a:solidFill>
                  <a:prstClr val="black"/>
                </a:solidFill>
                <a:latin typeface="メイリオ" panose="020B0604030504040204" pitchFamily="50" charset="-128"/>
                <a:ea typeface="メイリオ" panose="020B0604030504040204" pitchFamily="50" charset="-128"/>
              </a:rPr>
              <a:t>2.5</a:t>
            </a:r>
            <a:r>
              <a:rPr lang="ja-JP" altLang="en-US" sz="1400" dirty="0">
                <a:solidFill>
                  <a:prstClr val="black"/>
                </a:solidFill>
                <a:latin typeface="メイリオ" panose="020B0604030504040204" pitchFamily="50" charset="-128"/>
                <a:ea typeface="メイリオ" panose="020B0604030504040204" pitchFamily="50" charset="-128"/>
              </a:rPr>
              <a:t>㎡になると、混み具合はどうなりますか？</a:t>
            </a:r>
            <a:endPar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1" name="吹き出し: 角を丸めた四角形 20">
            <a:extLst>
              <a:ext uri="{FF2B5EF4-FFF2-40B4-BE49-F238E27FC236}">
                <a16:creationId xmlns:a16="http://schemas.microsoft.com/office/drawing/2014/main" id="{3BF73CF1-7657-187F-57F8-8B3C0F5FD6E7}"/>
              </a:ext>
            </a:extLst>
          </p:cNvPr>
          <p:cNvSpPr/>
          <p:nvPr/>
        </p:nvSpPr>
        <p:spPr>
          <a:xfrm>
            <a:off x="1664458" y="5353121"/>
            <a:ext cx="1260043" cy="549972"/>
          </a:xfrm>
          <a:prstGeom prst="wedgeRoundRectCallout">
            <a:avLst>
              <a:gd name="adj1" fmla="val -68695"/>
              <a:gd name="adj2" fmla="val 18157"/>
              <a:gd name="adj3" fmla="val 16667"/>
            </a:avLst>
          </a:prstGeom>
          <a:solidFill>
            <a:srgbClr val="00B050">
              <a:alpha val="9804"/>
            </a:srgbClr>
          </a:solidFill>
          <a:ln>
            <a:solidFill>
              <a:srgbClr val="00B05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altLang="ja-JP" sz="1400" dirty="0">
                <a:solidFill>
                  <a:schemeClr val="tx1"/>
                </a:solidFill>
                <a:latin typeface="メイリオ" panose="020B0604030504040204" pitchFamily="50" charset="-128"/>
                <a:ea typeface="メイリオ" panose="020B0604030504040204" pitchFamily="50" charset="-128"/>
              </a:rPr>
              <a:t>A</a:t>
            </a:r>
            <a:r>
              <a:rPr lang="ja-JP" altLang="en-US" sz="1400" dirty="0">
                <a:solidFill>
                  <a:schemeClr val="tx1"/>
                </a:solidFill>
                <a:latin typeface="メイリオ" panose="020B0604030504040204" pitchFamily="50" charset="-128"/>
                <a:ea typeface="メイリオ" panose="020B0604030504040204" pitchFamily="50" charset="-128"/>
              </a:rPr>
              <a:t>の広場は、</a:t>
            </a:r>
            <a:endParaRPr lang="en-US" altLang="ja-JP" sz="1400" dirty="0">
              <a:solidFill>
                <a:schemeClr val="tx1"/>
              </a:solidFill>
              <a:latin typeface="メイリオ" panose="020B0604030504040204" pitchFamily="50" charset="-128"/>
              <a:ea typeface="メイリオ" panose="020B0604030504040204" pitchFamily="50" charset="-128"/>
            </a:endParaRPr>
          </a:p>
          <a:p>
            <a:pPr algn="just"/>
            <a:r>
              <a:rPr lang="en-US" altLang="ja-JP" sz="1400" dirty="0">
                <a:solidFill>
                  <a:schemeClr val="tx1"/>
                </a:solidFill>
                <a:latin typeface="メイリオ" panose="020B0604030504040204" pitchFamily="50" charset="-128"/>
                <a:ea typeface="メイリオ" panose="020B0604030504040204" pitchFamily="50" charset="-128"/>
              </a:rPr>
              <a:t>20÷10</a:t>
            </a:r>
            <a:r>
              <a:rPr lang="ja-JP" altLang="en-US" sz="1400" dirty="0">
                <a:solidFill>
                  <a:schemeClr val="tx1"/>
                </a:solidFill>
                <a:latin typeface="メイリオ" panose="020B0604030504040204" pitchFamily="50" charset="-128"/>
                <a:ea typeface="メイリオ" panose="020B0604030504040204" pitchFamily="50" charset="-128"/>
              </a:rPr>
              <a:t>＝２</a:t>
            </a:r>
            <a:endParaRPr kumimoji="1" lang="ja-JP" altLang="en-US" sz="1400" dirty="0">
              <a:solidFill>
                <a:schemeClr val="tx1"/>
              </a:solidFill>
              <a:latin typeface="メイリオ" panose="020B0604030504040204" pitchFamily="50" charset="-128"/>
              <a:ea typeface="メイリオ" panose="020B0604030504040204" pitchFamily="50" charset="-128"/>
            </a:endParaRPr>
          </a:p>
        </p:txBody>
      </p:sp>
      <p:pic>
        <p:nvPicPr>
          <p:cNvPr id="23" name="図 22">
            <a:extLst>
              <a:ext uri="{FF2B5EF4-FFF2-40B4-BE49-F238E27FC236}">
                <a16:creationId xmlns:a16="http://schemas.microsoft.com/office/drawing/2014/main" id="{415CD064-3827-FBBD-7A8F-33AAD70CC169}"/>
              </a:ext>
            </a:extLst>
          </p:cNvPr>
          <p:cNvPicPr>
            <a:picLocks noChangeAspect="1"/>
          </p:cNvPicPr>
          <p:nvPr/>
        </p:nvPicPr>
        <p:blipFill>
          <a:blip r:embed="rId6"/>
          <a:srcRect l="67740" b="59466"/>
          <a:stretch>
            <a:fillRect/>
          </a:stretch>
        </p:blipFill>
        <p:spPr>
          <a:xfrm>
            <a:off x="64721" y="3712336"/>
            <a:ext cx="2126690" cy="1375104"/>
          </a:xfrm>
          <a:prstGeom prst="rect">
            <a:avLst/>
          </a:prstGeom>
        </p:spPr>
      </p:pic>
      <p:graphicFrame>
        <p:nvGraphicFramePr>
          <p:cNvPr id="24" name="表 23">
            <a:extLst>
              <a:ext uri="{FF2B5EF4-FFF2-40B4-BE49-F238E27FC236}">
                <a16:creationId xmlns:a16="http://schemas.microsoft.com/office/drawing/2014/main" id="{31642613-BAFA-FCD8-E707-2A8165920F21}"/>
              </a:ext>
            </a:extLst>
          </p:cNvPr>
          <p:cNvGraphicFramePr>
            <a:graphicFrameLocks noGrp="1"/>
          </p:cNvGraphicFramePr>
          <p:nvPr>
            <p:extLst>
              <p:ext uri="{D42A27DB-BD31-4B8C-83A1-F6EECF244321}">
                <p14:modId xmlns:p14="http://schemas.microsoft.com/office/powerpoint/2010/main" val="1124031830"/>
              </p:ext>
            </p:extLst>
          </p:nvPr>
        </p:nvGraphicFramePr>
        <p:xfrm>
          <a:off x="107503" y="2428804"/>
          <a:ext cx="4051393" cy="1207740"/>
        </p:xfrm>
        <a:graphic>
          <a:graphicData uri="http://schemas.openxmlformats.org/drawingml/2006/table">
            <a:tbl>
              <a:tblPr firstRow="1" bandRow="1">
                <a:tableStyleId>{5C22544A-7EE6-4342-B048-85BDC9FD1C3A}</a:tableStyleId>
              </a:tblPr>
              <a:tblGrid>
                <a:gridCol w="572030">
                  <a:extLst>
                    <a:ext uri="{9D8B030D-6E8A-4147-A177-3AD203B41FA5}">
                      <a16:colId xmlns:a16="http://schemas.microsoft.com/office/drawing/2014/main" val="3333885051"/>
                    </a:ext>
                  </a:extLst>
                </a:gridCol>
                <a:gridCol w="1807037">
                  <a:extLst>
                    <a:ext uri="{9D8B030D-6E8A-4147-A177-3AD203B41FA5}">
                      <a16:colId xmlns:a16="http://schemas.microsoft.com/office/drawing/2014/main" val="917324609"/>
                    </a:ext>
                  </a:extLst>
                </a:gridCol>
                <a:gridCol w="1672326">
                  <a:extLst>
                    <a:ext uri="{9D8B030D-6E8A-4147-A177-3AD203B41FA5}">
                      <a16:colId xmlns:a16="http://schemas.microsoft.com/office/drawing/2014/main" val="4018434525"/>
                    </a:ext>
                  </a:extLst>
                </a:gridCol>
              </a:tblGrid>
              <a:tr h="402580">
                <a:tc>
                  <a:txBody>
                    <a:bodyPr/>
                    <a:lstStyle/>
                    <a:p>
                      <a:pPr algn="ctr"/>
                      <a:endParaRPr kumimoji="1" lang="ja-JP" altLang="en-US" sz="1400" dirty="0">
                        <a:solidFill>
                          <a:srgbClr val="002060"/>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lnBlToTr w="12700" cmpd="sng">
                      <a:noFill/>
                      <a:prstDash val="solid"/>
                    </a:lnBlToTr>
                    <a:noFill/>
                  </a:tcPr>
                </a:tc>
                <a:tc>
                  <a:txBody>
                    <a:bodyPr/>
                    <a:lstStyle/>
                    <a:p>
                      <a:pPr algn="ctr"/>
                      <a:r>
                        <a:rPr kumimoji="1" lang="ja-JP" altLang="en-US" sz="1400" dirty="0">
                          <a:solidFill>
                            <a:srgbClr val="002060"/>
                          </a:solidFill>
                          <a:latin typeface="メイリオ" panose="020B0604030504040204" pitchFamily="50" charset="-128"/>
                          <a:ea typeface="メイリオ" panose="020B0604030504040204" pitchFamily="50" charset="-128"/>
                        </a:rPr>
                        <a:t>ペンギンの数（羽）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400" dirty="0">
                          <a:solidFill>
                            <a:srgbClr val="002060"/>
                          </a:solidFill>
                          <a:latin typeface="メイリオ" panose="020B0604030504040204" pitchFamily="50" charset="-128"/>
                          <a:ea typeface="メイリオ" panose="020B0604030504040204" pitchFamily="50" charset="-128"/>
                        </a:rPr>
                        <a:t>面積（㎡）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39393792"/>
                  </a:ext>
                </a:extLst>
              </a:tr>
              <a:tr h="402580">
                <a:tc>
                  <a:txBody>
                    <a:bodyPr/>
                    <a:lstStyle/>
                    <a:p>
                      <a:pPr algn="ctr"/>
                      <a:r>
                        <a:rPr kumimoji="1" lang="en-US" altLang="ja-JP" sz="1400" dirty="0">
                          <a:solidFill>
                            <a:srgbClr val="002060"/>
                          </a:solidFill>
                          <a:latin typeface="メイリオ" panose="020B0604030504040204" pitchFamily="50" charset="-128"/>
                          <a:ea typeface="メイリオ" panose="020B0604030504040204" pitchFamily="50" charset="-128"/>
                        </a:rPr>
                        <a:t>A</a:t>
                      </a:r>
                      <a:endParaRPr kumimoji="1" lang="ja-JP" altLang="en-US" sz="1400" dirty="0">
                        <a:solidFill>
                          <a:srgbClr val="002060"/>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dirty="0">
                          <a:solidFill>
                            <a:srgbClr val="002060"/>
                          </a:solidFill>
                          <a:latin typeface="メイリオ" panose="020B0604030504040204" pitchFamily="50" charset="-128"/>
                          <a:ea typeface="メイリオ" panose="020B0604030504040204" pitchFamily="50" charset="-128"/>
                        </a:rPr>
                        <a:t>10</a:t>
                      </a:r>
                      <a:endParaRPr kumimoji="1" lang="ja-JP" altLang="en-US" sz="1400" dirty="0">
                        <a:solidFill>
                          <a:srgbClr val="002060"/>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dirty="0">
                          <a:solidFill>
                            <a:srgbClr val="002060"/>
                          </a:solidFill>
                          <a:latin typeface="メイリオ" panose="020B0604030504040204" pitchFamily="50" charset="-128"/>
                          <a:ea typeface="メイリオ" panose="020B0604030504040204" pitchFamily="50" charset="-128"/>
                        </a:rPr>
                        <a:t>20</a:t>
                      </a:r>
                      <a:endParaRPr kumimoji="1" lang="ja-JP" altLang="en-US" sz="1400" dirty="0">
                        <a:solidFill>
                          <a:srgbClr val="002060"/>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8026386"/>
                  </a:ext>
                </a:extLst>
              </a:tr>
              <a:tr h="402580">
                <a:tc>
                  <a:txBody>
                    <a:bodyPr/>
                    <a:lstStyle/>
                    <a:p>
                      <a:pPr algn="ctr"/>
                      <a:r>
                        <a:rPr kumimoji="1" lang="en-US" altLang="ja-JP" sz="1400" dirty="0">
                          <a:solidFill>
                            <a:srgbClr val="002060"/>
                          </a:solidFill>
                          <a:latin typeface="メイリオ" panose="020B0604030504040204" pitchFamily="50" charset="-128"/>
                          <a:ea typeface="メイリオ" panose="020B0604030504040204" pitchFamily="50" charset="-128"/>
                        </a:rPr>
                        <a:t>B</a:t>
                      </a:r>
                      <a:endParaRPr kumimoji="1" lang="ja-JP" altLang="en-US" sz="1400" dirty="0">
                        <a:solidFill>
                          <a:srgbClr val="002060"/>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dirty="0">
                          <a:solidFill>
                            <a:srgbClr val="002060"/>
                          </a:solidFill>
                          <a:latin typeface="メイリオ" panose="020B0604030504040204" pitchFamily="50" charset="-128"/>
                          <a:ea typeface="メイリオ" panose="020B0604030504040204" pitchFamily="50" charset="-128"/>
                        </a:rPr>
                        <a:t>12</a:t>
                      </a:r>
                      <a:endParaRPr kumimoji="1" lang="ja-JP" altLang="en-US" sz="1400" dirty="0">
                        <a:solidFill>
                          <a:srgbClr val="002060"/>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dirty="0">
                          <a:solidFill>
                            <a:srgbClr val="002060"/>
                          </a:solidFill>
                          <a:latin typeface="メイリオ" panose="020B0604030504040204" pitchFamily="50" charset="-128"/>
                          <a:ea typeface="メイリオ" panose="020B0604030504040204" pitchFamily="50" charset="-128"/>
                        </a:rPr>
                        <a:t>30</a:t>
                      </a:r>
                      <a:endParaRPr kumimoji="1" lang="ja-JP" altLang="en-US" sz="1400" dirty="0">
                        <a:solidFill>
                          <a:srgbClr val="002060"/>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83471417"/>
                  </a:ext>
                </a:extLst>
              </a:tr>
            </a:tbl>
          </a:graphicData>
        </a:graphic>
      </p:graphicFrame>
      <p:sp>
        <p:nvSpPr>
          <p:cNvPr id="26" name="テキスト ボックス 25">
            <a:extLst>
              <a:ext uri="{FF2B5EF4-FFF2-40B4-BE49-F238E27FC236}">
                <a16:creationId xmlns:a16="http://schemas.microsoft.com/office/drawing/2014/main" id="{29B2AFCB-954C-993E-3798-32F1C498F4A0}"/>
              </a:ext>
            </a:extLst>
          </p:cNvPr>
          <p:cNvSpPr txBox="1"/>
          <p:nvPr/>
        </p:nvSpPr>
        <p:spPr>
          <a:xfrm>
            <a:off x="324073" y="2042418"/>
            <a:ext cx="3672800" cy="338554"/>
          </a:xfrm>
          <a:prstGeom prst="rect">
            <a:avLst/>
          </a:prstGeom>
          <a:noFill/>
        </p:spPr>
        <p:txBody>
          <a:bodyPr wrap="none" rtlCol="0">
            <a:spAutoFit/>
          </a:bodyPr>
          <a:lstStyle/>
          <a:p>
            <a:r>
              <a:rPr lang="ja-JP" altLang="en-US" sz="1600" b="1" dirty="0">
                <a:solidFill>
                  <a:srgbClr val="002060"/>
                </a:solidFill>
                <a:latin typeface="メイリオ" panose="020B0604030504040204" pitchFamily="50" charset="-128"/>
                <a:ea typeface="メイリオ" panose="020B0604030504040204" pitchFamily="50" charset="-128"/>
              </a:rPr>
              <a:t>広場にいるペンギンの数と広場の面積</a:t>
            </a:r>
            <a:endParaRPr lang="en-US" altLang="ja-JP" sz="1600" b="1" dirty="0">
              <a:solidFill>
                <a:srgbClr val="002060"/>
              </a:solidFill>
              <a:latin typeface="メイリオ" panose="020B0604030504040204" pitchFamily="50" charset="-128"/>
              <a:ea typeface="メイリオ" panose="020B0604030504040204" pitchFamily="50" charset="-128"/>
            </a:endParaRPr>
          </a:p>
        </p:txBody>
      </p:sp>
      <p:sp>
        <p:nvSpPr>
          <p:cNvPr id="28" name="テキスト ボックス 27">
            <a:extLst>
              <a:ext uri="{FF2B5EF4-FFF2-40B4-BE49-F238E27FC236}">
                <a16:creationId xmlns:a16="http://schemas.microsoft.com/office/drawing/2014/main" id="{165CE6C4-E853-47A3-D6D7-797D0E87703C}"/>
              </a:ext>
            </a:extLst>
          </p:cNvPr>
          <p:cNvSpPr txBox="1"/>
          <p:nvPr/>
        </p:nvSpPr>
        <p:spPr>
          <a:xfrm>
            <a:off x="2293108" y="4056741"/>
            <a:ext cx="2031325" cy="830997"/>
          </a:xfrm>
          <a:prstGeom prst="rect">
            <a:avLst/>
          </a:prstGeom>
          <a:noFill/>
        </p:spPr>
        <p:txBody>
          <a:bodyPr wrap="none" rtlCol="0">
            <a:spAutoFit/>
          </a:bodyPr>
          <a:lstStyle/>
          <a:p>
            <a:r>
              <a:rPr lang="ja-JP" altLang="en-US" sz="1600" dirty="0">
                <a:solidFill>
                  <a:srgbClr val="002060"/>
                </a:solidFill>
                <a:latin typeface="メイリオ" panose="020B0604030504040204" pitchFamily="50" charset="-128"/>
                <a:ea typeface="メイリオ" panose="020B0604030504040204" pitchFamily="50" charset="-128"/>
              </a:rPr>
              <a:t>どちらの広場の方が</a:t>
            </a:r>
            <a:endParaRPr lang="en-US" altLang="ja-JP" sz="1600" dirty="0">
              <a:solidFill>
                <a:srgbClr val="002060"/>
              </a:solidFill>
              <a:latin typeface="メイリオ" panose="020B0604030504040204" pitchFamily="50" charset="-128"/>
              <a:ea typeface="メイリオ" panose="020B0604030504040204" pitchFamily="50" charset="-128"/>
            </a:endParaRPr>
          </a:p>
          <a:p>
            <a:r>
              <a:rPr lang="ja-JP" altLang="en-US" sz="1600" dirty="0">
                <a:solidFill>
                  <a:srgbClr val="002060"/>
                </a:solidFill>
                <a:latin typeface="メイリオ" panose="020B0604030504040204" pitchFamily="50" charset="-128"/>
                <a:ea typeface="メイリオ" panose="020B0604030504040204" pitchFamily="50" charset="-128"/>
              </a:rPr>
              <a:t>こんでいるのかを</a:t>
            </a:r>
            <a:endParaRPr lang="en-US" altLang="ja-JP" sz="1600" dirty="0">
              <a:solidFill>
                <a:srgbClr val="002060"/>
              </a:solidFill>
              <a:latin typeface="メイリオ" panose="020B0604030504040204" pitchFamily="50" charset="-128"/>
              <a:ea typeface="メイリオ" panose="020B0604030504040204" pitchFamily="50" charset="-128"/>
            </a:endParaRPr>
          </a:p>
          <a:p>
            <a:r>
              <a:rPr lang="ja-JP" altLang="en-US" sz="1600" dirty="0">
                <a:solidFill>
                  <a:srgbClr val="002060"/>
                </a:solidFill>
                <a:latin typeface="メイリオ" panose="020B0604030504040204" pitchFamily="50" charset="-128"/>
                <a:ea typeface="メイリオ" panose="020B0604030504040204" pitchFamily="50" charset="-128"/>
              </a:rPr>
              <a:t>調べます。</a:t>
            </a:r>
            <a:endParaRPr lang="en-US" altLang="ja-JP" sz="1600" dirty="0">
              <a:solidFill>
                <a:srgbClr val="002060"/>
              </a:solidFill>
              <a:latin typeface="メイリオ" panose="020B0604030504040204" pitchFamily="50" charset="-128"/>
              <a:ea typeface="メイリオ" panose="020B0604030504040204" pitchFamily="50" charset="-128"/>
            </a:endParaRPr>
          </a:p>
        </p:txBody>
      </p:sp>
      <p:pic>
        <p:nvPicPr>
          <p:cNvPr id="30" name="Picture 6" descr="女性教師のイラスト（職業）">
            <a:extLst>
              <a:ext uri="{FF2B5EF4-FFF2-40B4-BE49-F238E27FC236}">
                <a16:creationId xmlns:a16="http://schemas.microsoft.com/office/drawing/2014/main" id="{91C43A9D-B571-A27E-5CD3-2F0B4F68260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8201459" y="5237289"/>
            <a:ext cx="712324" cy="629263"/>
          </a:xfrm>
          <a:prstGeom prst="rect">
            <a:avLst/>
          </a:prstGeom>
          <a:noFill/>
          <a:extLst>
            <a:ext uri="{909E8E84-426E-40DD-AFC4-6F175D3DCCD1}">
              <a14:hiddenFill xmlns:a14="http://schemas.microsoft.com/office/drawing/2010/main">
                <a:solidFill>
                  <a:srgbClr val="FFFFFF"/>
                </a:solidFill>
              </a14:hiddenFill>
            </a:ext>
          </a:extLst>
        </p:spPr>
      </p:pic>
      <p:sp>
        <p:nvSpPr>
          <p:cNvPr id="32" name="吹き出し: 角を丸めた四角形 31">
            <a:extLst>
              <a:ext uri="{FF2B5EF4-FFF2-40B4-BE49-F238E27FC236}">
                <a16:creationId xmlns:a16="http://schemas.microsoft.com/office/drawing/2014/main" id="{BAC81E88-BAF7-A171-39D9-60C58BA402EA}"/>
              </a:ext>
            </a:extLst>
          </p:cNvPr>
          <p:cNvSpPr/>
          <p:nvPr/>
        </p:nvSpPr>
        <p:spPr>
          <a:xfrm>
            <a:off x="5409971" y="4189596"/>
            <a:ext cx="2221871" cy="549972"/>
          </a:xfrm>
          <a:prstGeom prst="wedgeRoundRectCallout">
            <a:avLst>
              <a:gd name="adj1" fmla="val -55296"/>
              <a:gd name="adj2" fmla="val 36852"/>
              <a:gd name="adj3" fmla="val 16667"/>
            </a:avLst>
          </a:prstGeom>
          <a:solidFill>
            <a:srgbClr val="00B050">
              <a:alpha val="9804"/>
            </a:srgbClr>
          </a:solidFill>
          <a:ln>
            <a:solidFill>
              <a:srgbClr val="00B05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kumimoji="1" lang="ja-JP" altLang="en-US" sz="1400" dirty="0">
                <a:solidFill>
                  <a:schemeClr val="tx1"/>
                </a:solidFill>
                <a:latin typeface="メイリオ" panose="020B0604030504040204" pitchFamily="50" charset="-128"/>
                <a:ea typeface="メイリオ" panose="020B0604030504040204" pitchFamily="50" charset="-128"/>
              </a:rPr>
              <a:t>１羽が使える広さです。</a:t>
            </a:r>
          </a:p>
        </p:txBody>
      </p:sp>
      <p:pic>
        <p:nvPicPr>
          <p:cNvPr id="34" name="図 33">
            <a:extLst>
              <a:ext uri="{FF2B5EF4-FFF2-40B4-BE49-F238E27FC236}">
                <a16:creationId xmlns:a16="http://schemas.microsoft.com/office/drawing/2014/main" id="{11E113B8-67BB-8C4B-06BD-B916C7D0DEC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93982" y="4246902"/>
            <a:ext cx="549972" cy="549972"/>
          </a:xfrm>
          <a:prstGeom prst="rect">
            <a:avLst/>
          </a:prstGeom>
        </p:spPr>
      </p:pic>
      <p:pic>
        <p:nvPicPr>
          <p:cNvPr id="36" name="図 35">
            <a:extLst>
              <a:ext uri="{FF2B5EF4-FFF2-40B4-BE49-F238E27FC236}">
                <a16:creationId xmlns:a16="http://schemas.microsoft.com/office/drawing/2014/main" id="{A5B8AA89-7489-8F22-4289-CD6217DECA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395" y="6080121"/>
            <a:ext cx="549972" cy="549972"/>
          </a:xfrm>
          <a:prstGeom prst="rect">
            <a:avLst/>
          </a:prstGeom>
        </p:spPr>
      </p:pic>
      <p:sp>
        <p:nvSpPr>
          <p:cNvPr id="38" name="吹き出し: 角を丸めた四角形 37">
            <a:extLst>
              <a:ext uri="{FF2B5EF4-FFF2-40B4-BE49-F238E27FC236}">
                <a16:creationId xmlns:a16="http://schemas.microsoft.com/office/drawing/2014/main" id="{77706C16-2347-9298-AD48-D1C88A102616}"/>
              </a:ext>
            </a:extLst>
          </p:cNvPr>
          <p:cNvSpPr/>
          <p:nvPr/>
        </p:nvSpPr>
        <p:spPr>
          <a:xfrm>
            <a:off x="1687655" y="6048399"/>
            <a:ext cx="1349304" cy="549972"/>
          </a:xfrm>
          <a:prstGeom prst="wedgeRoundRectCallout">
            <a:avLst>
              <a:gd name="adj1" fmla="val -69459"/>
              <a:gd name="adj2" fmla="val 19907"/>
              <a:gd name="adj3" fmla="val 16667"/>
            </a:avLst>
          </a:prstGeom>
          <a:solidFill>
            <a:srgbClr val="00B050">
              <a:alpha val="9804"/>
            </a:srgbClr>
          </a:solidFill>
          <a:ln>
            <a:solidFill>
              <a:srgbClr val="00B05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altLang="ja-JP" sz="1400" dirty="0">
                <a:solidFill>
                  <a:schemeClr val="tx1"/>
                </a:solidFill>
                <a:latin typeface="メイリオ" panose="020B0604030504040204" pitchFamily="50" charset="-128"/>
                <a:ea typeface="メイリオ" panose="020B0604030504040204" pitchFamily="50" charset="-128"/>
              </a:rPr>
              <a:t>B</a:t>
            </a:r>
            <a:r>
              <a:rPr lang="ja-JP" altLang="en-US" sz="1400" dirty="0">
                <a:solidFill>
                  <a:schemeClr val="tx1"/>
                </a:solidFill>
                <a:latin typeface="メイリオ" panose="020B0604030504040204" pitchFamily="50" charset="-128"/>
                <a:ea typeface="メイリオ" panose="020B0604030504040204" pitchFamily="50" charset="-128"/>
              </a:rPr>
              <a:t>の広場は、</a:t>
            </a:r>
            <a:endParaRPr lang="en-US" altLang="ja-JP" sz="1400" dirty="0">
              <a:solidFill>
                <a:schemeClr val="tx1"/>
              </a:solidFill>
              <a:latin typeface="メイリオ" panose="020B0604030504040204" pitchFamily="50" charset="-128"/>
              <a:ea typeface="メイリオ" panose="020B0604030504040204" pitchFamily="50" charset="-128"/>
            </a:endParaRPr>
          </a:p>
          <a:p>
            <a:pPr algn="just"/>
            <a:r>
              <a:rPr lang="en-US" altLang="ja-JP" sz="1400" dirty="0">
                <a:solidFill>
                  <a:schemeClr val="tx1"/>
                </a:solidFill>
                <a:latin typeface="メイリオ" panose="020B0604030504040204" pitchFamily="50" charset="-128"/>
                <a:ea typeface="メイリオ" panose="020B0604030504040204" pitchFamily="50" charset="-128"/>
              </a:rPr>
              <a:t>30÷12</a:t>
            </a:r>
            <a:r>
              <a:rPr lang="ja-JP" altLang="en-US" sz="1400" dirty="0">
                <a:solidFill>
                  <a:schemeClr val="tx1"/>
                </a:solidFill>
                <a:latin typeface="メイリオ" panose="020B0604030504040204" pitchFamily="50" charset="-128"/>
                <a:ea typeface="メイリオ" panose="020B0604030504040204" pitchFamily="50" charset="-128"/>
              </a:rPr>
              <a:t>＝</a:t>
            </a:r>
            <a:r>
              <a:rPr lang="en-US" altLang="ja-JP" sz="1400" dirty="0">
                <a:solidFill>
                  <a:schemeClr val="tx1"/>
                </a:solidFill>
                <a:latin typeface="メイリオ" panose="020B0604030504040204" pitchFamily="50" charset="-128"/>
                <a:ea typeface="メイリオ" panose="020B0604030504040204" pitchFamily="50" charset="-128"/>
              </a:rPr>
              <a:t>2.5</a:t>
            </a:r>
            <a:r>
              <a:rPr lang="ja-JP" altLang="en-US" sz="1400" dirty="0">
                <a:solidFill>
                  <a:schemeClr val="tx1"/>
                </a:solidFill>
                <a:latin typeface="メイリオ" panose="020B0604030504040204" pitchFamily="50" charset="-128"/>
                <a:ea typeface="メイリオ" panose="020B0604030504040204" pitchFamily="50" charset="-128"/>
              </a:rPr>
              <a:t>　</a:t>
            </a:r>
            <a:endParaRPr kumimoji="1" lang="ja-JP" altLang="en-US" sz="1400" dirty="0">
              <a:solidFill>
                <a:schemeClr val="tx1"/>
              </a:solidFill>
              <a:latin typeface="メイリオ" panose="020B0604030504040204" pitchFamily="50" charset="-128"/>
              <a:ea typeface="メイリオ" panose="020B0604030504040204" pitchFamily="50" charset="-128"/>
            </a:endParaRPr>
          </a:p>
        </p:txBody>
      </p:sp>
      <p:sp>
        <p:nvSpPr>
          <p:cNvPr id="40" name="四角形: 角を丸くする 39">
            <a:extLst>
              <a:ext uri="{FF2B5EF4-FFF2-40B4-BE49-F238E27FC236}">
                <a16:creationId xmlns:a16="http://schemas.microsoft.com/office/drawing/2014/main" id="{BFD5DDBC-FC4C-2A0E-0972-858D620D2997}"/>
              </a:ext>
            </a:extLst>
          </p:cNvPr>
          <p:cNvSpPr/>
          <p:nvPr/>
        </p:nvSpPr>
        <p:spPr>
          <a:xfrm>
            <a:off x="398859" y="5219160"/>
            <a:ext cx="3008873" cy="1487731"/>
          </a:xfrm>
          <a:custGeom>
            <a:avLst/>
            <a:gdLst>
              <a:gd name="connsiteX0" fmla="*/ 0 w 3008873"/>
              <a:gd name="connsiteY0" fmla="*/ 247960 h 1487731"/>
              <a:gd name="connsiteX1" fmla="*/ 247960 w 3008873"/>
              <a:gd name="connsiteY1" fmla="*/ 0 h 1487731"/>
              <a:gd name="connsiteX2" fmla="*/ 775680 w 3008873"/>
              <a:gd name="connsiteY2" fmla="*/ 0 h 1487731"/>
              <a:gd name="connsiteX3" fmla="*/ 1253141 w 3008873"/>
              <a:gd name="connsiteY3" fmla="*/ 0 h 1487731"/>
              <a:gd name="connsiteX4" fmla="*/ 1755732 w 3008873"/>
              <a:gd name="connsiteY4" fmla="*/ 0 h 1487731"/>
              <a:gd name="connsiteX5" fmla="*/ 2233193 w 3008873"/>
              <a:gd name="connsiteY5" fmla="*/ 0 h 1487731"/>
              <a:gd name="connsiteX6" fmla="*/ 2760913 w 3008873"/>
              <a:gd name="connsiteY6" fmla="*/ 0 h 1487731"/>
              <a:gd name="connsiteX7" fmla="*/ 3008873 w 3008873"/>
              <a:gd name="connsiteY7" fmla="*/ 247960 h 1487731"/>
              <a:gd name="connsiteX8" fmla="*/ 3008873 w 3008873"/>
              <a:gd name="connsiteY8" fmla="*/ 733947 h 1487731"/>
              <a:gd name="connsiteX9" fmla="*/ 3008873 w 3008873"/>
              <a:gd name="connsiteY9" fmla="*/ 1239771 h 1487731"/>
              <a:gd name="connsiteX10" fmla="*/ 2760913 w 3008873"/>
              <a:gd name="connsiteY10" fmla="*/ 1487731 h 1487731"/>
              <a:gd name="connsiteX11" fmla="*/ 2233193 w 3008873"/>
              <a:gd name="connsiteY11" fmla="*/ 1487731 h 1487731"/>
              <a:gd name="connsiteX12" fmla="*/ 1780861 w 3008873"/>
              <a:gd name="connsiteY12" fmla="*/ 1487731 h 1487731"/>
              <a:gd name="connsiteX13" fmla="*/ 1303400 w 3008873"/>
              <a:gd name="connsiteY13" fmla="*/ 1487731 h 1487731"/>
              <a:gd name="connsiteX14" fmla="*/ 876198 w 3008873"/>
              <a:gd name="connsiteY14" fmla="*/ 1487731 h 1487731"/>
              <a:gd name="connsiteX15" fmla="*/ 247960 w 3008873"/>
              <a:gd name="connsiteY15" fmla="*/ 1487731 h 1487731"/>
              <a:gd name="connsiteX16" fmla="*/ 0 w 3008873"/>
              <a:gd name="connsiteY16" fmla="*/ 1239771 h 1487731"/>
              <a:gd name="connsiteX17" fmla="*/ 0 w 3008873"/>
              <a:gd name="connsiteY17" fmla="*/ 733947 h 1487731"/>
              <a:gd name="connsiteX18" fmla="*/ 0 w 3008873"/>
              <a:gd name="connsiteY18" fmla="*/ 247960 h 1487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8873" h="1487731" extrusionOk="0">
                <a:moveTo>
                  <a:pt x="0" y="247960"/>
                </a:moveTo>
                <a:cubicBezTo>
                  <a:pt x="-18438" y="75860"/>
                  <a:pt x="110186" y="-9920"/>
                  <a:pt x="247960" y="0"/>
                </a:cubicBezTo>
                <a:cubicBezTo>
                  <a:pt x="393776" y="-1285"/>
                  <a:pt x="661634" y="17444"/>
                  <a:pt x="775680" y="0"/>
                </a:cubicBezTo>
                <a:cubicBezTo>
                  <a:pt x="889726" y="-17444"/>
                  <a:pt x="1123275" y="47059"/>
                  <a:pt x="1253141" y="0"/>
                </a:cubicBezTo>
                <a:cubicBezTo>
                  <a:pt x="1383007" y="-47059"/>
                  <a:pt x="1511328" y="717"/>
                  <a:pt x="1755732" y="0"/>
                </a:cubicBezTo>
                <a:cubicBezTo>
                  <a:pt x="2000136" y="-717"/>
                  <a:pt x="2082639" y="15277"/>
                  <a:pt x="2233193" y="0"/>
                </a:cubicBezTo>
                <a:cubicBezTo>
                  <a:pt x="2383747" y="-15277"/>
                  <a:pt x="2544509" y="12538"/>
                  <a:pt x="2760913" y="0"/>
                </a:cubicBezTo>
                <a:cubicBezTo>
                  <a:pt x="2879685" y="15438"/>
                  <a:pt x="3015473" y="142214"/>
                  <a:pt x="3008873" y="247960"/>
                </a:cubicBezTo>
                <a:cubicBezTo>
                  <a:pt x="3044123" y="472851"/>
                  <a:pt x="2984473" y="593525"/>
                  <a:pt x="3008873" y="733947"/>
                </a:cubicBezTo>
                <a:cubicBezTo>
                  <a:pt x="3033273" y="874369"/>
                  <a:pt x="2991057" y="1026950"/>
                  <a:pt x="3008873" y="1239771"/>
                </a:cubicBezTo>
                <a:cubicBezTo>
                  <a:pt x="3004993" y="1371977"/>
                  <a:pt x="2922281" y="1504411"/>
                  <a:pt x="2760913" y="1487731"/>
                </a:cubicBezTo>
                <a:cubicBezTo>
                  <a:pt x="2555948" y="1518920"/>
                  <a:pt x="2455453" y="1477798"/>
                  <a:pt x="2233193" y="1487731"/>
                </a:cubicBezTo>
                <a:cubicBezTo>
                  <a:pt x="2010933" y="1497664"/>
                  <a:pt x="1913411" y="1473874"/>
                  <a:pt x="1780861" y="1487731"/>
                </a:cubicBezTo>
                <a:cubicBezTo>
                  <a:pt x="1648311" y="1501588"/>
                  <a:pt x="1416473" y="1453107"/>
                  <a:pt x="1303400" y="1487731"/>
                </a:cubicBezTo>
                <a:cubicBezTo>
                  <a:pt x="1190327" y="1522355"/>
                  <a:pt x="1068269" y="1446279"/>
                  <a:pt x="876198" y="1487731"/>
                </a:cubicBezTo>
                <a:cubicBezTo>
                  <a:pt x="684127" y="1529183"/>
                  <a:pt x="459443" y="1419740"/>
                  <a:pt x="247960" y="1487731"/>
                </a:cubicBezTo>
                <a:cubicBezTo>
                  <a:pt x="115642" y="1480492"/>
                  <a:pt x="-12452" y="1414469"/>
                  <a:pt x="0" y="1239771"/>
                </a:cubicBezTo>
                <a:cubicBezTo>
                  <a:pt x="-50624" y="1000735"/>
                  <a:pt x="51193" y="911498"/>
                  <a:pt x="0" y="733947"/>
                </a:cubicBezTo>
                <a:cubicBezTo>
                  <a:pt x="-51193" y="556396"/>
                  <a:pt x="26255" y="425583"/>
                  <a:pt x="0" y="247960"/>
                </a:cubicBezTo>
                <a:close/>
              </a:path>
            </a:pathLst>
          </a:custGeom>
          <a:noFill/>
          <a:ln>
            <a:solidFill>
              <a:schemeClr val="accent6">
                <a:alpha val="30196"/>
              </a:schemeClr>
            </a:solidFill>
            <a:prstDash val="lgDash"/>
            <a:extLst>
              <a:ext uri="{C807C97D-BFC1-408E-A445-0C87EB9F89A2}">
                <ask:lineSketchStyleProps xmlns:ask="http://schemas.microsoft.com/office/drawing/2018/sketchyshapes" sd="3524976863">
                  <a:prstGeom prst="round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正方形/長方形 41">
            <a:extLst>
              <a:ext uri="{FF2B5EF4-FFF2-40B4-BE49-F238E27FC236}">
                <a16:creationId xmlns:a16="http://schemas.microsoft.com/office/drawing/2014/main" id="{9BEDAA58-1DDA-DE12-AAA5-2179555127CF}"/>
              </a:ext>
            </a:extLst>
          </p:cNvPr>
          <p:cNvSpPr/>
          <p:nvPr/>
        </p:nvSpPr>
        <p:spPr>
          <a:xfrm>
            <a:off x="162259" y="5315467"/>
            <a:ext cx="432878" cy="1295585"/>
          </a:xfrm>
          <a:prstGeom prst="rect">
            <a:avLst/>
          </a:prstGeom>
          <a:solidFill>
            <a:schemeClr val="bg1"/>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accent6"/>
                </a:solidFill>
                <a:latin typeface="メイリオ" panose="020B0604030504040204" pitchFamily="50" charset="-128"/>
                <a:ea typeface="メイリオ" panose="020B0604030504040204" pitchFamily="50" charset="-128"/>
              </a:rPr>
              <a:t>計算する</a:t>
            </a:r>
          </a:p>
        </p:txBody>
      </p:sp>
      <p:sp>
        <p:nvSpPr>
          <p:cNvPr id="44" name="四角形: 角を丸くする 43">
            <a:extLst>
              <a:ext uri="{FF2B5EF4-FFF2-40B4-BE49-F238E27FC236}">
                <a16:creationId xmlns:a16="http://schemas.microsoft.com/office/drawing/2014/main" id="{AF6DBF4D-A78B-FA83-9B8C-91B89B898483}"/>
              </a:ext>
            </a:extLst>
          </p:cNvPr>
          <p:cNvSpPr/>
          <p:nvPr/>
        </p:nvSpPr>
        <p:spPr>
          <a:xfrm>
            <a:off x="4180410" y="5109523"/>
            <a:ext cx="4850812" cy="1614248"/>
          </a:xfrm>
          <a:custGeom>
            <a:avLst/>
            <a:gdLst>
              <a:gd name="connsiteX0" fmla="*/ 0 w 4850812"/>
              <a:gd name="connsiteY0" fmla="*/ 269047 h 1614248"/>
              <a:gd name="connsiteX1" fmla="*/ 269047 w 4850812"/>
              <a:gd name="connsiteY1" fmla="*/ 0 h 1614248"/>
              <a:gd name="connsiteX2" fmla="*/ 851264 w 4850812"/>
              <a:gd name="connsiteY2" fmla="*/ 0 h 1614248"/>
              <a:gd name="connsiteX3" fmla="*/ 1347227 w 4850812"/>
              <a:gd name="connsiteY3" fmla="*/ 0 h 1614248"/>
              <a:gd name="connsiteX4" fmla="*/ 1886316 w 4850812"/>
              <a:gd name="connsiteY4" fmla="*/ 0 h 1614248"/>
              <a:gd name="connsiteX5" fmla="*/ 2382279 w 4850812"/>
              <a:gd name="connsiteY5" fmla="*/ 0 h 1614248"/>
              <a:gd name="connsiteX6" fmla="*/ 2835114 w 4850812"/>
              <a:gd name="connsiteY6" fmla="*/ 0 h 1614248"/>
              <a:gd name="connsiteX7" fmla="*/ 3374204 w 4850812"/>
              <a:gd name="connsiteY7" fmla="*/ 0 h 1614248"/>
              <a:gd name="connsiteX8" fmla="*/ 3783912 w 4850812"/>
              <a:gd name="connsiteY8" fmla="*/ 0 h 1614248"/>
              <a:gd name="connsiteX9" fmla="*/ 4581765 w 4850812"/>
              <a:gd name="connsiteY9" fmla="*/ 0 h 1614248"/>
              <a:gd name="connsiteX10" fmla="*/ 4850812 w 4850812"/>
              <a:gd name="connsiteY10" fmla="*/ 269047 h 1614248"/>
              <a:gd name="connsiteX11" fmla="*/ 4850812 w 4850812"/>
              <a:gd name="connsiteY11" fmla="*/ 785601 h 1614248"/>
              <a:gd name="connsiteX12" fmla="*/ 4850812 w 4850812"/>
              <a:gd name="connsiteY12" fmla="*/ 1345201 h 1614248"/>
              <a:gd name="connsiteX13" fmla="*/ 4581765 w 4850812"/>
              <a:gd name="connsiteY13" fmla="*/ 1614248 h 1614248"/>
              <a:gd name="connsiteX14" fmla="*/ 3999548 w 4850812"/>
              <a:gd name="connsiteY14" fmla="*/ 1614248 h 1614248"/>
              <a:gd name="connsiteX15" fmla="*/ 3589840 w 4850812"/>
              <a:gd name="connsiteY15" fmla="*/ 1614248 h 1614248"/>
              <a:gd name="connsiteX16" fmla="*/ 3093877 w 4850812"/>
              <a:gd name="connsiteY16" fmla="*/ 1614248 h 1614248"/>
              <a:gd name="connsiteX17" fmla="*/ 2641042 w 4850812"/>
              <a:gd name="connsiteY17" fmla="*/ 1614248 h 1614248"/>
              <a:gd name="connsiteX18" fmla="*/ 2188207 w 4850812"/>
              <a:gd name="connsiteY18" fmla="*/ 1614248 h 1614248"/>
              <a:gd name="connsiteX19" fmla="*/ 1778498 w 4850812"/>
              <a:gd name="connsiteY19" fmla="*/ 1614248 h 1614248"/>
              <a:gd name="connsiteX20" fmla="*/ 1153154 w 4850812"/>
              <a:gd name="connsiteY20" fmla="*/ 1614248 h 1614248"/>
              <a:gd name="connsiteX21" fmla="*/ 269047 w 4850812"/>
              <a:gd name="connsiteY21" fmla="*/ 1614248 h 1614248"/>
              <a:gd name="connsiteX22" fmla="*/ 0 w 4850812"/>
              <a:gd name="connsiteY22" fmla="*/ 1345201 h 1614248"/>
              <a:gd name="connsiteX23" fmla="*/ 0 w 4850812"/>
              <a:gd name="connsiteY23" fmla="*/ 828647 h 1614248"/>
              <a:gd name="connsiteX24" fmla="*/ 0 w 4850812"/>
              <a:gd name="connsiteY24" fmla="*/ 269047 h 1614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50812" h="1614248" extrusionOk="0">
                <a:moveTo>
                  <a:pt x="0" y="269047"/>
                </a:moveTo>
                <a:cubicBezTo>
                  <a:pt x="-19418" y="83432"/>
                  <a:pt x="119968" y="-5846"/>
                  <a:pt x="269047" y="0"/>
                </a:cubicBezTo>
                <a:cubicBezTo>
                  <a:pt x="450729" y="-49150"/>
                  <a:pt x="656435" y="42273"/>
                  <a:pt x="851264" y="0"/>
                </a:cubicBezTo>
                <a:cubicBezTo>
                  <a:pt x="1046093" y="-42273"/>
                  <a:pt x="1116633" y="3471"/>
                  <a:pt x="1347227" y="0"/>
                </a:cubicBezTo>
                <a:cubicBezTo>
                  <a:pt x="1577821" y="-3471"/>
                  <a:pt x="1679186" y="56361"/>
                  <a:pt x="1886316" y="0"/>
                </a:cubicBezTo>
                <a:cubicBezTo>
                  <a:pt x="2093446" y="-56361"/>
                  <a:pt x="2266694" y="26524"/>
                  <a:pt x="2382279" y="0"/>
                </a:cubicBezTo>
                <a:cubicBezTo>
                  <a:pt x="2497864" y="-26524"/>
                  <a:pt x="2743997" y="49588"/>
                  <a:pt x="2835114" y="0"/>
                </a:cubicBezTo>
                <a:cubicBezTo>
                  <a:pt x="2926232" y="-49588"/>
                  <a:pt x="3169339" y="13809"/>
                  <a:pt x="3374204" y="0"/>
                </a:cubicBezTo>
                <a:cubicBezTo>
                  <a:pt x="3579069" y="-13809"/>
                  <a:pt x="3631193" y="357"/>
                  <a:pt x="3783912" y="0"/>
                </a:cubicBezTo>
                <a:cubicBezTo>
                  <a:pt x="3936631" y="-357"/>
                  <a:pt x="4289131" y="3594"/>
                  <a:pt x="4581765" y="0"/>
                </a:cubicBezTo>
                <a:cubicBezTo>
                  <a:pt x="4704368" y="9163"/>
                  <a:pt x="4871309" y="103504"/>
                  <a:pt x="4850812" y="269047"/>
                </a:cubicBezTo>
                <a:cubicBezTo>
                  <a:pt x="4911175" y="515014"/>
                  <a:pt x="4789050" y="612632"/>
                  <a:pt x="4850812" y="785601"/>
                </a:cubicBezTo>
                <a:cubicBezTo>
                  <a:pt x="4912574" y="958570"/>
                  <a:pt x="4796306" y="1098276"/>
                  <a:pt x="4850812" y="1345201"/>
                </a:cubicBezTo>
                <a:cubicBezTo>
                  <a:pt x="4844483" y="1476830"/>
                  <a:pt x="4720674" y="1617823"/>
                  <a:pt x="4581765" y="1614248"/>
                </a:cubicBezTo>
                <a:cubicBezTo>
                  <a:pt x="4340854" y="1615778"/>
                  <a:pt x="4215173" y="1557491"/>
                  <a:pt x="3999548" y="1614248"/>
                </a:cubicBezTo>
                <a:cubicBezTo>
                  <a:pt x="3783923" y="1671005"/>
                  <a:pt x="3758709" y="1611568"/>
                  <a:pt x="3589840" y="1614248"/>
                </a:cubicBezTo>
                <a:cubicBezTo>
                  <a:pt x="3420971" y="1616928"/>
                  <a:pt x="3227638" y="1600884"/>
                  <a:pt x="3093877" y="1614248"/>
                </a:cubicBezTo>
                <a:cubicBezTo>
                  <a:pt x="2960116" y="1627612"/>
                  <a:pt x="2847402" y="1567292"/>
                  <a:pt x="2641042" y="1614248"/>
                </a:cubicBezTo>
                <a:cubicBezTo>
                  <a:pt x="2434682" y="1661204"/>
                  <a:pt x="2371962" y="1599717"/>
                  <a:pt x="2188207" y="1614248"/>
                </a:cubicBezTo>
                <a:cubicBezTo>
                  <a:pt x="2004453" y="1628779"/>
                  <a:pt x="1909357" y="1578658"/>
                  <a:pt x="1778498" y="1614248"/>
                </a:cubicBezTo>
                <a:cubicBezTo>
                  <a:pt x="1647639" y="1649838"/>
                  <a:pt x="1281035" y="1586869"/>
                  <a:pt x="1153154" y="1614248"/>
                </a:cubicBezTo>
                <a:cubicBezTo>
                  <a:pt x="1025273" y="1641627"/>
                  <a:pt x="631588" y="1508419"/>
                  <a:pt x="269047" y="1614248"/>
                </a:cubicBezTo>
                <a:cubicBezTo>
                  <a:pt x="85149" y="1610370"/>
                  <a:pt x="11653" y="1471894"/>
                  <a:pt x="0" y="1345201"/>
                </a:cubicBezTo>
                <a:cubicBezTo>
                  <a:pt x="-37575" y="1197655"/>
                  <a:pt x="40775" y="996973"/>
                  <a:pt x="0" y="828647"/>
                </a:cubicBezTo>
                <a:cubicBezTo>
                  <a:pt x="-40775" y="660321"/>
                  <a:pt x="33434" y="494925"/>
                  <a:pt x="0" y="269047"/>
                </a:cubicBezTo>
                <a:close/>
              </a:path>
            </a:pathLst>
          </a:custGeom>
          <a:noFill/>
          <a:ln>
            <a:solidFill>
              <a:schemeClr val="accent6">
                <a:alpha val="30196"/>
              </a:schemeClr>
            </a:solidFill>
            <a:prstDash val="lgDash"/>
            <a:extLst>
              <a:ext uri="{C807C97D-BFC1-408E-A445-0C87EB9F89A2}">
                <ask:lineSketchStyleProps xmlns:ask="http://schemas.microsoft.com/office/drawing/2018/sketchyshapes" sd="3524976863">
                  <a:prstGeom prst="round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正方形/長方形 45">
            <a:extLst>
              <a:ext uri="{FF2B5EF4-FFF2-40B4-BE49-F238E27FC236}">
                <a16:creationId xmlns:a16="http://schemas.microsoft.com/office/drawing/2014/main" id="{81CC39CB-3AFA-4110-D610-CBFC0B8B537E}"/>
              </a:ext>
            </a:extLst>
          </p:cNvPr>
          <p:cNvSpPr/>
          <p:nvPr/>
        </p:nvSpPr>
        <p:spPr>
          <a:xfrm>
            <a:off x="3963970" y="5332347"/>
            <a:ext cx="432878" cy="1295585"/>
          </a:xfrm>
          <a:prstGeom prst="rect">
            <a:avLst/>
          </a:prstGeom>
          <a:solidFill>
            <a:schemeClr val="bg1"/>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accent6"/>
                </a:solidFill>
                <a:latin typeface="メイリオ" panose="020B0604030504040204" pitchFamily="50" charset="-128"/>
                <a:ea typeface="メイリオ" panose="020B0604030504040204" pitchFamily="50" charset="-128"/>
              </a:rPr>
              <a:t>判断する</a:t>
            </a:r>
            <a:endParaRPr kumimoji="1" lang="ja-JP" altLang="en-US" dirty="0">
              <a:solidFill>
                <a:schemeClr val="accent6"/>
              </a:solidFill>
              <a:latin typeface="メイリオ" panose="020B0604030504040204" pitchFamily="50" charset="-128"/>
              <a:ea typeface="メイリオ" panose="020B0604030504040204" pitchFamily="50" charset="-128"/>
            </a:endParaRPr>
          </a:p>
        </p:txBody>
      </p:sp>
      <p:sp>
        <p:nvSpPr>
          <p:cNvPr id="48" name="四角形: 角を丸くする 47">
            <a:extLst>
              <a:ext uri="{FF2B5EF4-FFF2-40B4-BE49-F238E27FC236}">
                <a16:creationId xmlns:a16="http://schemas.microsoft.com/office/drawing/2014/main" id="{B05CE925-A84B-3043-B656-F9DE41C9B3F7}"/>
              </a:ext>
            </a:extLst>
          </p:cNvPr>
          <p:cNvSpPr/>
          <p:nvPr/>
        </p:nvSpPr>
        <p:spPr>
          <a:xfrm>
            <a:off x="4568831" y="2052477"/>
            <a:ext cx="4462391" cy="2867107"/>
          </a:xfrm>
          <a:custGeom>
            <a:avLst/>
            <a:gdLst>
              <a:gd name="connsiteX0" fmla="*/ 0 w 4462391"/>
              <a:gd name="connsiteY0" fmla="*/ 477861 h 2867107"/>
              <a:gd name="connsiteX1" fmla="*/ 477861 w 4462391"/>
              <a:gd name="connsiteY1" fmla="*/ 0 h 2867107"/>
              <a:gd name="connsiteX2" fmla="*/ 1097373 w 4462391"/>
              <a:gd name="connsiteY2" fmla="*/ 0 h 2867107"/>
              <a:gd name="connsiteX3" fmla="*/ 1646751 w 4462391"/>
              <a:gd name="connsiteY3" fmla="*/ 0 h 2867107"/>
              <a:gd name="connsiteX4" fmla="*/ 2231196 w 4462391"/>
              <a:gd name="connsiteY4" fmla="*/ 0 h 2867107"/>
              <a:gd name="connsiteX5" fmla="*/ 2780574 w 4462391"/>
              <a:gd name="connsiteY5" fmla="*/ 0 h 2867107"/>
              <a:gd name="connsiteX6" fmla="*/ 3294885 w 4462391"/>
              <a:gd name="connsiteY6" fmla="*/ 0 h 2867107"/>
              <a:gd name="connsiteX7" fmla="*/ 3984530 w 4462391"/>
              <a:gd name="connsiteY7" fmla="*/ 0 h 2867107"/>
              <a:gd name="connsiteX8" fmla="*/ 4462391 w 4462391"/>
              <a:gd name="connsiteY8" fmla="*/ 477861 h 2867107"/>
              <a:gd name="connsiteX9" fmla="*/ 4462391 w 4462391"/>
              <a:gd name="connsiteY9" fmla="*/ 993935 h 2867107"/>
              <a:gd name="connsiteX10" fmla="*/ 4462391 w 4462391"/>
              <a:gd name="connsiteY10" fmla="*/ 1510009 h 2867107"/>
              <a:gd name="connsiteX11" fmla="*/ 4462391 w 4462391"/>
              <a:gd name="connsiteY11" fmla="*/ 2389246 h 2867107"/>
              <a:gd name="connsiteX12" fmla="*/ 3984530 w 4462391"/>
              <a:gd name="connsiteY12" fmla="*/ 2867107 h 2867107"/>
              <a:gd name="connsiteX13" fmla="*/ 3329952 w 4462391"/>
              <a:gd name="connsiteY13" fmla="*/ 2867107 h 2867107"/>
              <a:gd name="connsiteX14" fmla="*/ 2850707 w 4462391"/>
              <a:gd name="connsiteY14" fmla="*/ 2867107 h 2867107"/>
              <a:gd name="connsiteX15" fmla="*/ 2371462 w 4462391"/>
              <a:gd name="connsiteY15" fmla="*/ 2867107 h 2867107"/>
              <a:gd name="connsiteX16" fmla="*/ 1822084 w 4462391"/>
              <a:gd name="connsiteY16" fmla="*/ 2867107 h 2867107"/>
              <a:gd name="connsiteX17" fmla="*/ 1307773 w 4462391"/>
              <a:gd name="connsiteY17" fmla="*/ 2867107 h 2867107"/>
              <a:gd name="connsiteX18" fmla="*/ 477861 w 4462391"/>
              <a:gd name="connsiteY18" fmla="*/ 2867107 h 2867107"/>
              <a:gd name="connsiteX19" fmla="*/ 0 w 4462391"/>
              <a:gd name="connsiteY19" fmla="*/ 2389246 h 2867107"/>
              <a:gd name="connsiteX20" fmla="*/ 0 w 4462391"/>
              <a:gd name="connsiteY20" fmla="*/ 1968741 h 2867107"/>
              <a:gd name="connsiteX21" fmla="*/ 0 w 4462391"/>
              <a:gd name="connsiteY21" fmla="*/ 1529123 h 2867107"/>
              <a:gd name="connsiteX22" fmla="*/ 0 w 4462391"/>
              <a:gd name="connsiteY22" fmla="*/ 1108618 h 2867107"/>
              <a:gd name="connsiteX23" fmla="*/ 0 w 4462391"/>
              <a:gd name="connsiteY23" fmla="*/ 477861 h 2867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62391" h="2867107" extrusionOk="0">
                <a:moveTo>
                  <a:pt x="0" y="477861"/>
                </a:moveTo>
                <a:cubicBezTo>
                  <a:pt x="-2782" y="208641"/>
                  <a:pt x="207429" y="-78007"/>
                  <a:pt x="477861" y="0"/>
                </a:cubicBezTo>
                <a:cubicBezTo>
                  <a:pt x="754842" y="-4096"/>
                  <a:pt x="797900" y="3488"/>
                  <a:pt x="1097373" y="0"/>
                </a:cubicBezTo>
                <a:cubicBezTo>
                  <a:pt x="1396846" y="-3488"/>
                  <a:pt x="1504832" y="11560"/>
                  <a:pt x="1646751" y="0"/>
                </a:cubicBezTo>
                <a:cubicBezTo>
                  <a:pt x="1788670" y="-11560"/>
                  <a:pt x="2072913" y="5652"/>
                  <a:pt x="2231196" y="0"/>
                </a:cubicBezTo>
                <a:cubicBezTo>
                  <a:pt x="2389479" y="-5652"/>
                  <a:pt x="2544618" y="40641"/>
                  <a:pt x="2780574" y="0"/>
                </a:cubicBezTo>
                <a:cubicBezTo>
                  <a:pt x="3016530" y="-40641"/>
                  <a:pt x="3158140" y="13180"/>
                  <a:pt x="3294885" y="0"/>
                </a:cubicBezTo>
                <a:cubicBezTo>
                  <a:pt x="3431630" y="-13180"/>
                  <a:pt x="3739086" y="12939"/>
                  <a:pt x="3984530" y="0"/>
                </a:cubicBezTo>
                <a:cubicBezTo>
                  <a:pt x="4239281" y="62740"/>
                  <a:pt x="4456145" y="190033"/>
                  <a:pt x="4462391" y="477861"/>
                </a:cubicBezTo>
                <a:cubicBezTo>
                  <a:pt x="4465837" y="694173"/>
                  <a:pt x="4451697" y="842161"/>
                  <a:pt x="4462391" y="993935"/>
                </a:cubicBezTo>
                <a:cubicBezTo>
                  <a:pt x="4473085" y="1145709"/>
                  <a:pt x="4408057" y="1389173"/>
                  <a:pt x="4462391" y="1510009"/>
                </a:cubicBezTo>
                <a:cubicBezTo>
                  <a:pt x="4516725" y="1630845"/>
                  <a:pt x="4445576" y="1985863"/>
                  <a:pt x="4462391" y="2389246"/>
                </a:cubicBezTo>
                <a:cubicBezTo>
                  <a:pt x="4498043" y="2616127"/>
                  <a:pt x="4305087" y="2892295"/>
                  <a:pt x="3984530" y="2867107"/>
                </a:cubicBezTo>
                <a:cubicBezTo>
                  <a:pt x="3697557" y="2870907"/>
                  <a:pt x="3560241" y="2811042"/>
                  <a:pt x="3329952" y="2867107"/>
                </a:cubicBezTo>
                <a:cubicBezTo>
                  <a:pt x="3099663" y="2923172"/>
                  <a:pt x="3005710" y="2816875"/>
                  <a:pt x="2850707" y="2867107"/>
                </a:cubicBezTo>
                <a:cubicBezTo>
                  <a:pt x="2695705" y="2917339"/>
                  <a:pt x="2504106" y="2817565"/>
                  <a:pt x="2371462" y="2867107"/>
                </a:cubicBezTo>
                <a:cubicBezTo>
                  <a:pt x="2238819" y="2916649"/>
                  <a:pt x="1980473" y="2865266"/>
                  <a:pt x="1822084" y="2867107"/>
                </a:cubicBezTo>
                <a:cubicBezTo>
                  <a:pt x="1663695" y="2868948"/>
                  <a:pt x="1524953" y="2866226"/>
                  <a:pt x="1307773" y="2867107"/>
                </a:cubicBezTo>
                <a:cubicBezTo>
                  <a:pt x="1090593" y="2867988"/>
                  <a:pt x="811985" y="2859313"/>
                  <a:pt x="477861" y="2867107"/>
                </a:cubicBezTo>
                <a:cubicBezTo>
                  <a:pt x="170178" y="2867540"/>
                  <a:pt x="5045" y="2613264"/>
                  <a:pt x="0" y="2389246"/>
                </a:cubicBezTo>
                <a:cubicBezTo>
                  <a:pt x="-30488" y="2208634"/>
                  <a:pt x="30066" y="2085734"/>
                  <a:pt x="0" y="1968741"/>
                </a:cubicBezTo>
                <a:cubicBezTo>
                  <a:pt x="-30066" y="1851749"/>
                  <a:pt x="3713" y="1734890"/>
                  <a:pt x="0" y="1529123"/>
                </a:cubicBezTo>
                <a:cubicBezTo>
                  <a:pt x="-3713" y="1323356"/>
                  <a:pt x="47640" y="1296553"/>
                  <a:pt x="0" y="1108618"/>
                </a:cubicBezTo>
                <a:cubicBezTo>
                  <a:pt x="-47640" y="920683"/>
                  <a:pt x="4012" y="760209"/>
                  <a:pt x="0" y="477861"/>
                </a:cubicBezTo>
                <a:close/>
              </a:path>
            </a:pathLst>
          </a:custGeom>
          <a:noFill/>
          <a:ln>
            <a:solidFill>
              <a:schemeClr val="accent6">
                <a:alpha val="30196"/>
              </a:schemeClr>
            </a:solidFill>
            <a:prstDash val="lgDash"/>
            <a:extLst>
              <a:ext uri="{C807C97D-BFC1-408E-A445-0C87EB9F89A2}">
                <ask:lineSketchStyleProps xmlns:ask="http://schemas.microsoft.com/office/drawing/2018/sketchyshapes" sd="3524976863">
                  <a:prstGeom prst="round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正方形/長方形 49">
            <a:extLst>
              <a:ext uri="{FF2B5EF4-FFF2-40B4-BE49-F238E27FC236}">
                <a16:creationId xmlns:a16="http://schemas.microsoft.com/office/drawing/2014/main" id="{CD2B1B24-F6EA-35A5-E3B8-7D87E5AEFE42}"/>
              </a:ext>
            </a:extLst>
          </p:cNvPr>
          <p:cNvSpPr/>
          <p:nvPr/>
        </p:nvSpPr>
        <p:spPr>
          <a:xfrm>
            <a:off x="4348244" y="2352754"/>
            <a:ext cx="421927" cy="2087634"/>
          </a:xfrm>
          <a:prstGeom prst="rect">
            <a:avLst/>
          </a:prstGeom>
          <a:solidFill>
            <a:schemeClr val="bg1"/>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accent6"/>
                </a:solidFill>
                <a:latin typeface="メイリオ" panose="020B0604030504040204" pitchFamily="50" charset="-128"/>
                <a:ea typeface="メイリオ" panose="020B0604030504040204" pitchFamily="50" charset="-128"/>
              </a:rPr>
              <a:t>意味を説明する</a:t>
            </a:r>
          </a:p>
        </p:txBody>
      </p:sp>
      <p:sp>
        <p:nvSpPr>
          <p:cNvPr id="3" name="吹き出し: 角を丸めた四角形 2">
            <a:extLst>
              <a:ext uri="{FF2B5EF4-FFF2-40B4-BE49-F238E27FC236}">
                <a16:creationId xmlns:a16="http://schemas.microsoft.com/office/drawing/2014/main" id="{58E9D707-3030-1BD1-EDEB-95EBE2DADBED}"/>
              </a:ext>
            </a:extLst>
          </p:cNvPr>
          <p:cNvSpPr/>
          <p:nvPr/>
        </p:nvSpPr>
        <p:spPr>
          <a:xfrm>
            <a:off x="5598523" y="2842022"/>
            <a:ext cx="2720375" cy="549972"/>
          </a:xfrm>
          <a:prstGeom prst="wedgeRoundRectCallout">
            <a:avLst>
              <a:gd name="adj1" fmla="val -58248"/>
              <a:gd name="adj2" fmla="val -19952"/>
              <a:gd name="adj3" fmla="val 16667"/>
            </a:avLst>
          </a:prstGeom>
          <a:solidFill>
            <a:srgbClr val="00B050">
              <a:alpha val="9804"/>
            </a:srgbClr>
          </a:solidFill>
          <a:ln>
            <a:solidFill>
              <a:srgbClr val="00B050">
                <a:alpha val="3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just">
              <a:defRPr/>
            </a:pPr>
            <a:r>
              <a:rPr lang="ja-JP" altLang="en-US" sz="1400" dirty="0">
                <a:solidFill>
                  <a:prstClr val="black"/>
                </a:solidFill>
                <a:latin typeface="メイリオ" panose="020B0604030504040204" pitchFamily="50" charset="-128"/>
                <a:ea typeface="メイリオ" panose="020B0604030504040204" pitchFamily="50" charset="-128"/>
              </a:rPr>
              <a:t>１羽当たり２㎡だと思います。</a:t>
            </a:r>
          </a:p>
        </p:txBody>
      </p:sp>
      <p:pic>
        <p:nvPicPr>
          <p:cNvPr id="7" name="図 6">
            <a:extLst>
              <a:ext uri="{FF2B5EF4-FFF2-40B4-BE49-F238E27FC236}">
                <a16:creationId xmlns:a16="http://schemas.microsoft.com/office/drawing/2014/main" id="{BBB628AF-3533-70BB-AFB5-3B1C667DFDC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35697" y="2880598"/>
            <a:ext cx="574274" cy="574274"/>
          </a:xfrm>
          <a:prstGeom prst="rect">
            <a:avLst/>
          </a:prstGeom>
        </p:spPr>
      </p:pic>
      <p:pic>
        <p:nvPicPr>
          <p:cNvPr id="9" name="Picture 6" descr="女性教師のイラスト（職業）">
            <a:extLst>
              <a:ext uri="{FF2B5EF4-FFF2-40B4-BE49-F238E27FC236}">
                <a16:creationId xmlns:a16="http://schemas.microsoft.com/office/drawing/2014/main" id="{3797EF23-A78B-499A-63C1-F03F789C390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7275680" y="3479070"/>
            <a:ext cx="712324" cy="629263"/>
          </a:xfrm>
          <a:prstGeom prst="rect">
            <a:avLst/>
          </a:prstGeom>
          <a:noFill/>
          <a:extLst>
            <a:ext uri="{909E8E84-426E-40DD-AFC4-6F175D3DCCD1}">
              <a14:hiddenFill xmlns:a14="http://schemas.microsoft.com/office/drawing/2010/main">
                <a:solidFill>
                  <a:srgbClr val="FFFFFF"/>
                </a:solidFill>
              </a14:hiddenFill>
            </a:ext>
          </a:extLst>
        </p:spPr>
      </p:pic>
      <p:sp>
        <p:nvSpPr>
          <p:cNvPr id="11" name="テキスト ボックス 10">
            <a:extLst>
              <a:ext uri="{FF2B5EF4-FFF2-40B4-BE49-F238E27FC236}">
                <a16:creationId xmlns:a16="http://schemas.microsoft.com/office/drawing/2014/main" id="{FFFF7D70-7B76-862B-9FB3-ADF16E8C441B}"/>
              </a:ext>
            </a:extLst>
          </p:cNvPr>
          <p:cNvSpPr txBox="1"/>
          <p:nvPr/>
        </p:nvSpPr>
        <p:spPr>
          <a:xfrm>
            <a:off x="8008870" y="3521803"/>
            <a:ext cx="1031886" cy="1200329"/>
          </a:xfrm>
          <a:prstGeom prst="rect">
            <a:avLst/>
          </a:prstGeom>
          <a:noFill/>
        </p:spPr>
        <p:txBody>
          <a:bodyPr wrap="square" rtlCol="0">
            <a:spAutoFit/>
          </a:bodyPr>
          <a:lstStyle/>
          <a:p>
            <a:r>
              <a:rPr kumimoji="1" lang="en-US" altLang="ja-JP" sz="900" dirty="0">
                <a:solidFill>
                  <a:srgbClr val="002060"/>
                </a:solidFill>
                <a:latin typeface="メイリオ" panose="020B0604030504040204" pitchFamily="50" charset="-128"/>
                <a:ea typeface="メイリオ" panose="020B0604030504040204" pitchFamily="50" charset="-128"/>
              </a:rPr>
              <a:t>※</a:t>
            </a:r>
            <a:r>
              <a:rPr lang="ja-JP" altLang="en-US" sz="900" dirty="0">
                <a:solidFill>
                  <a:srgbClr val="002060"/>
                </a:solidFill>
                <a:latin typeface="メイリオ" panose="020B0604030504040204" pitchFamily="50" charset="-128"/>
                <a:ea typeface="メイリオ" panose="020B0604030504040204" pitchFamily="50" charset="-128"/>
              </a:rPr>
              <a:t>「商が表す意味」が理解できていない児童を見付けて支援しましょう！</a:t>
            </a:r>
            <a:endParaRPr lang="en-US" altLang="ja-JP" sz="900" dirty="0">
              <a:solidFill>
                <a:srgbClr val="002060"/>
              </a:solidFill>
              <a:latin typeface="メイリオ" panose="020B0604030504040204" pitchFamily="50" charset="-128"/>
              <a:ea typeface="メイリオ" panose="020B0604030504040204" pitchFamily="50" charset="-128"/>
            </a:endParaRPr>
          </a:p>
          <a:p>
            <a:r>
              <a:rPr kumimoji="1" lang="ja-JP" altLang="en-US" sz="900" dirty="0">
                <a:solidFill>
                  <a:srgbClr val="002060"/>
                </a:solidFill>
                <a:latin typeface="メイリオ" panose="020B0604030504040204" pitchFamily="50" charset="-128"/>
                <a:ea typeface="メイリオ" panose="020B0604030504040204" pitchFamily="50" charset="-128"/>
              </a:rPr>
              <a:t>→</a:t>
            </a:r>
            <a:r>
              <a:rPr kumimoji="1" lang="ja-JP" altLang="en-US" sz="900" u="sng" dirty="0">
                <a:solidFill>
                  <a:srgbClr val="002060"/>
                </a:solidFill>
                <a:latin typeface="メイリオ" panose="020B0604030504040204" pitchFamily="50" charset="-128"/>
                <a:ea typeface="メイリオ" panose="020B0604030504040204" pitchFamily="50" charset="-128"/>
              </a:rPr>
              <a:t>支援の具体は</a:t>
            </a:r>
            <a:r>
              <a:rPr lang="ja-JP" altLang="en-US" sz="900" u="sng" dirty="0">
                <a:solidFill>
                  <a:srgbClr val="002060"/>
                </a:solidFill>
                <a:latin typeface="メイリオ" panose="020B0604030504040204" pitchFamily="50" charset="-128"/>
                <a:ea typeface="メイリオ" panose="020B0604030504040204" pitchFamily="50" charset="-128"/>
              </a:rPr>
              <a:t>次</a:t>
            </a:r>
            <a:r>
              <a:rPr kumimoji="1" lang="ja-JP" altLang="en-US" sz="900" u="sng" dirty="0">
                <a:solidFill>
                  <a:srgbClr val="002060"/>
                </a:solidFill>
                <a:latin typeface="メイリオ" panose="020B0604030504040204" pitchFamily="50" charset="-128"/>
                <a:ea typeface="メイリオ" panose="020B0604030504040204" pitchFamily="50" charset="-128"/>
              </a:rPr>
              <a:t>のスライド</a:t>
            </a:r>
            <a:r>
              <a:rPr lang="ja-JP" altLang="en-US" sz="900" u="sng" dirty="0">
                <a:solidFill>
                  <a:srgbClr val="002060"/>
                </a:solidFill>
                <a:latin typeface="メイリオ" panose="020B0604030504040204" pitchFamily="50" charset="-128"/>
                <a:ea typeface="メイリオ" panose="020B0604030504040204" pitchFamily="50" charset="-128"/>
              </a:rPr>
              <a:t>で紹介します！</a:t>
            </a:r>
            <a:endParaRPr kumimoji="1" lang="ja-JP" altLang="en-US" sz="900" u="sng" dirty="0">
              <a:solidFill>
                <a:srgbClr val="002060"/>
              </a:solidFill>
              <a:latin typeface="メイリオ" panose="020B0604030504040204" pitchFamily="50" charset="-128"/>
              <a:ea typeface="メイリオ" panose="020B0604030504040204" pitchFamily="50" charset="-128"/>
            </a:endParaRPr>
          </a:p>
        </p:txBody>
      </p:sp>
      <p:sp>
        <p:nvSpPr>
          <p:cNvPr id="16" name="正方形/長方形 15">
            <a:extLst>
              <a:ext uri="{FF2B5EF4-FFF2-40B4-BE49-F238E27FC236}">
                <a16:creationId xmlns:a16="http://schemas.microsoft.com/office/drawing/2014/main" id="{4DCC6E9A-D29F-6FFE-B4D7-7A57B1CFF8DE}"/>
              </a:ext>
            </a:extLst>
          </p:cNvPr>
          <p:cNvSpPr/>
          <p:nvPr/>
        </p:nvSpPr>
        <p:spPr>
          <a:xfrm>
            <a:off x="2183702" y="202570"/>
            <a:ext cx="313856" cy="320263"/>
          </a:xfrm>
          <a:prstGeom prst="rect">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699433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99"/>
</p:tagLst>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2565</Words>
  <Application>Microsoft Office PowerPoint</Application>
  <PresentationFormat>画面に合わせる (4:3)</PresentationFormat>
  <Paragraphs>488</Paragraphs>
  <Slides>12</Slides>
  <Notes>12</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12</vt:i4>
      </vt:variant>
    </vt:vector>
  </HeadingPairs>
  <TitlesOfParts>
    <vt:vector size="16" baseType="lpstr">
      <vt:lpstr>メイリオ</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2026-08-03T07:27:18Z</dcterms:created>
  <dcterms:modified xsi:type="dcterms:W3CDTF">2026-08-03T07:27:25Z</dcterms:modified>
</cp:coreProperties>
</file>