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489" r:id="rId2"/>
  </p:sldMasterIdLst>
  <p:notesMasterIdLst>
    <p:notesMasterId r:id="rId3"/>
  </p:notesMasterIdLst>
  <p:sldIdLst>
    <p:sldId id="267" r:id="rId4"/>
  </p:sldIdLst>
  <p:sldSz cx="7775575" cy="10907713"/>
  <p:notesSz cx="7099300" cy="10234613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BA6089"/>
    <a:srgbClr val="FFCCFF"/>
    <a:srgbClr val="FFFFFF"/>
    <a:srgbClr val="006600"/>
    <a:srgbClr val="339933"/>
    <a:srgbClr val="85B91F"/>
    <a:srgbClr val="DE3828"/>
    <a:srgbClr val="FF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restored">
    <p:restoredLeft sz="4859"/>
    <p:restoredTop sz="96094"/>
  </p:normalViewPr>
  <p:slideViewPr>
    <p:cSldViewPr snapToGrid="0">
      <p:cViewPr varScale="0">
        <p:scale>
          <a:sx n="70" d="100"/>
          <a:sy n="70" d="100"/>
        </p:scale>
        <p:origin x="-5430" y="-72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3508"/>
          </a:xfrm>
          <a:prstGeom prst="rect">
            <a:avLst/>
          </a:prstGeom>
        </p:spPr>
        <p:txBody>
          <a:bodyPr vert="horz" lIns="94792" tIns="47396" rIns="94792" bIns="4739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1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3508"/>
          </a:xfrm>
          <a:prstGeom prst="rect">
            <a:avLst/>
          </a:prstGeom>
        </p:spPr>
        <p:txBody>
          <a:bodyPr vert="horz" lIns="94792" tIns="47396" rIns="94792" bIns="47396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t>2024/11/26</a:t>
            </a:fld>
            <a:endParaRPr kumimoji="1" lang="ja-JP" altLang="en-US"/>
          </a:p>
        </p:txBody>
      </p:sp>
      <p:sp>
        <p:nvSpPr>
          <p:cNvPr id="111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17750" y="1277938"/>
            <a:ext cx="2463800" cy="3455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2" tIns="47396" rIns="94792" bIns="47396" rtlCol="0" anchor="ctr"/>
          <a:lstStyle/>
          <a:p>
            <a:endParaRPr lang="ja-JP" altLang="en-US"/>
          </a:p>
        </p:txBody>
      </p:sp>
      <p:sp>
        <p:nvSpPr>
          <p:cNvPr id="111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9"/>
          </a:xfrm>
          <a:prstGeom prst="rect">
            <a:avLst/>
          </a:prstGeom>
        </p:spPr>
        <p:txBody>
          <a:bodyPr vert="horz" lIns="94792" tIns="47396" rIns="94792" bIns="4739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1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6363" cy="513507"/>
          </a:xfrm>
          <a:prstGeom prst="rect">
            <a:avLst/>
          </a:prstGeom>
        </p:spPr>
        <p:txBody>
          <a:bodyPr vert="horz" lIns="94792" tIns="47396" rIns="94792" bIns="4739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1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</p:spPr>
        <p:txBody>
          <a:bodyPr vert="horz" lIns="94792" tIns="47396" rIns="94792" bIns="47396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56" name="四角形 430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57" name="四角形 431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58" name="四角形 432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4792" tIns="47396" rIns="94792" bIns="47396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388779" y="2628798"/>
            <a:ext cx="6998018" cy="2137882"/>
          </a:xfrm>
        </p:spPr>
        <p:txBody>
          <a:bodyPr/>
          <a:lstStyle>
            <a:lvl1pPr>
              <a:defRPr b="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388779" y="4919386"/>
            <a:ext cx="6998018" cy="36649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9" y="2762418"/>
            <a:ext cx="6998018" cy="6809509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2015/3/10</a:t>
            </a:fld>
            <a:endParaRPr lang="ja-JP" altLang="en-US" dirty="0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ja-JP" altLang="en-US" dirty="0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388779" y="4690327"/>
            <a:ext cx="6998018" cy="1679764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88779" y="1884355"/>
            <a:ext cx="6998018" cy="2805972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88779" y="2762420"/>
            <a:ext cx="3376545" cy="67381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979635" y="2762420"/>
            <a:ext cx="3407161" cy="67381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2015/6/24</a:t>
            </a:fld>
            <a:endParaRPr kumimoji="1" lang="ja-JP" altLang="en-US" dirty="0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88779" y="2441612"/>
            <a:ext cx="3376545" cy="101754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8779" y="3459158"/>
            <a:ext cx="3376545" cy="604140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010251" y="2441612"/>
            <a:ext cx="3376545" cy="101754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010251" y="3459158"/>
            <a:ext cx="3376545" cy="604140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88780" y="434288"/>
            <a:ext cx="2558111" cy="1848252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91774" y="434292"/>
            <a:ext cx="4019964" cy="897418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88780" y="2705151"/>
            <a:ext cx="2558110" cy="6795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524067" y="7458121"/>
            <a:ext cx="4665345" cy="901403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524067" y="338210"/>
            <a:ext cx="4665345" cy="69645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524067" y="8431623"/>
            <a:ext cx="4665345" cy="106894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88779" y="2762418"/>
            <a:ext cx="6998018" cy="6738144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637292" y="436815"/>
            <a:ext cx="1749504" cy="9063746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88779" y="436815"/>
            <a:ext cx="5118920" cy="9063746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 dirty="0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ユーザー設定レイアウト">
    <p:spTree>
      <p:nvGrpSpPr>
        <p:cNvPr id="0" name=""/>
        <p:cNvGrpSpPr/>
        <p:nvPr/>
      </p:nvGrpSpPr>
      <p:grpSpPr/>
      <p:sp>
        <p:nvSpPr>
          <p:cNvPr id="1100" name="四角形 5475"/>
          <p:cNvSpPr>
            <a:spLocks noGrp="1"/>
          </p:cNvSpPr>
          <p:nvPr>
            <p:ph type="title"/>
          </p:nvPr>
        </p:nvSpPr>
        <p:spPr>
          <a:xfrm>
            <a:off x="388779" y="665872"/>
            <a:ext cx="6998018" cy="1581161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/>
          </a:p>
        </p:txBody>
      </p:sp>
      <p:sp>
        <p:nvSpPr>
          <p:cNvPr id="1101" name="四角形 5476"/>
          <p:cNvSpPr>
            <a:spLocks noGrp="1"/>
          </p:cNvSpPr>
          <p:nvPr>
            <p:ph type="dt" sz="half" idx="2"/>
          </p:nvPr>
        </p:nvSpPr>
        <p:spPr>
          <a:xfrm>
            <a:off x="388779" y="9920503"/>
            <a:ext cx="1600823" cy="580735"/>
          </a:xfrm>
          <a:prstGeom prst="rect">
            <a:avLst/>
          </a:prstGeom>
        </p:spPr>
        <p:txBody>
          <a:bodyPr/>
          <a:lstStyle/>
          <a:p>
            <a:fld id="{504933B5-5D00-48F7-ADA0-4179FA01C3F0}" type="datetimeFigureOut">
              <a:rPr kumimoji="1" lang="ja-JP" altLang="en-US" smtClean="0"/>
              <a:t>2026/9/7</a:t>
            </a:fld>
            <a:endParaRPr/>
          </a:p>
        </p:txBody>
      </p:sp>
      <p:sp>
        <p:nvSpPr>
          <p:cNvPr id="1102" name="四角形 5477"/>
          <p:cNvSpPr>
            <a:spLocks noGrp="1"/>
          </p:cNvSpPr>
          <p:nvPr>
            <p:ph type="ftr" sz="quarter" idx="3"/>
          </p:nvPr>
        </p:nvSpPr>
        <p:spPr>
          <a:xfrm>
            <a:off x="2203913" y="9920503"/>
            <a:ext cx="3490213" cy="58073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3" name="四角形 5478"/>
          <p:cNvSpPr>
            <a:spLocks noGrp="1"/>
          </p:cNvSpPr>
          <p:nvPr>
            <p:ph type="sldNum" sz="quarter" idx="4"/>
          </p:nvPr>
        </p:nvSpPr>
        <p:spPr>
          <a:xfrm>
            <a:off x="6245212" y="9920503"/>
            <a:ext cx="1141584" cy="580735"/>
          </a:xfrm>
          <a:prstGeom prst="rect">
            <a:avLst/>
          </a:prstGeom>
        </p:spPr>
        <p:txBody>
          <a:bodyPr/>
          <a:lstStyle/>
          <a:p>
            <a:fld id="{71D75DF2-F146-482F-8D19-947E3A6F1D50}" type="slidenum">
              <a:rPr kumimoji="1" lang="ja-JP" altLang="en-US" smtClean="0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ユーザー設定レイアウト">
    <p:spTree>
      <p:nvGrpSpPr>
        <p:cNvPr id="0" name=""/>
        <p:cNvGrpSpPr/>
        <p:nvPr/>
      </p:nvGrpSpPr>
      <p:grpSpPr/>
      <p:sp>
        <p:nvSpPr>
          <p:cNvPr id="1105" name="四角形 5480"/>
          <p:cNvSpPr>
            <a:spLocks noGrp="1"/>
          </p:cNvSpPr>
          <p:nvPr>
            <p:ph type="title"/>
          </p:nvPr>
        </p:nvSpPr>
        <p:spPr>
          <a:xfrm>
            <a:off x="388779" y="665872"/>
            <a:ext cx="6998018" cy="1581161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/>
          </a:p>
        </p:txBody>
      </p:sp>
      <p:sp>
        <p:nvSpPr>
          <p:cNvPr id="1106" name="四角形 5481"/>
          <p:cNvSpPr>
            <a:spLocks noGrp="1"/>
          </p:cNvSpPr>
          <p:nvPr>
            <p:ph type="dt" sz="half" idx="2"/>
          </p:nvPr>
        </p:nvSpPr>
        <p:spPr>
          <a:xfrm>
            <a:off x="388779" y="9920503"/>
            <a:ext cx="1600823" cy="580735"/>
          </a:xfrm>
          <a:prstGeom prst="rect">
            <a:avLst/>
          </a:prstGeom>
        </p:spPr>
        <p:txBody>
          <a:bodyPr/>
          <a:lstStyle/>
          <a:p>
            <a:fld id="{504933B5-5D00-48F7-ADA0-4179FA01C3F0}" type="datetimeFigureOut">
              <a:rPr kumimoji="1" lang="ja-JP" altLang="en-US" smtClean="0"/>
              <a:t>2026/9/7</a:t>
            </a:fld>
            <a:endParaRPr/>
          </a:p>
        </p:txBody>
      </p:sp>
      <p:sp>
        <p:nvSpPr>
          <p:cNvPr id="1107" name="四角形 5482"/>
          <p:cNvSpPr>
            <a:spLocks noGrp="1"/>
          </p:cNvSpPr>
          <p:nvPr>
            <p:ph type="ftr" sz="quarter" idx="3"/>
          </p:nvPr>
        </p:nvSpPr>
        <p:spPr>
          <a:xfrm>
            <a:off x="2203913" y="9920503"/>
            <a:ext cx="3490213" cy="58073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8" name="四角形 5483"/>
          <p:cNvSpPr>
            <a:spLocks noGrp="1"/>
          </p:cNvSpPr>
          <p:nvPr>
            <p:ph type="sldNum" sz="quarter" idx="4"/>
          </p:nvPr>
        </p:nvSpPr>
        <p:spPr>
          <a:xfrm>
            <a:off x="6245212" y="9920503"/>
            <a:ext cx="1141584" cy="580735"/>
          </a:xfrm>
          <a:prstGeom prst="rect">
            <a:avLst/>
          </a:prstGeom>
        </p:spPr>
        <p:txBody>
          <a:bodyPr/>
          <a:lstStyle/>
          <a:p>
            <a:fld id="{71D75DF2-F146-482F-8D19-947E3A6F1D50}" type="slidenum">
              <a:rPr kumimoji="1" lang="ja-JP" altLang="en-US" smtClean="0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142681" y="9920503"/>
            <a:ext cx="3490213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endParaRPr lang="ja-JP" altLang="en-US" dirty="0"/>
          </a:p>
        </p:txBody>
      </p:sp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88779" y="665872"/>
            <a:ext cx="6998018" cy="158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88779" y="2762418"/>
            <a:ext cx="6998018" cy="680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en-US" altLang="ja-JP" dirty="0" smtClean="0"/>
          </a:p>
          <a:p>
            <a:pPr lvl="5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6 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7 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8 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9 </a:t>
            </a:r>
            <a:r>
              <a:rPr kumimoji="1" lang="ja-JP" altLang="en-US" dirty="0" smtClean="0"/>
              <a:t>レベル</a:t>
            </a:r>
          </a:p>
        </p:txBody>
      </p:sp>
      <p:sp>
        <p:nvSpPr>
          <p:cNvPr id="1028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88779" y="9920503"/>
            <a:ext cx="1600823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2015/3/10</a:t>
            </a:fld>
            <a:endParaRPr lang="ja-JP" altLang="en-US" dirty="0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755357" y="9920503"/>
            <a:ext cx="1631439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  <p:sldLayoutId id="2147484498" r:id="rId9"/>
    <p:sldLayoutId id="2147484499" r:id="rId10"/>
    <p:sldLayoutId id="2147484500" r:id="rId11"/>
    <p:sldLayoutId id="2147484501" r:id="rId12"/>
    <p:sldLayoutId id="214748450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b="0" kern="1200">
          <a:solidFill>
            <a:schemeClr val="tx1"/>
          </a:solidFill>
          <a:latin typeface="+mj-ea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4572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ea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28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7pPr>
      <a:lvl8pPr marL="34861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8pPr>
      <a:lvl9pPr marL="39433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5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824997"/>
              </p:ext>
            </p:extLst>
          </p:nvPr>
        </p:nvGraphicFramePr>
        <p:xfrm>
          <a:off x="263093" y="2906261"/>
          <a:ext cx="6798107" cy="2150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4107"/>
                <a:gridCol w="5334000"/>
              </a:tblGrid>
              <a:tr h="738639"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代表者（申込者）</a:t>
                      </a:r>
                      <a:endParaRPr kumimoji="1" lang="en-US" altLang="ja-JP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氏名</a:t>
                      </a:r>
                      <a:endParaRPr kumimoji="1" lang="ja-JP" altLang="en-US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※ニックネーム可</a:t>
                      </a:r>
                      <a:endParaRPr kumimoji="1" lang="ja-JP" altLang="en-US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連絡先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TEL</a:t>
                      </a:r>
                      <a:r>
                        <a:rPr kumimoji="1" lang="en-US" altLang="ja-JP" sz="105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（※緊急の連絡をする場合がありますので、可能な限りご記入ください。）</a:t>
                      </a:r>
                      <a:r>
                        <a:rPr kumimoji="1" lang="ja-JP" altLang="en-US" sz="105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　　　　　　　　　　　</a:t>
                      </a:r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　　　　　</a:t>
                      </a:r>
                    </a:p>
                    <a:p>
                      <a:pPr algn="l"/>
                      <a:endParaRPr kumimoji="1" lang="ja-JP" altLang="en-US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l"/>
                      <a:endParaRPr kumimoji="1" lang="ja-JP" altLang="en-US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l"/>
                      <a:endParaRPr kumimoji="1" lang="ja-JP" altLang="en-US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l"/>
                      <a:r>
                        <a:rPr kumimoji="1" lang="en-US" altLang="ja-JP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FAX</a:t>
                      </a:r>
                      <a:endParaRPr kumimoji="1" lang="en-US" altLang="ja-JP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l"/>
                      <a:endParaRPr kumimoji="1" lang="en-US" altLang="ja-JP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</a:txBody>
                  <a:tcPr anchor="ctr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46" name="テキスト ボックス 4"/>
          <p:cNvSpPr txBox="1"/>
          <p:nvPr/>
        </p:nvSpPr>
        <p:spPr>
          <a:xfrm>
            <a:off x="263093" y="1383254"/>
            <a:ext cx="4332056" cy="13225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送付先 　</a:t>
            </a:r>
            <a:endParaRPr lang="en-US" altLang="ja-JP" sz="1600" b="1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en-US" altLang="ja-JP" sz="1600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mail</a:t>
            </a:r>
            <a:r>
              <a:rPr lang="ja-JP" altLang="en-US" sz="1600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：</a:t>
            </a:r>
            <a:r>
              <a:rPr lang="en-US" altLang="ja-JP" sz="1600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shcchiiki@pref.hiroshima.lg.jp</a:t>
            </a:r>
            <a:br>
              <a:rPr lang="en-US" altLang="ja-JP" sz="1600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</a:br>
            <a:r>
              <a:rPr lang="en-US" altLang="ja-JP" sz="1600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FAX:082-885-3447</a:t>
            </a:r>
          </a:p>
          <a:p>
            <a:r>
              <a:rPr lang="ja-JP" altLang="en-US" sz="1600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宛先：県立総合精神保健福祉センター　</a:t>
            </a:r>
            <a:endParaRPr lang="en-US" altLang="ja-JP" sz="1600" b="1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lang="ja-JP" altLang="en-US" sz="1600" b="1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地域支援課　行 </a:t>
            </a:r>
          </a:p>
        </p:txBody>
      </p:sp>
      <p:sp>
        <p:nvSpPr>
          <p:cNvPr id="1147" name="テキスト ボックス 5"/>
          <p:cNvSpPr txBox="1"/>
          <p:nvPr/>
        </p:nvSpPr>
        <p:spPr>
          <a:xfrm>
            <a:off x="1323047" y="8694627"/>
            <a:ext cx="5813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申込書に記載された個人情報は、本研修会の運営のためにのみ使用します</a:t>
            </a:r>
            <a:endParaRPr lang="en-US" altLang="ja-JP" sz="1400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148" name="object 4"/>
          <p:cNvSpPr txBox="1"/>
          <p:nvPr/>
        </p:nvSpPr>
        <p:spPr>
          <a:xfrm>
            <a:off x="2430037" y="9787175"/>
            <a:ext cx="5031027" cy="7532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defTabSz="914400"/>
            <a:r>
              <a:rPr kumimoji="0" lang="en-US" altLang="ja-JP" sz="1200" b="1" kern="0" dirty="0">
                <a:ln w="12700">
                  <a:noFill/>
                </a:ln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DINPro"/>
              </a:rPr>
              <a:t>【</a:t>
            </a:r>
            <a:r>
              <a:rPr kumimoji="0" lang="ja-JP" altLang="en-US" sz="1200" b="1" kern="0" dirty="0">
                <a:ln w="12700">
                  <a:noFill/>
                </a:ln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DINPro"/>
              </a:rPr>
              <a:t>問合せ先</a:t>
            </a:r>
            <a:r>
              <a:rPr kumimoji="0" lang="en-US" altLang="ja-JP" sz="1200" b="1" kern="0" dirty="0">
                <a:ln w="12700">
                  <a:noFill/>
                </a:ln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DINPro"/>
              </a:rPr>
              <a:t>】</a:t>
            </a:r>
            <a:endParaRPr sz="1200">
              <a:solidFill>
                <a:schemeClr val="tx1"/>
              </a:solidFill>
            </a:endParaRPr>
          </a:p>
          <a:p>
            <a:pPr defTabSz="914400"/>
            <a:r>
              <a:rPr kumimoji="0" lang="ja-JP" altLang="en-US" sz="1200" b="1" kern="0" dirty="0">
                <a:ln w="12700">
                  <a:noFill/>
                </a:ln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DINPro"/>
              </a:rPr>
              <a:t>　広島県立総合精神保健福祉センター　地域支援課　片良（かたりょう）</a:t>
            </a:r>
            <a:endParaRPr kumimoji="0" lang="en-US" altLang="ja-JP" sz="1200" b="1" kern="0" dirty="0">
              <a:ln w="12700">
                <a:noFill/>
              </a:ln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DINPro"/>
            </a:endParaRPr>
          </a:p>
          <a:p>
            <a:pPr defTabSz="914400"/>
            <a:r>
              <a:rPr kumimoji="0" lang="ja-JP" altLang="en-US" sz="1200" b="1" kern="0" dirty="0">
                <a:ln w="12700">
                  <a:noFill/>
                </a:ln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DINPro"/>
              </a:rPr>
              <a:t>　電話：</a:t>
            </a:r>
            <a:r>
              <a:rPr kumimoji="0" lang="en-US" altLang="ja-JP" sz="1200" b="1" kern="0" dirty="0">
                <a:ln w="12700">
                  <a:noFill/>
                </a:ln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DINPro"/>
              </a:rPr>
              <a:t>082-884-1051　FAX：082-885-3447</a:t>
            </a:r>
            <a:r>
              <a:rPr kumimoji="0" lang="ja-JP" altLang="en-US" sz="1200" b="1" kern="0" dirty="0">
                <a:ln w="12700">
                  <a:noFill/>
                </a:ln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DINPro"/>
              </a:rPr>
              <a:t>　　　</a:t>
            </a:r>
            <a:endParaRPr kumimoji="0" lang="en-US" altLang="ja-JP" sz="1200" b="1" kern="0" dirty="0">
              <a:ln w="12700">
                <a:noFill/>
              </a:ln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DINPro"/>
            </a:endParaRPr>
          </a:p>
          <a:p>
            <a:pPr defTabSz="914400"/>
            <a:r>
              <a:rPr kumimoji="0" lang="ja-JP" altLang="en-US" sz="1200" b="1" kern="0" dirty="0">
                <a:ln w="12700">
                  <a:noFill/>
                </a:ln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DINPro"/>
              </a:rPr>
              <a:t>　</a:t>
            </a:r>
            <a:r>
              <a:rPr kumimoji="0" lang="en-US" altLang="ja-JP" sz="1200" b="1" kern="0" dirty="0">
                <a:ln w="12700">
                  <a:noFill/>
                </a:ln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DINPro"/>
              </a:rPr>
              <a:t>E-mail</a:t>
            </a:r>
            <a:r>
              <a:rPr kumimoji="0" lang="ja-JP" altLang="en-US" sz="1200" b="1" kern="0" dirty="0">
                <a:ln w="12700">
                  <a:noFill/>
                </a:ln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DINPro"/>
              </a:rPr>
              <a:t>：</a:t>
            </a:r>
            <a:r>
              <a:rPr kumimoji="0" lang="ja-JP" altLang="en-US" sz="1200" b="1" kern="0" dirty="0">
                <a:ln w="12700">
                  <a:noFill/>
                </a:ln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DINPro"/>
              </a:rPr>
              <a:t>shcchiiki@pref.hiroshima.lg.jp</a:t>
            </a:r>
            <a:endParaRPr kumimoji="0" lang="en-US" altLang="ja-JP" sz="1200" b="1" kern="0" dirty="0">
              <a:ln w="12700">
                <a:noFill/>
              </a:ln>
              <a:solidFill>
                <a:schemeClr val="tx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DINPro"/>
            </a:endParaRPr>
          </a:p>
        </p:txBody>
      </p:sp>
      <p:graphicFrame>
        <p:nvGraphicFramePr>
          <p:cNvPr id="1149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7743959"/>
              </p:ext>
            </p:extLst>
          </p:nvPr>
        </p:nvGraphicFramePr>
        <p:xfrm>
          <a:off x="263100" y="5516339"/>
          <a:ext cx="6873948" cy="8183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6808"/>
                <a:gridCol w="5397140"/>
              </a:tblGrid>
              <a:tr h="818334"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（２人目）</a:t>
                      </a:r>
                      <a:endParaRPr kumimoji="1" lang="ja-JP" altLang="en-US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参加者氏名</a:t>
                      </a:r>
                      <a:endParaRPr kumimoji="1" lang="en-US" altLang="ja-JP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※</a:t>
                      </a:r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ニックネーム可</a:t>
                      </a:r>
                      <a:endParaRPr kumimoji="1" lang="ja-JP" altLang="en-US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1150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643779"/>
              </p:ext>
            </p:extLst>
          </p:nvPr>
        </p:nvGraphicFramePr>
        <p:xfrm>
          <a:off x="263096" y="6578600"/>
          <a:ext cx="6873949" cy="8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6804"/>
                <a:gridCol w="5397145"/>
              </a:tblGrid>
              <a:tr h="854880"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（３人目）</a:t>
                      </a:r>
                      <a:endParaRPr kumimoji="1" lang="ja-JP" altLang="en-US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参加者氏名</a:t>
                      </a:r>
                      <a:endParaRPr kumimoji="1" lang="en-US" altLang="ja-JP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※</a:t>
                      </a:r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ニックネーム可</a:t>
                      </a:r>
                      <a:endParaRPr kumimoji="1" lang="ja-JP" altLang="en-US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1151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090527"/>
              </p:ext>
            </p:extLst>
          </p:nvPr>
        </p:nvGraphicFramePr>
        <p:xfrm>
          <a:off x="263094" y="7694982"/>
          <a:ext cx="6873949" cy="8357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6806"/>
                <a:gridCol w="5397143"/>
              </a:tblGrid>
              <a:tr h="8357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（４人目）</a:t>
                      </a:r>
                      <a:endParaRPr kumimoji="1" lang="en-US" altLang="ja-JP" sz="9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参加者氏名</a:t>
                      </a:r>
                      <a:endParaRPr kumimoji="1" lang="en-US" altLang="ja-JP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  <a:p>
                      <a:pPr algn="ctr"/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※</a:t>
                      </a:r>
                      <a:r>
                        <a:rPr kumimoji="1" lang="ja-JP" altLang="en-US" sz="1200" dirty="0">
                          <a:latin typeface="UD デジタル 教科書体 NP-B" panose="02020700000000000000" pitchFamily="18" charset="-128"/>
                          <a:ea typeface="UD デジタル 教科書体 NP-B" panose="02020700000000000000" pitchFamily="18" charset="-128"/>
                        </a:rPr>
                        <a:t>ニックネーム可</a:t>
                      </a:r>
                      <a:endParaRPr kumimoji="1" lang="ja-JP" altLang="en-US" sz="1200" dirty="0">
                        <a:latin typeface="UD デジタル 教科書体 NP-B" panose="02020700000000000000" pitchFamily="18" charset="-128"/>
                        <a:ea typeface="UD デジタル 教科書体 NP-B" panose="02020700000000000000" pitchFamily="18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200" dirty="0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52" name="正方形/長方形 19"/>
          <p:cNvSpPr/>
          <p:nvPr/>
        </p:nvSpPr>
        <p:spPr>
          <a:xfrm>
            <a:off x="110589" y="365760"/>
            <a:ext cx="7345346" cy="7696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参加申込書</a:t>
            </a:r>
            <a:endParaRPr lang="en-US" altLang="ja-JP" sz="2000" dirty="0">
              <a:solidFill>
                <a:prstClr val="white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lang="en-US" altLang="ja-JP" sz="14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＜1１/２0</a:t>
            </a:r>
            <a:r>
              <a:rPr lang="ja-JP" altLang="en-US" sz="1400" dirty="0">
                <a:solidFill>
                  <a:prstClr val="white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薬物依存症家族教室／家族講座（公開講座）＞</a:t>
            </a:r>
          </a:p>
        </p:txBody>
      </p:sp>
      <p:sp>
        <p:nvSpPr>
          <p:cNvPr id="1153" name="テキスト ボックス 1"/>
          <p:cNvSpPr/>
          <p:nvPr/>
        </p:nvSpPr>
        <p:spPr>
          <a:xfrm>
            <a:off x="263093" y="9006851"/>
            <a:ext cx="1854000" cy="144129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  <a:latin typeface="BIZ UDPゴシック"/>
                <a:ea typeface="BIZ UDPゴシック"/>
              </a:rPr>
              <a:t>申込期限</a:t>
            </a:r>
            <a:endParaRPr lang="en-US" altLang="ja-JP" b="1" dirty="0">
              <a:solidFill>
                <a:schemeClr val="bg1"/>
              </a:solidFill>
              <a:latin typeface="BIZ UDPゴシック"/>
              <a:ea typeface="BIZ UDPゴシック"/>
            </a:endParaRPr>
          </a:p>
          <a:p>
            <a:pPr algn="ctr"/>
            <a:r>
              <a:rPr kumimoji="1" lang="ja-JP" altLang="en-US" b="1" dirty="0">
                <a:solidFill>
                  <a:schemeClr val="bg1"/>
                </a:solidFill>
                <a:latin typeface="BIZ UDPゴシック"/>
                <a:ea typeface="BIZ UDPゴシック"/>
              </a:rPr>
              <a:t>11/13</a:t>
            </a:r>
            <a:r>
              <a:rPr lang="ja-JP" altLang="en-US" b="1" dirty="0">
                <a:solidFill>
                  <a:schemeClr val="bg1"/>
                </a:solidFill>
                <a:latin typeface="BIZ UDPゴシック"/>
                <a:ea typeface="BIZ UDPゴシック"/>
              </a:rPr>
              <a:t>　　　　（金）</a:t>
            </a:r>
            <a:endParaRPr kumimoji="1" lang="ja-JP" altLang="en-US" b="1" dirty="0">
              <a:solidFill>
                <a:schemeClr val="bg1"/>
              </a:solidFill>
              <a:latin typeface="BIZ UDPゴシック"/>
              <a:ea typeface="BIZ UDPゴシック"/>
            </a:endParaRPr>
          </a:p>
        </p:txBody>
      </p:sp>
      <p:sp>
        <p:nvSpPr>
          <p:cNvPr id="1154" name="テキスト ボックス 38"/>
          <p:cNvSpPr txBox="1"/>
          <p:nvPr/>
        </p:nvSpPr>
        <p:spPr>
          <a:xfrm>
            <a:off x="263096" y="5209455"/>
            <a:ext cx="5813995" cy="30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ja-JP" altLang="en-US" sz="1400" dirty="0">
                <a:solidFill>
                  <a:prstClr val="black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●代表者がまとめて申込みをされる場合は、以下にご記入ください。</a:t>
            </a:r>
            <a:endParaRPr lang="en-US" altLang="ja-JP" sz="1400" dirty="0">
              <a:solidFill>
                <a:prstClr val="black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876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リッチ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otalTime>0</TotalTime>
  <Words>363</Words>
  <Application>JUST Focus</Application>
  <Paragraphs>28</Paragraph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5.0.4</AppVersion>
  <PresentationFormat>ユーザー設定</PresentationFormat>
  <Slides>1</Slides>
  <Notes>1</Notes>
  <HiddenSlides>0</HiddenSlides>
  <MMClips>0</MMClip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terms:created xsi:type="dcterms:W3CDTF">2013-07-04T11:22:33Z</dcterms:created>
  <dcterms:modified xsi:type="dcterms:W3CDTF">2026-10-05T00:42:18Z</dcterms:modified>
  <cp:revision>35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