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Relationships xmlns="http://schemas.openxmlformats.org/package/2006/relationships"><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2"/>
  </p:sldMasterIdLst>
  <p:notesMasterIdLst>
    <p:notesMasterId r:id="rId3"/>
  </p:notesMasterIdLst>
  <p:sldIdLst>
    <p:sldId id="919" r:id="rId4"/>
    <p:sldId id="922" r:id="rId5"/>
    <p:sldId id="921" r:id="rId6"/>
    <p:sldId id="920" r:id="rId7"/>
    <p:sldId id="256" r:id="rId8"/>
    <p:sldId id="257" r:id="rId9"/>
    <p:sldId id="258" r:id="rId10"/>
    <p:sldId id="259" r:id="rId11"/>
    <p:sldId id="260" r:id="rId12"/>
    <p:sldId id="261" r:id="rId13"/>
    <p:sldId id="262" r:id="rId14"/>
    <p:sldId id="263" r:id="rId15"/>
    <p:sldId id="264" r:id="rId16"/>
    <p:sldId id="265" r:id="rId17"/>
    <p:sldId id="266" r:id="rId18"/>
    <p:sldId id="267" r:id="rId19"/>
    <p:sldId id="915" r:id="rId20"/>
    <p:sldId id="312" r:id="rId21"/>
    <p:sldId id="268" r:id="rId22"/>
    <p:sldId id="269" r:id="rId23"/>
    <p:sldId id="270" r:id="rId24"/>
    <p:sldId id="271" r:id="rId25"/>
    <p:sldId id="916" r:id="rId26"/>
    <p:sldId id="272" r:id="rId27"/>
    <p:sldId id="888" r:id="rId28"/>
    <p:sldId id="889" r:id="rId29"/>
    <p:sldId id="890" r:id="rId30"/>
    <p:sldId id="891" r:id="rId31"/>
    <p:sldId id="917" r:id="rId32"/>
    <p:sldId id="918" r:id="rId33"/>
    <p:sldId id="912" r:id="rId34"/>
    <p:sldId id="913" r:id="rId35"/>
    <p:sldId id="277" r:id="rId36"/>
    <p:sldId id="273" r:id="rId37"/>
    <p:sldId id="274" r:id="rId38"/>
    <p:sldId id="275" r:id="rId39"/>
    <p:sldId id="276" r:id="rId4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63C1"/>
    <a:srgbClr val="E9E9EB"/>
    <a:srgbClr val="005B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1303510-90FA-4DD2-8E4E-16BFAE2112AF}">
  <a:tblStyle styleId="{91303510-90FA-4DD2-8E4E-16BFAE2112AF}"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21"/>
    <p:restoredTop sz="94660"/>
  </p:normalViewPr>
  <p:slideViewPr>
    <p:cSldViewPr snapToGrid="0">
      <p:cViewPr varScale="1">
        <p:scale>
          <a:sx n="102" d="100"/>
          <a:sy n="102" d="100"/>
        </p:scale>
        <p:origin x="-1194" y="-90"/>
      </p:cViewPr>
      <p:guideLst/>
    </p:cSldViewPr>
  </p:slideViewPr>
  <p:notesTextViewPr>
    <p:cViewPr>
      <p:scale>
        <a:sx n="1" d="1"/>
        <a:sy n="1" d="1"/>
      </p:scale>
      <p:origin x="0" y="0"/>
    </p:cViewPr>
  </p:notesTextViewPr>
  <p:gridSpacing cx="72008" cy="72008"/>
</p:viewPr>
</file>

<file path=ppt/_rels/presentation.xml.rels><?xml version="1.0" encoding="UTF-8"?><Relationships xmlns="http://schemas.openxmlformats.org/package/2006/relationships"><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0" Type="http://schemas.openxmlformats.org/officeDocument/2006/relationships/slide" Target="slides/slide37.xml" /><Relationship Id="rId41" Type="http://schemas.openxmlformats.org/officeDocument/2006/relationships/presProps" Target="presProps.xml" /><Relationship Id="rId42" Type="http://schemas.openxmlformats.org/officeDocument/2006/relationships/viewProps" Target="viewProps.xml" /><Relationship Id="rId43" Type="http://schemas.openxmlformats.org/officeDocument/2006/relationships/tableStyles" Target="tableStyles.xml" /></Relationships>
</file>

<file path=ppt/notesMasters/_rels/notesMaster1.xml.rels><?xml version="1.0" encoding="UTF-8"?><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0" name=""/>
        <p:cNvGrpSpPr/>
        <p:nvPr/>
      </p:nvGrpSpPr>
      <p:grpSpPr>
        <a:xfrm>
          <a:off x="0" y="0"/>
          <a:ext cx="0" cy="0"/>
          <a:chOff x="0" y="0"/>
          <a:chExt cx="0" cy="0"/>
        </a:xfrm>
      </p:grpSpPr>
      <p:sp>
        <p:nvSpPr>
          <p:cNvPr id="1075"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76"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77"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8"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1079"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80"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ja-JP" sz="1200" b="0" i="0" u="none" strike="noStrike" cap="none">
                <a:solidFill>
                  <a:schemeClr val="dk1"/>
                </a:solidFill>
                <a:latin typeface="Meiryo"/>
                <a:ea typeface="Meiryo"/>
                <a:cs typeface="Meiryo"/>
                <a:sym typeface="Meiryo"/>
              </a:rPr>
              <a:t>‹#›</a:t>
            </a:fld>
            <a:endParaRPr sz="1200" b="0" i="0" u="none" strike="noStrike" cap="none">
              <a:solidFill>
                <a:schemeClr val="dk1"/>
              </a:solidFill>
              <a:latin typeface="Meiryo"/>
              <a:ea typeface="Meiryo"/>
              <a:cs typeface="Meiryo"/>
              <a:sym typeface="Meiryo"/>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10.xml.rels><?xml version="1.0" encoding="UTF-8"?><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1.xml.rels><?xml version="1.0" encoding="UTF-8"?><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2.xml.rels><?xml version="1.0" encoding="UTF-8"?><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3.xml.rels><?xml version="1.0" encoding="UTF-8"?><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4.xml.rels><?xml version="1.0" encoding="UTF-8"?><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5.xml.rels><?xml version="1.0" encoding="UTF-8"?><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6.xml.rels><?xml version="1.0" encoding="UTF-8"?><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17.xml.rels><?xml version="1.0" encoding="UTF-8"?><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18.xml.rels><?xml version="1.0" encoding="UTF-8"?><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19.xml.rels><?xml version="1.0" encoding="UTF-8"?><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xml.rels><?xml version="1.0" encoding="UTF-8"?><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20.xml.rels><?xml version="1.0" encoding="UTF-8"?><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1.xml.rels><?xml version="1.0" encoding="UTF-8"?><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2.xml.rels><?xml version="1.0" encoding="UTF-8"?><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3.xml.rels><?xml version="1.0" encoding="UTF-8"?><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4.xml.rels><?xml version="1.0" encoding="UTF-8"?><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5.xml.rels><?xml version="1.0" encoding="UTF-8"?><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26.xml.rels><?xml version="1.0" encoding="UTF-8"?><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27.xml.rels><?xml version="1.0" encoding="UTF-8"?><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28.xml.rels><?xml version="1.0" encoding="UTF-8"?><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29.xml.rels><?xml version="1.0" encoding="UTF-8"?><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xml.rels><?xml version="1.0" encoding="UTF-8"?><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30.xml.rels><?xml version="1.0" encoding="UTF-8"?><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1.xml.rels><?xml version="1.0" encoding="UTF-8"?><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2.xml.rels><?xml version="1.0" encoding="UTF-8"?><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3.xml.rels><?xml version="1.0" encoding="UTF-8"?><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4.xml.rels><?xml version="1.0" encoding="UTF-8"?><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5.xml.rels><?xml version="1.0" encoding="UTF-8"?><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6.xml.rels><?xml version="1.0" encoding="UTF-8"?><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7.xml.rels><?xml version="1.0" encoding="UTF-8"?><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8.xml.rels><?xml version="1.0" encoding="UTF-8"?><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9.xml.rels><?xml version="1.0" encoding="UTF-8"?><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107" name="Google Shape;6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8" name="Google Shape;6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latin typeface="Meiryo"/>
              <a:ea typeface="Meiryo"/>
              <a:cs typeface="Meiryo"/>
              <a:sym typeface="Meiryo"/>
            </a:endParaRPr>
          </a:p>
        </p:txBody>
      </p:sp>
      <p:sp>
        <p:nvSpPr>
          <p:cNvPr id="1109" name="Google Shape;6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299" name="Google Shape;220;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300" name="Google Shape;22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306" name="Google Shape;251;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307" name="Google Shape;25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323" name="Google Shape;258;p2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324" name="Google Shape;259;p2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340" name="Google Shape;258;p2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341" name="Google Shape;259;p2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362" name="Google Shape;974;p8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363" name="Google Shape;975;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378" name="Google Shape;274;g3784215a0c6_0_1: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379" name="Google Shape;275;g3784215a0c6_0_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414" name="Google Shape;290;p9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415" name="Google Shape;291;p9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428" name="Google Shape;326;p97: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429" name="Google Shape;327;p9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437" name="Google Shape;340;p2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438" name="Google Shape;341;p2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446" name="Google Shape;340;p2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447" name="Google Shape;341;p2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116" name="Google Shape;6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117" name="Google Shape;6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452" name="Google Shape;348;p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453" name="Google Shape;349;p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475" name="Google Shape;1096;p2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Meiryo"/>
              <a:ea typeface="Meiryo"/>
              <a:cs typeface="Meiryo"/>
              <a:sym typeface="Meiryo"/>
            </a:endParaRPr>
          </a:p>
        </p:txBody>
      </p:sp>
      <p:sp>
        <p:nvSpPr>
          <p:cNvPr id="1476" name="Google Shape;1097;p2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90305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495" name="Google Shape;1096;p2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496" name="Google Shape;1097;p2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4516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517" name="Google Shape;1096;p2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518" name="Google Shape;1097;p2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348768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528" name="Google Shape;1096;p2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529" name="Google Shape;1097;p2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12881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549" name="Google Shape;1096;p2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550" name="Google Shape;1097;p2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38324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572" name="Google Shape;1096;p2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573" name="Google Shape;1097;p2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175104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595" name="Google Shape;1096;p2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596" name="Google Shape;1097;p2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617993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605" name="Google Shape;1096;p2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606" name="Google Shape;1097;p2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060696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612" name="Google Shape;348;p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613" name="Google Shape;349;p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25543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143" name="Google Shape;7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4" name="Google Shape;76;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200"/>
              <a:buFont typeface="Calibri"/>
              <a:buNone/>
            </a:pPr>
            <a:endParaRPr>
              <a:latin typeface="Meiryo"/>
              <a:ea typeface="Meiryo"/>
              <a:cs typeface="Meiryo"/>
              <a:sym typeface="Meiryo"/>
            </a:endParaRPr>
          </a:p>
        </p:txBody>
      </p:sp>
      <p:sp>
        <p:nvSpPr>
          <p:cNvPr id="1145" name="Google Shape;77;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625" name="Google Shape;355;p4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626" name="Google Shape;356;p4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632" name="Google Shape;368;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633" name="Google Shape;369;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641" name="Google Shape;375;p3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2" name="Google Shape;376;p3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latin typeface="Meiryo"/>
              <a:ea typeface="Meiryo"/>
              <a:cs typeface="Meiryo"/>
              <a:sym typeface="Meiryo"/>
            </a:endParaRPr>
          </a:p>
        </p:txBody>
      </p:sp>
      <p:sp>
        <p:nvSpPr>
          <p:cNvPr id="1643" name="Google Shape;377;p34: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altLang="ja-JP" sz="1200">
                <a:solidFill>
                  <a:schemeClr val="dk1"/>
                </a:solidFill>
              </a:rPr>
              <a:t>32</a:t>
            </a:fld>
            <a:endParaRPr sz="1200">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657" name="Google Shape;385;p11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8" name="Google Shape;386;p11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latin typeface="Meiryo"/>
              <a:ea typeface="Meiryo"/>
              <a:cs typeface="Meiryo"/>
              <a:sym typeface="Meiryo"/>
            </a:endParaRPr>
          </a:p>
        </p:txBody>
      </p:sp>
      <p:sp>
        <p:nvSpPr>
          <p:cNvPr id="1659" name="Google Shape;387;p118: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altLang="ja-JP" sz="1200">
                <a:solidFill>
                  <a:schemeClr val="dk1"/>
                </a:solidFill>
              </a:rPr>
              <a:t>33</a:t>
            </a:fld>
            <a:endParaRPr sz="120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150" name="Google Shape;10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1" name="Google Shape;10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152" name="Google Shape;10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170" name="Google Shape;11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1" name="Google Shape;11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172" name="Google Shape;11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197" name="Google Shape;13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198" name="Google Shape;13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206" name="Google Shape;15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207" name="Google Shape;15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222" name="Google Shape;165;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223" name="Google Shape;16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268" name="Google Shape;174;p1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269" name="Google Shape;175;p1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Master" Target="../slideMasters/slideMaster1.xml" /></Relationships>
</file>

<file path=ppt/slideLayouts/_rels/slideLayout2.xml.rels><?xml version="1.0" encoding="UTF-8"?><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1.xml" /></Relationships>
</file>

<file path=ppt/slideLayouts/_rels/slideLayout3.xml.rels><?xml version="1.0" encoding="UTF-8"?><Relationships xmlns="http://schemas.openxmlformats.org/package/2006/relationships"><Relationship Id="rId1" Type="http://schemas.openxmlformats.org/officeDocument/2006/relationships/image" Target="../media/image5.png" /><Relationship Id="rId2" Type="http://schemas.openxmlformats.org/officeDocument/2006/relationships/slideMaster" Target="../slideMasters/slideMaster1.xml" /></Relationships>
</file>

<file path=ppt/slideLayouts/_rels/slideLayout4.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slideMaster" Target="../slideMasters/slideMaster1.xml" /></Relationships>
</file>

<file path=ppt/slideLayouts/_rels/slideLayout5.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表紙">
  <p:cSld name="1_表紙">
    <p:spTree>
      <p:nvGrpSpPr>
        <p:cNvPr id="0" name=""/>
        <p:cNvGrpSpPr/>
        <p:nvPr/>
      </p:nvGrpSpPr>
      <p:grpSpPr>
        <a:xfrm>
          <a:off x="0" y="0"/>
          <a:ext cx="0" cy="0"/>
          <a:chOff x="0" y="0"/>
          <a:chExt cx="0" cy="0"/>
        </a:xfrm>
      </p:grpSpPr>
      <p:sp>
        <p:nvSpPr>
          <p:cNvPr id="1028" name="Google Shape;13;g2f838c1bf0d_0_204"/>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eiryo"/>
              <a:ea typeface="Meiryo"/>
              <a:cs typeface="Meiryo"/>
              <a:sym typeface="Meiryo"/>
            </a:endParaRPr>
          </a:p>
        </p:txBody>
      </p:sp>
      <p:sp>
        <p:nvSpPr>
          <p:cNvPr id="1029" name="Google Shape;14;g2f838c1bf0d_0_204"/>
          <p:cNvSpPr txBox="1">
            <a:spLocks noGrp="1"/>
          </p:cNvSpPr>
          <p:nvPr>
            <p:ph type="ctrTitle"/>
          </p:nvPr>
        </p:nvSpPr>
        <p:spPr>
          <a:xfrm>
            <a:off x="756003" y="2461018"/>
            <a:ext cx="7596300" cy="1944000"/>
          </a:xfrm>
          <a:prstGeom prst="rect">
            <a:avLst/>
          </a:prstGeom>
          <a:noFill/>
          <a:ln>
            <a:noFill/>
          </a:ln>
        </p:spPr>
        <p:txBody>
          <a:bodyPr spcFirstLastPara="1" wrap="square" lIns="91425" tIns="45700" rIns="91425" bIns="45700" anchor="ctr" anchorCtr="0">
            <a:noAutofit/>
          </a:bodyPr>
          <a:lstStyle>
            <a:lvl1pPr marR="0" lvl="0" algn="l">
              <a:lnSpc>
                <a:spcPct val="110000"/>
              </a:lnSpc>
              <a:spcBef>
                <a:spcPts val="0"/>
              </a:spcBef>
              <a:spcAft>
                <a:spcPts val="0"/>
              </a:spcAft>
              <a:buClr>
                <a:schemeClr val="dk1"/>
              </a:buClr>
              <a:buSzPts val="4800"/>
              <a:buFont typeface="Arial"/>
              <a:buNone/>
              <a:defRPr sz="4800" b="1" i="0" u="none" strike="noStrike" cap="none">
                <a:solidFill>
                  <a:schemeClr val="dk1"/>
                </a:solidFill>
                <a:latin typeface="Meiryo"/>
                <a:ea typeface="Meiryo"/>
                <a:cs typeface="Meiryo"/>
                <a:sym typeface="Meiryo"/>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30" name="Google Shape;15;g2f838c1bf0d_0_204"/>
          <p:cNvSpPr/>
          <p:nvPr/>
        </p:nvSpPr>
        <p:spPr>
          <a:xfrm>
            <a:off x="0" y="-1"/>
            <a:ext cx="12192000" cy="72000"/>
          </a:xfrm>
          <a:prstGeom prst="rect">
            <a:avLst/>
          </a:prstGeom>
          <a:solidFill>
            <a:srgbClr val="005BA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eiryo"/>
              <a:ea typeface="Meiryo"/>
              <a:cs typeface="Meiryo"/>
              <a:sym typeface="Meiryo"/>
            </a:endParaRPr>
          </a:p>
        </p:txBody>
      </p:sp>
      <p:pic>
        <p:nvPicPr>
          <p:cNvPr id="1031" name="Google Shape;16;g2f838c1bf0d_0_204"/>
          <p:cNvPicPr preferRelativeResize="0"/>
          <p:nvPr/>
        </p:nvPicPr>
        <p:blipFill>
          <a:blip r:embed="rId1"/>
          <a:stretch>
            <a:fillRect/>
          </a:stretch>
        </p:blipFill>
        <p:spPr>
          <a:xfrm>
            <a:off x="767821" y="635734"/>
            <a:ext cx="2917095" cy="730560"/>
          </a:xfrm>
          <a:prstGeom prst="rect">
            <a:avLst/>
          </a:prstGeom>
          <a:noFill/>
          <a:ln>
            <a:noFill/>
          </a:ln>
        </p:spPr>
      </p:pic>
      <p:pic>
        <p:nvPicPr>
          <p:cNvPr id="1032" name="Google Shape;17;g2f838c1bf0d_0_204"/>
          <p:cNvPicPr preferRelativeResize="0"/>
          <p:nvPr/>
        </p:nvPicPr>
        <p:blipFill>
          <a:blip r:embed="rId2"/>
          <a:stretch>
            <a:fillRect/>
          </a:stretch>
        </p:blipFill>
        <p:spPr>
          <a:xfrm>
            <a:off x="8578272" y="5910692"/>
            <a:ext cx="2846005" cy="474892"/>
          </a:xfrm>
          <a:prstGeom prst="rect">
            <a:avLst/>
          </a:prstGeom>
          <a:noFill/>
          <a:ln>
            <a:noFill/>
          </a:ln>
        </p:spPr>
      </p:pic>
      <p:sp>
        <p:nvSpPr>
          <p:cNvPr id="1033" name="Google Shape;18;g2f838c1bf0d_0_204"/>
          <p:cNvSpPr txBox="1">
            <a:spLocks noGrp="1"/>
          </p:cNvSpPr>
          <p:nvPr>
            <p:ph type="body" idx="1"/>
          </p:nvPr>
        </p:nvSpPr>
        <p:spPr>
          <a:xfrm>
            <a:off x="756000" y="5334033"/>
            <a:ext cx="5040000" cy="1074900"/>
          </a:xfrm>
          <a:prstGeom prst="rect">
            <a:avLst/>
          </a:prstGeom>
          <a:noFill/>
          <a:ln>
            <a:noFill/>
          </a:ln>
        </p:spPr>
        <p:txBody>
          <a:bodyPr spcFirstLastPara="1" wrap="square" lIns="91425" tIns="45700" rIns="91425" bIns="45700" anchor="b" anchorCtr="0">
            <a:normAutofit/>
          </a:bodyPr>
          <a:lstStyle>
            <a:lvl1pPr marL="457200" marR="0" lvl="0" indent="-228600" algn="l">
              <a:lnSpc>
                <a:spcPct val="90000"/>
              </a:lnSpc>
              <a:spcBef>
                <a:spcPts val="1000"/>
              </a:spcBef>
              <a:spcAft>
                <a:spcPts val="0"/>
              </a:spcAft>
              <a:buClr>
                <a:schemeClr val="dk1"/>
              </a:buClr>
              <a:buSzPts val="1800"/>
              <a:buFont typeface="Arial"/>
              <a:buNone/>
              <a:defRPr sz="1800" b="0" i="0" u="none" strike="noStrike" cap="none">
                <a:solidFill>
                  <a:schemeClr val="dk1"/>
                </a:solidFill>
                <a:latin typeface="Meiryo"/>
                <a:ea typeface="Meiryo"/>
                <a:cs typeface="Meiryo"/>
                <a:sym typeface="Meiryo"/>
              </a:defRPr>
            </a:lvl1pPr>
            <a:lvl2pPr marL="914400" marR="0" lvl="1" indent="-228600" algn="l">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a:p>
        </p:txBody>
      </p:sp>
      <p:pic>
        <p:nvPicPr>
          <p:cNvPr id="1034" name="Google Shape;19;g2f838c1bf0d_0_204" descr="アイコン&#10;&#10;自動的に生成された説明"/>
          <p:cNvPicPr preferRelativeResize="0"/>
          <p:nvPr/>
        </p:nvPicPr>
        <p:blipFill>
          <a:blip r:embed="rId3"/>
          <a:srcRect l="-3969" b="-627"/>
          <a:stretch>
            <a:fillRect/>
          </a:stretch>
        </p:blipFill>
        <p:spPr>
          <a:xfrm>
            <a:off x="7596555" y="-1"/>
            <a:ext cx="4607168" cy="385211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_ベーススライド">
  <p:cSld name="4_ベーススライドA">
    <p:spTree>
      <p:nvGrpSpPr>
        <p:cNvPr id="0" name=""/>
        <p:cNvGrpSpPr/>
        <p:nvPr/>
      </p:nvGrpSpPr>
      <p:grpSpPr>
        <a:xfrm>
          <a:off x="0" y="0"/>
          <a:ext cx="0" cy="0"/>
          <a:chOff x="0" y="0"/>
          <a:chExt cx="0" cy="0"/>
        </a:xfrm>
      </p:grpSpPr>
      <p:sp>
        <p:nvSpPr>
          <p:cNvPr id="1036" name="Google Shape;21;g2f838c1bf0d_0_218"/>
          <p:cNvSpPr/>
          <p:nvPr/>
        </p:nvSpPr>
        <p:spPr>
          <a:xfrm>
            <a:off x="8" y="6528644"/>
            <a:ext cx="12192000" cy="325200"/>
          </a:xfrm>
          <a:prstGeom prst="rect">
            <a:avLst/>
          </a:prstGeom>
          <a:solidFill>
            <a:srgbClr val="F5F5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sp>
        <p:nvSpPr>
          <p:cNvPr id="1037" name="Google Shape;22;g2f838c1bf0d_0_218"/>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98D"/>
                </a:solidFill>
                <a:latin typeface="Meiryo"/>
                <a:ea typeface="Meiryo"/>
                <a:cs typeface="Meiryo"/>
                <a:sym typeface="Meiryo"/>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98D"/>
                </a:solidFill>
                <a:latin typeface="Meiryo"/>
                <a:ea typeface="Meiryo"/>
                <a:cs typeface="Meiryo"/>
                <a:sym typeface="Meiryo"/>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98D"/>
                </a:solidFill>
                <a:latin typeface="Meiryo"/>
                <a:ea typeface="Meiryo"/>
                <a:cs typeface="Meiryo"/>
                <a:sym typeface="Meiryo"/>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98D"/>
                </a:solidFill>
                <a:latin typeface="Meiryo"/>
                <a:ea typeface="Meiryo"/>
                <a:cs typeface="Meiryo"/>
                <a:sym typeface="Meiryo"/>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98D"/>
                </a:solidFill>
                <a:latin typeface="Meiryo"/>
                <a:ea typeface="Meiryo"/>
                <a:cs typeface="Meiryo"/>
                <a:sym typeface="Meiryo"/>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98D"/>
                </a:solidFill>
                <a:latin typeface="Meiryo"/>
                <a:ea typeface="Meiryo"/>
                <a:cs typeface="Meiryo"/>
                <a:sym typeface="Meiryo"/>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98D"/>
                </a:solidFill>
                <a:latin typeface="Meiryo"/>
                <a:ea typeface="Meiryo"/>
                <a:cs typeface="Meiryo"/>
                <a:sym typeface="Meiryo"/>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98D"/>
                </a:solidFill>
                <a:latin typeface="Meiryo"/>
                <a:ea typeface="Meiryo"/>
                <a:cs typeface="Meiryo"/>
                <a:sym typeface="Meiryo"/>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98D"/>
                </a:solidFill>
                <a:latin typeface="Meiryo"/>
                <a:ea typeface="Meiryo"/>
                <a:cs typeface="Meiryo"/>
                <a:sym typeface="Meiryo"/>
              </a:defRPr>
            </a:lvl9pPr>
          </a:lstStyle>
          <a:p>
            <a:pPr marL="0" lvl="0" indent="0" algn="r" rtl="0">
              <a:spcBef>
                <a:spcPts val="0"/>
              </a:spcBef>
              <a:spcAft>
                <a:spcPts val="0"/>
              </a:spcAft>
              <a:buNone/>
            </a:pPr>
            <a:fld id="{00000000-1234-1234-1234-123412341234}" type="slidenum">
              <a:rPr lang="ja-JP"/>
              <a:t>‹#›</a:t>
            </a:fld>
            <a:endParaRPr/>
          </a:p>
        </p:txBody>
      </p:sp>
      <p:sp>
        <p:nvSpPr>
          <p:cNvPr id="1038" name="Google Shape;23;g2f838c1bf0d_0_218"/>
          <p:cNvSpPr txBox="1">
            <a:spLocks noGrp="1"/>
          </p:cNvSpPr>
          <p:nvPr>
            <p:ph type="body" idx="1"/>
          </p:nvPr>
        </p:nvSpPr>
        <p:spPr>
          <a:xfrm>
            <a:off x="289551" y="810600"/>
            <a:ext cx="11628000" cy="5618400"/>
          </a:xfrm>
          <a:prstGeom prst="rect">
            <a:avLst/>
          </a:prstGeom>
          <a:noFill/>
          <a:ln>
            <a:noFill/>
          </a:ln>
        </p:spPr>
        <p:txBody>
          <a:bodyPr spcFirstLastPara="1" wrap="square" lIns="0" tIns="45700" rIns="0" bIns="45700" anchor="t" anchorCtr="0">
            <a:normAutofit/>
          </a:bodyPr>
          <a:lstStyle>
            <a:lvl1pPr marL="457200" lvl="0" indent="-228600" algn="l">
              <a:lnSpc>
                <a:spcPct val="110000"/>
              </a:lnSpc>
              <a:spcBef>
                <a:spcPts val="1000"/>
              </a:spcBef>
              <a:spcAft>
                <a:spcPts val="0"/>
              </a:spcAft>
              <a:buClr>
                <a:schemeClr val="accent1"/>
              </a:buClr>
              <a:buSzPts val="2400"/>
              <a:buFont typeface="Meiryo"/>
              <a:buNone/>
              <a:defRPr sz="2400">
                <a:solidFill>
                  <a:schemeClr val="dk1"/>
                </a:solidFill>
                <a:latin typeface="Meiryo"/>
                <a:ea typeface="Meiryo"/>
                <a:cs typeface="Meiryo"/>
                <a:sym typeface="Meiryo"/>
              </a:defRPr>
            </a:lvl1pPr>
            <a:lvl2pPr marL="914400" lvl="1" indent="-228600" algn="l">
              <a:lnSpc>
                <a:spcPct val="110000"/>
              </a:lnSpc>
              <a:spcBef>
                <a:spcPts val="500"/>
              </a:spcBef>
              <a:spcAft>
                <a:spcPts val="0"/>
              </a:spcAft>
              <a:buClr>
                <a:schemeClr val="accent1"/>
              </a:buClr>
              <a:buSzPts val="2640"/>
              <a:buFont typeface="Meiryo"/>
              <a:buNone/>
              <a:defRPr sz="2200">
                <a:solidFill>
                  <a:schemeClr val="dk1"/>
                </a:solidFill>
              </a:defRPr>
            </a:lvl2pPr>
            <a:lvl3pPr marL="1371600" lvl="2" indent="-228600" algn="l">
              <a:lnSpc>
                <a:spcPct val="110000"/>
              </a:lnSpc>
              <a:spcBef>
                <a:spcPts val="500"/>
              </a:spcBef>
              <a:spcAft>
                <a:spcPts val="0"/>
              </a:spcAft>
              <a:buClr>
                <a:schemeClr val="accent1"/>
              </a:buClr>
              <a:buSzPts val="2400"/>
              <a:buFont typeface="Meiryo"/>
              <a:buNone/>
              <a:defRPr sz="2000">
                <a:solidFill>
                  <a:schemeClr val="dk1"/>
                </a:solidFill>
              </a:defRPr>
            </a:lvl3pPr>
            <a:lvl4pPr marL="1828800" lvl="3" indent="-228600" algn="l">
              <a:lnSpc>
                <a:spcPct val="110000"/>
              </a:lnSpc>
              <a:spcBef>
                <a:spcPts val="500"/>
              </a:spcBef>
              <a:spcAft>
                <a:spcPts val="0"/>
              </a:spcAft>
              <a:buClr>
                <a:schemeClr val="accent1"/>
              </a:buClr>
              <a:buSzPts val="2160"/>
              <a:buFont typeface="Arial"/>
              <a:buNone/>
              <a:defRPr>
                <a:solidFill>
                  <a:schemeClr val="dk1"/>
                </a:solidFill>
              </a:defRPr>
            </a:lvl4pPr>
            <a:lvl5pPr marL="2286000" lvl="4" indent="-330200" algn="l">
              <a:lnSpc>
                <a:spcPct val="110000"/>
              </a:lnSpc>
              <a:spcBef>
                <a:spcPts val="500"/>
              </a:spcBef>
              <a:spcAft>
                <a:spcPts val="0"/>
              </a:spcAft>
              <a:buClr>
                <a:schemeClr val="accent2"/>
              </a:buClr>
              <a:buSzPts val="1600"/>
              <a:buFont typeface="Noto Sans Symbols"/>
              <a:buChar char="●"/>
              <a:defRPr>
                <a:solidFill>
                  <a:schemeClr val="dk1"/>
                </a:solidFill>
              </a:defRPr>
            </a:lvl5pPr>
            <a:lvl6pPr marL="2743200" lvl="5" indent="-317500" algn="l">
              <a:lnSpc>
                <a:spcPct val="90000"/>
              </a:lnSpc>
              <a:spcBef>
                <a:spcPts val="500"/>
              </a:spcBef>
              <a:spcAft>
                <a:spcPts val="0"/>
              </a:spcAft>
              <a:buClr>
                <a:schemeClr val="accent2"/>
              </a:buClr>
              <a:buSzPts val="1400"/>
              <a:buFont typeface="Noto Sans Symbols"/>
              <a:buChar char="●"/>
              <a:defRPr/>
            </a:lvl6pPr>
            <a:lvl7pPr marL="3200400" lvl="6" indent="-317500" algn="l">
              <a:lnSpc>
                <a:spcPct val="90000"/>
              </a:lnSpc>
              <a:spcBef>
                <a:spcPts val="500"/>
              </a:spcBef>
              <a:spcAft>
                <a:spcPts val="0"/>
              </a:spcAft>
              <a:buClr>
                <a:schemeClr val="accent2"/>
              </a:buClr>
              <a:buSzPts val="1400"/>
              <a:buFont typeface="Noto Sans Symbols"/>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039" name="Google Shape;24;g2f838c1bf0d_0_218"/>
          <p:cNvCxnSpPr/>
          <p:nvPr/>
        </p:nvCxnSpPr>
        <p:spPr>
          <a:xfrm>
            <a:off x="0" y="639752"/>
            <a:ext cx="12192000" cy="0"/>
          </a:xfrm>
          <a:prstGeom prst="straightConnector1">
            <a:avLst/>
          </a:prstGeom>
          <a:noFill/>
          <a:ln w="28575" cap="flat" cmpd="sng">
            <a:solidFill>
              <a:schemeClr val="accent1"/>
            </a:solidFill>
            <a:prstDash val="solid"/>
            <a:miter lim="800000"/>
            <a:headEnd type="none" w="sm" len="sm"/>
            <a:tailEnd type="none" w="sm" len="sm"/>
          </a:ln>
        </p:spPr>
      </p:cxnSp>
      <p:pic>
        <p:nvPicPr>
          <p:cNvPr id="1040" name="Google Shape;25;g2f838c1bf0d_0_218"/>
          <p:cNvPicPr preferRelativeResize="0"/>
          <p:nvPr/>
        </p:nvPicPr>
        <p:blipFill>
          <a:blip r:embed="rId1"/>
          <a:stretch>
            <a:fillRect/>
          </a:stretch>
        </p:blipFill>
        <p:spPr>
          <a:xfrm>
            <a:off x="10687651" y="145997"/>
            <a:ext cx="1341864" cy="322908"/>
          </a:xfrm>
          <a:prstGeom prst="rect">
            <a:avLst/>
          </a:prstGeom>
          <a:noFill/>
          <a:ln>
            <a:noFill/>
          </a:ln>
        </p:spPr>
      </p:pic>
      <p:sp>
        <p:nvSpPr>
          <p:cNvPr id="1041" name="Google Shape;26;g2f838c1bf0d_0_218"/>
          <p:cNvSpPr txBox="1"/>
          <p:nvPr/>
        </p:nvSpPr>
        <p:spPr>
          <a:xfrm>
            <a:off x="4884787" y="6583472"/>
            <a:ext cx="2422500" cy="239897"/>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3AAFC5"/>
              </a:buClr>
              <a:buSzPts val="799"/>
              <a:buFont typeface="Arial"/>
              <a:buNone/>
            </a:pPr>
            <a:r>
              <a:rPr lang="ja-JP" sz="799" b="0" i="0" u="none" strike="noStrike" cap="none">
                <a:solidFill>
                  <a:srgbClr val="3AAFC5"/>
                </a:solidFill>
                <a:latin typeface="Meiryo"/>
                <a:ea typeface="Meiryo"/>
                <a:cs typeface="Meiryo"/>
                <a:sym typeface="Meiryo"/>
              </a:rPr>
              <a:t>GMO GlobalSign Holdings K.K.</a:t>
            </a:r>
            <a:endParaRPr sz="799" b="0" i="0" u="none" strike="noStrike" cap="none">
              <a:solidFill>
                <a:srgbClr val="3AAFC5"/>
              </a:solidFill>
              <a:latin typeface="Meiryo"/>
              <a:ea typeface="Meiryo"/>
              <a:cs typeface="Meiryo"/>
              <a:sym typeface="Meiryo"/>
            </a:endParaRPr>
          </a:p>
        </p:txBody>
      </p:sp>
      <p:sp>
        <p:nvSpPr>
          <p:cNvPr id="1042" name="Google Shape;27;g2f838c1bf0d_0_218"/>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200" b="1">
                <a:latin typeface="Meiryo"/>
                <a:ea typeface="Meiryo"/>
                <a:cs typeface="Meiryo"/>
                <a:sym typeface="Meiry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中間表紙">
  <p:cSld name="2_中間表紙">
    <p:bg>
      <p:bgPr>
        <a:solidFill>
          <a:schemeClr val="accent1"/>
        </a:solidFill>
        <a:effectLst/>
      </p:bgPr>
    </p:bg>
    <p:spTree>
      <p:nvGrpSpPr>
        <p:cNvPr id="0" name=""/>
        <p:cNvGrpSpPr/>
        <p:nvPr/>
      </p:nvGrpSpPr>
      <p:grpSpPr>
        <a:xfrm>
          <a:off x="0" y="0"/>
          <a:ext cx="0" cy="0"/>
          <a:chOff x="0" y="0"/>
          <a:chExt cx="0" cy="0"/>
        </a:xfrm>
      </p:grpSpPr>
      <p:pic>
        <p:nvPicPr>
          <p:cNvPr id="1044" name="Google Shape;29;g2f838c1bf0d_0_212"/>
          <p:cNvPicPr preferRelativeResize="0"/>
          <p:nvPr/>
        </p:nvPicPr>
        <p:blipFill>
          <a:blip r:embed="rId1"/>
          <a:srcRect l="-14594"/>
          <a:stretch>
            <a:fillRect/>
          </a:stretch>
        </p:blipFill>
        <p:spPr>
          <a:xfrm>
            <a:off x="2675366" y="-1"/>
            <a:ext cx="9516639" cy="6858001"/>
          </a:xfrm>
          <a:prstGeom prst="rect">
            <a:avLst/>
          </a:prstGeom>
          <a:noFill/>
          <a:ln>
            <a:noFill/>
          </a:ln>
        </p:spPr>
      </p:pic>
      <p:sp>
        <p:nvSpPr>
          <p:cNvPr id="1045" name="Google Shape;30;g2f838c1bf0d_0_212"/>
          <p:cNvSpPr txBox="1">
            <a:spLocks noGrp="1"/>
          </p:cNvSpPr>
          <p:nvPr>
            <p:ph type="ctrTitle"/>
          </p:nvPr>
        </p:nvSpPr>
        <p:spPr>
          <a:xfrm>
            <a:off x="756000" y="2457000"/>
            <a:ext cx="7920000" cy="1944000"/>
          </a:xfrm>
          <a:prstGeom prst="rect">
            <a:avLst/>
          </a:prstGeom>
          <a:noFill/>
          <a:ln>
            <a:noFill/>
          </a:ln>
        </p:spPr>
        <p:txBody>
          <a:bodyPr spcFirstLastPara="1" wrap="square" lIns="91425" tIns="45700" rIns="91425" bIns="45700" anchor="ctr" anchorCtr="0">
            <a:noAutofit/>
          </a:bodyPr>
          <a:lstStyle>
            <a:lvl1pPr marR="0" lvl="0" algn="l">
              <a:lnSpc>
                <a:spcPct val="110000"/>
              </a:lnSpc>
              <a:spcBef>
                <a:spcPts val="0"/>
              </a:spcBef>
              <a:spcAft>
                <a:spcPts val="0"/>
              </a:spcAft>
              <a:buClr>
                <a:schemeClr val="dk1"/>
              </a:buClr>
              <a:buSzPts val="4400"/>
              <a:buFont typeface="Arial"/>
              <a:buNone/>
              <a:defRPr sz="4400" b="1" i="0" u="none" strike="noStrike" cap="none">
                <a:solidFill>
                  <a:schemeClr val="lt1"/>
                </a:solidFill>
                <a:latin typeface="Meiryo"/>
                <a:ea typeface="Meiryo"/>
                <a:cs typeface="Meiryo"/>
                <a:sym typeface="Meiryo"/>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中間表紙">
  <p:cSld name="3_中間表紙">
    <p:spTree>
      <p:nvGrpSpPr>
        <p:cNvPr id="0" name=""/>
        <p:cNvGrpSpPr/>
        <p:nvPr/>
      </p:nvGrpSpPr>
      <p:grpSpPr>
        <a:xfrm>
          <a:off x="0" y="0"/>
          <a:ext cx="0" cy="0"/>
          <a:chOff x="0" y="0"/>
          <a:chExt cx="0" cy="0"/>
        </a:xfrm>
      </p:grpSpPr>
      <p:sp>
        <p:nvSpPr>
          <p:cNvPr id="1047" name="Google Shape;32;g2f838c1bf0d_0_215"/>
          <p:cNvSpPr txBox="1">
            <a:spLocks noGrp="1"/>
          </p:cNvSpPr>
          <p:nvPr>
            <p:ph type="ctrTitle"/>
          </p:nvPr>
        </p:nvSpPr>
        <p:spPr>
          <a:xfrm>
            <a:off x="3337479" y="2457000"/>
            <a:ext cx="7920000" cy="1944000"/>
          </a:xfrm>
          <a:prstGeom prst="rect">
            <a:avLst/>
          </a:prstGeom>
          <a:noFill/>
          <a:ln>
            <a:noFill/>
          </a:ln>
        </p:spPr>
        <p:txBody>
          <a:bodyPr spcFirstLastPara="1" wrap="square" lIns="91425" tIns="45700" rIns="91425" bIns="45700" anchor="ctr" anchorCtr="0">
            <a:noAutofit/>
          </a:bodyPr>
          <a:lstStyle>
            <a:lvl1pPr marR="0" lvl="0" algn="ctr">
              <a:lnSpc>
                <a:spcPct val="110000"/>
              </a:lnSpc>
              <a:spcBef>
                <a:spcPts val="0"/>
              </a:spcBef>
              <a:spcAft>
                <a:spcPts val="0"/>
              </a:spcAft>
              <a:buClr>
                <a:schemeClr val="dk1"/>
              </a:buClr>
              <a:buSzPts val="4400"/>
              <a:buFont typeface="Arial"/>
              <a:buNone/>
              <a:defRPr sz="4400" b="1" i="0" u="none" strike="noStrike" cap="none">
                <a:solidFill>
                  <a:schemeClr val="dk1"/>
                </a:solidFill>
                <a:latin typeface="Meiryo"/>
                <a:ea typeface="Meiryo"/>
                <a:cs typeface="Meiryo"/>
                <a:sym typeface="Meiryo"/>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48" name="Google Shape;33;g2f838c1bf0d_0_215" descr="図形 が含まれている画像&#10;&#10;自動的に生成された説明"/>
          <p:cNvPicPr preferRelativeResize="0"/>
          <p:nvPr/>
        </p:nvPicPr>
        <p:blipFill>
          <a:blip r:embed="rId1"/>
          <a:stretch>
            <a:fillRect/>
          </a:stretch>
        </p:blipFill>
        <p:spPr>
          <a:xfrm>
            <a:off x="0" y="0"/>
            <a:ext cx="2403909" cy="685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7_ユーザー設定レイアウト">
  <p:cSld name="17_ユーザー設定レイアウト">
    <p:spTree>
      <p:nvGrpSpPr>
        <p:cNvPr id="0" name=""/>
        <p:cNvGrpSpPr/>
        <p:nvPr/>
      </p:nvGrpSpPr>
      <p:grpSpPr>
        <a:xfrm>
          <a:off x="0" y="0"/>
          <a:ext cx="0" cy="0"/>
          <a:chOff x="0" y="0"/>
          <a:chExt cx="0" cy="0"/>
        </a:xfrm>
      </p:grpSpPr>
      <p:sp>
        <p:nvSpPr>
          <p:cNvPr id="1050" name="Google Shape;35;g2f838c1bf0d_0_234"/>
          <p:cNvSpPr txBox="1">
            <a:spLocks noGrp="1"/>
          </p:cNvSpPr>
          <p:nvPr>
            <p:ph type="body" idx="1"/>
          </p:nvPr>
        </p:nvSpPr>
        <p:spPr>
          <a:xfrm>
            <a:off x="960000" y="252000"/>
            <a:ext cx="10417200" cy="360000"/>
          </a:xfrm>
          <a:prstGeom prst="rect">
            <a:avLst/>
          </a:prstGeom>
          <a:noFill/>
          <a:ln>
            <a:noFill/>
          </a:ln>
        </p:spPr>
        <p:txBody>
          <a:bodyPr spcFirstLastPara="1" wrap="square" lIns="91425" tIns="45700" rIns="91425" bIns="45700" anchor="t" anchorCtr="0">
            <a:noAutofit/>
          </a:bodyPr>
          <a:lstStyle>
            <a:lvl1pPr marL="457200" marR="0" lvl="0" indent="-228600" algn="l">
              <a:lnSpc>
                <a:spcPct val="120000"/>
              </a:lnSpc>
              <a:spcBef>
                <a:spcPts val="0"/>
              </a:spcBef>
              <a:spcAft>
                <a:spcPts val="0"/>
              </a:spcAft>
              <a:buClr>
                <a:schemeClr val="accent2"/>
              </a:buClr>
              <a:buSzPts val="1300"/>
              <a:buFont typeface="Arial"/>
              <a:buNone/>
              <a:defRPr sz="1300" b="0" i="0" u="none" strike="noStrike" cap="none">
                <a:solidFill>
                  <a:schemeClr val="accent2"/>
                </a:solidFill>
                <a:latin typeface="Meiryo"/>
                <a:ea typeface="Meiryo"/>
                <a:cs typeface="Meiryo"/>
                <a:sym typeface="Meiryo"/>
              </a:defRPr>
            </a:lvl1pPr>
            <a:lvl2pPr marL="914400" marR="0" lvl="1" indent="-228600" algn="l">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a:p>
        </p:txBody>
      </p:sp>
      <p:sp>
        <p:nvSpPr>
          <p:cNvPr id="1051" name="Google Shape;36;g2f838c1bf0d_0_234"/>
          <p:cNvSpPr txBox="1">
            <a:spLocks noGrp="1"/>
          </p:cNvSpPr>
          <p:nvPr>
            <p:ph type="sldNum" idx="12"/>
          </p:nvPr>
        </p:nvSpPr>
        <p:spPr>
          <a:xfrm>
            <a:off x="5732656" y="6530976"/>
            <a:ext cx="726600" cy="3270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chemeClr val="lt2"/>
              </a:buClr>
              <a:buSzPts val="600"/>
              <a:buFont typeface="Noto Sans"/>
              <a:buNone/>
              <a:defRPr sz="600" b="0" i="0" u="none" strike="noStrike" cap="none">
                <a:solidFill>
                  <a:schemeClr val="lt2"/>
                </a:solidFill>
                <a:latin typeface="Meiryo"/>
                <a:ea typeface="Meiryo"/>
                <a:cs typeface="Meiryo"/>
                <a:sym typeface="Meiryo"/>
              </a:defRPr>
            </a:lvl1pPr>
            <a:lvl2pPr marL="0" marR="0" lvl="1" indent="0" algn="ctr" rtl="0">
              <a:lnSpc>
                <a:spcPct val="100000"/>
              </a:lnSpc>
              <a:spcBef>
                <a:spcPts val="0"/>
              </a:spcBef>
              <a:spcAft>
                <a:spcPts val="0"/>
              </a:spcAft>
              <a:buClr>
                <a:schemeClr val="lt2"/>
              </a:buClr>
              <a:buSzPts val="600"/>
              <a:buFont typeface="Noto Sans"/>
              <a:buNone/>
              <a:defRPr sz="600" b="0" i="0" u="none" strike="noStrike" cap="none">
                <a:solidFill>
                  <a:schemeClr val="lt2"/>
                </a:solidFill>
                <a:latin typeface="Meiryo"/>
                <a:ea typeface="Meiryo"/>
                <a:cs typeface="Meiryo"/>
                <a:sym typeface="Meiryo"/>
              </a:defRPr>
            </a:lvl2pPr>
            <a:lvl3pPr marL="0" marR="0" lvl="2" indent="0" algn="ctr" rtl="0">
              <a:lnSpc>
                <a:spcPct val="100000"/>
              </a:lnSpc>
              <a:spcBef>
                <a:spcPts val="0"/>
              </a:spcBef>
              <a:spcAft>
                <a:spcPts val="0"/>
              </a:spcAft>
              <a:buClr>
                <a:schemeClr val="lt2"/>
              </a:buClr>
              <a:buSzPts val="600"/>
              <a:buFont typeface="Noto Sans"/>
              <a:buNone/>
              <a:defRPr sz="600" b="0" i="0" u="none" strike="noStrike" cap="none">
                <a:solidFill>
                  <a:schemeClr val="lt2"/>
                </a:solidFill>
                <a:latin typeface="Meiryo"/>
                <a:ea typeface="Meiryo"/>
                <a:cs typeface="Meiryo"/>
                <a:sym typeface="Meiryo"/>
              </a:defRPr>
            </a:lvl3pPr>
            <a:lvl4pPr marL="0" marR="0" lvl="3" indent="0" algn="ctr" rtl="0">
              <a:lnSpc>
                <a:spcPct val="100000"/>
              </a:lnSpc>
              <a:spcBef>
                <a:spcPts val="0"/>
              </a:spcBef>
              <a:spcAft>
                <a:spcPts val="0"/>
              </a:spcAft>
              <a:buClr>
                <a:schemeClr val="lt2"/>
              </a:buClr>
              <a:buSzPts val="600"/>
              <a:buFont typeface="Noto Sans"/>
              <a:buNone/>
              <a:defRPr sz="600" b="0" i="0" u="none" strike="noStrike" cap="none">
                <a:solidFill>
                  <a:schemeClr val="lt2"/>
                </a:solidFill>
                <a:latin typeface="Meiryo"/>
                <a:ea typeface="Meiryo"/>
                <a:cs typeface="Meiryo"/>
                <a:sym typeface="Meiryo"/>
              </a:defRPr>
            </a:lvl4pPr>
            <a:lvl5pPr marL="0" marR="0" lvl="4" indent="0" algn="ctr" rtl="0">
              <a:lnSpc>
                <a:spcPct val="100000"/>
              </a:lnSpc>
              <a:spcBef>
                <a:spcPts val="0"/>
              </a:spcBef>
              <a:spcAft>
                <a:spcPts val="0"/>
              </a:spcAft>
              <a:buClr>
                <a:schemeClr val="lt2"/>
              </a:buClr>
              <a:buSzPts val="600"/>
              <a:buFont typeface="Noto Sans"/>
              <a:buNone/>
              <a:defRPr sz="600" b="0" i="0" u="none" strike="noStrike" cap="none">
                <a:solidFill>
                  <a:schemeClr val="lt2"/>
                </a:solidFill>
                <a:latin typeface="Meiryo"/>
                <a:ea typeface="Meiryo"/>
                <a:cs typeface="Meiryo"/>
                <a:sym typeface="Meiryo"/>
              </a:defRPr>
            </a:lvl5pPr>
            <a:lvl6pPr marL="0" marR="0" lvl="5" indent="0" algn="ctr" rtl="0">
              <a:lnSpc>
                <a:spcPct val="100000"/>
              </a:lnSpc>
              <a:spcBef>
                <a:spcPts val="0"/>
              </a:spcBef>
              <a:spcAft>
                <a:spcPts val="0"/>
              </a:spcAft>
              <a:buClr>
                <a:schemeClr val="lt2"/>
              </a:buClr>
              <a:buSzPts val="600"/>
              <a:buFont typeface="Noto Sans"/>
              <a:buNone/>
              <a:defRPr sz="600" b="0" i="0" u="none" strike="noStrike" cap="none">
                <a:solidFill>
                  <a:schemeClr val="lt2"/>
                </a:solidFill>
                <a:latin typeface="Meiryo"/>
                <a:ea typeface="Meiryo"/>
                <a:cs typeface="Meiryo"/>
                <a:sym typeface="Meiryo"/>
              </a:defRPr>
            </a:lvl6pPr>
            <a:lvl7pPr marL="0" marR="0" lvl="6" indent="0" algn="ctr" rtl="0">
              <a:lnSpc>
                <a:spcPct val="100000"/>
              </a:lnSpc>
              <a:spcBef>
                <a:spcPts val="0"/>
              </a:spcBef>
              <a:spcAft>
                <a:spcPts val="0"/>
              </a:spcAft>
              <a:buClr>
                <a:schemeClr val="lt2"/>
              </a:buClr>
              <a:buSzPts val="600"/>
              <a:buFont typeface="Noto Sans"/>
              <a:buNone/>
              <a:defRPr sz="600" b="0" i="0" u="none" strike="noStrike" cap="none">
                <a:solidFill>
                  <a:schemeClr val="lt2"/>
                </a:solidFill>
                <a:latin typeface="Meiryo"/>
                <a:ea typeface="Meiryo"/>
                <a:cs typeface="Meiryo"/>
                <a:sym typeface="Meiryo"/>
              </a:defRPr>
            </a:lvl7pPr>
            <a:lvl8pPr marL="0" marR="0" lvl="7" indent="0" algn="ctr" rtl="0">
              <a:lnSpc>
                <a:spcPct val="100000"/>
              </a:lnSpc>
              <a:spcBef>
                <a:spcPts val="0"/>
              </a:spcBef>
              <a:spcAft>
                <a:spcPts val="0"/>
              </a:spcAft>
              <a:buClr>
                <a:schemeClr val="lt2"/>
              </a:buClr>
              <a:buSzPts val="600"/>
              <a:buFont typeface="Noto Sans"/>
              <a:buNone/>
              <a:defRPr sz="600" b="0" i="0" u="none" strike="noStrike" cap="none">
                <a:solidFill>
                  <a:schemeClr val="lt2"/>
                </a:solidFill>
                <a:latin typeface="Meiryo"/>
                <a:ea typeface="Meiryo"/>
                <a:cs typeface="Meiryo"/>
                <a:sym typeface="Meiryo"/>
              </a:defRPr>
            </a:lvl8pPr>
            <a:lvl9pPr marL="0" marR="0" lvl="8" indent="0" algn="ctr" rtl="0">
              <a:lnSpc>
                <a:spcPct val="100000"/>
              </a:lnSpc>
              <a:spcBef>
                <a:spcPts val="0"/>
              </a:spcBef>
              <a:spcAft>
                <a:spcPts val="0"/>
              </a:spcAft>
              <a:buClr>
                <a:schemeClr val="lt2"/>
              </a:buClr>
              <a:buSzPts val="600"/>
              <a:buFont typeface="Noto Sans"/>
              <a:buNone/>
              <a:defRPr sz="600" b="0" i="0" u="none" strike="noStrike" cap="none">
                <a:solidFill>
                  <a:schemeClr val="lt2"/>
                </a:solidFill>
                <a:latin typeface="Meiryo"/>
                <a:ea typeface="Meiryo"/>
                <a:cs typeface="Meiryo"/>
                <a:sym typeface="Meiryo"/>
              </a:defRPr>
            </a:lvl9pPr>
          </a:lstStyle>
          <a:p>
            <a:pPr marL="0" lvl="0" indent="0" algn="ctr" rtl="0">
              <a:spcBef>
                <a:spcPts val="0"/>
              </a:spcBef>
              <a:spcAft>
                <a:spcPts val="0"/>
              </a:spcAft>
              <a:buNone/>
            </a:pPr>
            <a:fld id="{00000000-1234-1234-1234-123412341234}" type="slidenum">
              <a:rPr lang="ja-JP"/>
              <a:t>‹#›</a:t>
            </a:fld>
            <a:endParaRPr/>
          </a:p>
        </p:txBody>
      </p:sp>
      <p:sp>
        <p:nvSpPr>
          <p:cNvPr id="1052" name="Google Shape;37;g2f838c1bf0d_0_234"/>
          <p:cNvSpPr txBox="1">
            <a:spLocks noGrp="1"/>
          </p:cNvSpPr>
          <p:nvPr>
            <p:ph type="body" idx="2"/>
          </p:nvPr>
        </p:nvSpPr>
        <p:spPr>
          <a:xfrm>
            <a:off x="802900" y="4279171"/>
            <a:ext cx="2344800" cy="9000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110000"/>
              </a:lnSpc>
              <a:spcBef>
                <a:spcPts val="0"/>
              </a:spcBef>
              <a:spcAft>
                <a:spcPts val="0"/>
              </a:spcAft>
              <a:buClr>
                <a:schemeClr val="accent1"/>
              </a:buClr>
              <a:buSzPts val="1400"/>
              <a:buFont typeface="Arial"/>
              <a:buNone/>
              <a:defRPr sz="1400" b="1" i="0" u="none" strike="noStrike" cap="none">
                <a:solidFill>
                  <a:schemeClr val="accent1"/>
                </a:solidFill>
                <a:latin typeface="Meiryo"/>
                <a:ea typeface="Meiryo"/>
                <a:cs typeface="Meiryo"/>
                <a:sym typeface="Meiryo"/>
              </a:defRPr>
            </a:lvl1pPr>
            <a:lvl2pPr marL="914400" marR="0" lvl="1" indent="-228600" algn="l">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a:p>
        </p:txBody>
      </p:sp>
      <p:sp>
        <p:nvSpPr>
          <p:cNvPr id="1053" name="Google Shape;38;g2f838c1bf0d_0_234"/>
          <p:cNvSpPr txBox="1">
            <a:spLocks noGrp="1"/>
          </p:cNvSpPr>
          <p:nvPr>
            <p:ph type="body" idx="3"/>
          </p:nvPr>
        </p:nvSpPr>
        <p:spPr>
          <a:xfrm>
            <a:off x="803367" y="1188000"/>
            <a:ext cx="10562100" cy="432000"/>
          </a:xfrm>
          <a:prstGeom prst="rect">
            <a:avLst/>
          </a:prstGeom>
          <a:noFill/>
          <a:ln>
            <a:noFill/>
          </a:ln>
        </p:spPr>
        <p:txBody>
          <a:bodyPr spcFirstLastPara="1" wrap="square" lIns="91425" tIns="45700" rIns="91425" bIns="45700" anchor="t" anchorCtr="0">
            <a:noAutofit/>
          </a:bodyPr>
          <a:lstStyle>
            <a:lvl1pPr marL="457200" marR="0" lvl="0" indent="-228600" algn="ctr">
              <a:lnSpc>
                <a:spcPct val="120000"/>
              </a:lnSpc>
              <a:spcBef>
                <a:spcPts val="0"/>
              </a:spcBef>
              <a:spcAft>
                <a:spcPts val="0"/>
              </a:spcAft>
              <a:buClr>
                <a:schemeClr val="dk1"/>
              </a:buClr>
              <a:buSzPts val="1901"/>
              <a:buFont typeface="Arial"/>
              <a:buNone/>
              <a:defRPr sz="1901" b="1" i="0" u="none" strike="noStrike" cap="none">
                <a:solidFill>
                  <a:schemeClr val="dk1"/>
                </a:solidFill>
                <a:latin typeface="Meiryo"/>
                <a:ea typeface="Meiryo"/>
                <a:cs typeface="Meiryo"/>
                <a:sym typeface="Meiryo"/>
              </a:defRPr>
            </a:lvl1pPr>
            <a:lvl2pPr marL="914400" marR="0" lvl="1" indent="-228600" algn="l">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a:p>
        </p:txBody>
      </p:sp>
      <p:sp>
        <p:nvSpPr>
          <p:cNvPr id="1054" name="Google Shape;39;g2f838c1bf0d_0_234"/>
          <p:cNvSpPr txBox="1">
            <a:spLocks noGrp="1"/>
          </p:cNvSpPr>
          <p:nvPr>
            <p:ph type="body" idx="4"/>
          </p:nvPr>
        </p:nvSpPr>
        <p:spPr>
          <a:xfrm>
            <a:off x="814919" y="1724206"/>
            <a:ext cx="10562100" cy="432000"/>
          </a:xfrm>
          <a:prstGeom prst="rect">
            <a:avLst/>
          </a:prstGeom>
          <a:noFill/>
          <a:ln>
            <a:noFill/>
          </a:ln>
        </p:spPr>
        <p:txBody>
          <a:bodyPr spcFirstLastPara="1" wrap="square" lIns="91425" tIns="45700" rIns="91425" bIns="45700" anchor="t" anchorCtr="0">
            <a:noAutofit/>
          </a:bodyPr>
          <a:lstStyle>
            <a:lvl1pPr marL="457200" marR="0" lvl="0" indent="-228600" algn="ctr">
              <a:lnSpc>
                <a:spcPct val="110000"/>
              </a:lnSpc>
              <a:spcBef>
                <a:spcPts val="0"/>
              </a:spcBef>
              <a:spcAft>
                <a:spcPts val="0"/>
              </a:spcAft>
              <a:buClr>
                <a:schemeClr val="dk1"/>
              </a:buClr>
              <a:buSzPts val="1000"/>
              <a:buFont typeface="Arial"/>
              <a:buNone/>
              <a:defRPr sz="1000" b="0" i="0" u="none" strike="noStrike" cap="none">
                <a:solidFill>
                  <a:schemeClr val="dk1"/>
                </a:solidFill>
                <a:latin typeface="Meiryo"/>
                <a:ea typeface="Meiryo"/>
                <a:cs typeface="Meiryo"/>
                <a:sym typeface="Meiryo"/>
              </a:defRPr>
            </a:lvl1pPr>
            <a:lvl2pPr marL="914400" marR="0" lvl="1" indent="-228600" algn="l">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a:p>
        </p:txBody>
      </p:sp>
      <p:sp>
        <p:nvSpPr>
          <p:cNvPr id="1055" name="Google Shape;40;g2f838c1bf0d_0_234"/>
          <p:cNvSpPr>
            <a:spLocks noGrp="1"/>
          </p:cNvSpPr>
          <p:nvPr>
            <p:ph type="pic" idx="5"/>
          </p:nvPr>
        </p:nvSpPr>
        <p:spPr>
          <a:xfrm>
            <a:off x="800867" y="2759372"/>
            <a:ext cx="2334600" cy="1475100"/>
          </a:xfrm>
          <a:prstGeom prst="rect">
            <a:avLst/>
          </a:prstGeom>
          <a:noFill/>
          <a:ln>
            <a:noFill/>
          </a:ln>
        </p:spPr>
      </p:sp>
      <p:sp>
        <p:nvSpPr>
          <p:cNvPr id="1056" name="Google Shape;41;g2f838c1bf0d_0_234"/>
          <p:cNvSpPr txBox="1">
            <a:spLocks noGrp="1"/>
          </p:cNvSpPr>
          <p:nvPr>
            <p:ph type="body" idx="6"/>
          </p:nvPr>
        </p:nvSpPr>
        <p:spPr>
          <a:xfrm>
            <a:off x="3534057" y="4279171"/>
            <a:ext cx="2344800" cy="9000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110000"/>
              </a:lnSpc>
              <a:spcBef>
                <a:spcPts val="0"/>
              </a:spcBef>
              <a:spcAft>
                <a:spcPts val="0"/>
              </a:spcAft>
              <a:buClr>
                <a:schemeClr val="accent1"/>
              </a:buClr>
              <a:buSzPts val="1400"/>
              <a:buFont typeface="Arial"/>
              <a:buNone/>
              <a:defRPr sz="1400" b="1" i="0" u="none" strike="noStrike" cap="none">
                <a:solidFill>
                  <a:schemeClr val="accent1"/>
                </a:solidFill>
                <a:latin typeface="Meiryo"/>
                <a:ea typeface="Meiryo"/>
                <a:cs typeface="Meiryo"/>
                <a:sym typeface="Meiryo"/>
              </a:defRPr>
            </a:lvl1pPr>
            <a:lvl2pPr marL="914400" marR="0" lvl="1" indent="-228600" algn="l">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a:p>
        </p:txBody>
      </p:sp>
      <p:sp>
        <p:nvSpPr>
          <p:cNvPr id="1057" name="Google Shape;42;g2f838c1bf0d_0_234"/>
          <p:cNvSpPr>
            <a:spLocks noGrp="1"/>
          </p:cNvSpPr>
          <p:nvPr>
            <p:ph type="pic" idx="7"/>
          </p:nvPr>
        </p:nvSpPr>
        <p:spPr>
          <a:xfrm>
            <a:off x="3544247" y="2759372"/>
            <a:ext cx="2334600" cy="1475100"/>
          </a:xfrm>
          <a:prstGeom prst="rect">
            <a:avLst/>
          </a:prstGeom>
          <a:noFill/>
          <a:ln>
            <a:noFill/>
          </a:ln>
        </p:spPr>
      </p:sp>
      <p:sp>
        <p:nvSpPr>
          <p:cNvPr id="1058" name="Google Shape;43;g2f838c1bf0d_0_234"/>
          <p:cNvSpPr txBox="1">
            <a:spLocks noGrp="1"/>
          </p:cNvSpPr>
          <p:nvPr>
            <p:ph type="body" idx="8"/>
          </p:nvPr>
        </p:nvSpPr>
        <p:spPr>
          <a:xfrm>
            <a:off x="6287627" y="4279171"/>
            <a:ext cx="2344800" cy="9000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110000"/>
              </a:lnSpc>
              <a:spcBef>
                <a:spcPts val="0"/>
              </a:spcBef>
              <a:spcAft>
                <a:spcPts val="0"/>
              </a:spcAft>
              <a:buClr>
                <a:schemeClr val="accent1"/>
              </a:buClr>
              <a:buSzPts val="1400"/>
              <a:buFont typeface="Arial"/>
              <a:buNone/>
              <a:defRPr sz="1400" b="1" i="0" u="none" strike="noStrike" cap="none">
                <a:solidFill>
                  <a:schemeClr val="accent1"/>
                </a:solidFill>
                <a:latin typeface="Meiryo"/>
                <a:ea typeface="Meiryo"/>
                <a:cs typeface="Meiryo"/>
                <a:sym typeface="Meiryo"/>
              </a:defRPr>
            </a:lvl1pPr>
            <a:lvl2pPr marL="914400" marR="0" lvl="1" indent="-228600" algn="l">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a:p>
        </p:txBody>
      </p:sp>
      <p:sp>
        <p:nvSpPr>
          <p:cNvPr id="1059" name="Google Shape;44;g2f838c1bf0d_0_234"/>
          <p:cNvSpPr>
            <a:spLocks noGrp="1"/>
          </p:cNvSpPr>
          <p:nvPr>
            <p:ph type="pic" idx="9"/>
          </p:nvPr>
        </p:nvSpPr>
        <p:spPr>
          <a:xfrm>
            <a:off x="6287628" y="2759372"/>
            <a:ext cx="2334600" cy="1475100"/>
          </a:xfrm>
          <a:prstGeom prst="rect">
            <a:avLst/>
          </a:prstGeom>
          <a:noFill/>
          <a:ln>
            <a:noFill/>
          </a:ln>
        </p:spPr>
      </p:sp>
      <p:sp>
        <p:nvSpPr>
          <p:cNvPr id="1060" name="Google Shape;45;g2f838c1bf0d_0_234"/>
          <p:cNvSpPr txBox="1">
            <a:spLocks noGrp="1"/>
          </p:cNvSpPr>
          <p:nvPr>
            <p:ph type="body" idx="13"/>
          </p:nvPr>
        </p:nvSpPr>
        <p:spPr>
          <a:xfrm>
            <a:off x="9025915" y="4279171"/>
            <a:ext cx="2344800" cy="9000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110000"/>
              </a:lnSpc>
              <a:spcBef>
                <a:spcPts val="0"/>
              </a:spcBef>
              <a:spcAft>
                <a:spcPts val="0"/>
              </a:spcAft>
              <a:buClr>
                <a:schemeClr val="accent1"/>
              </a:buClr>
              <a:buSzPts val="1400"/>
              <a:buFont typeface="Arial"/>
              <a:buNone/>
              <a:defRPr sz="1400" b="1" i="0" u="none" strike="noStrike" cap="none">
                <a:solidFill>
                  <a:schemeClr val="accent1"/>
                </a:solidFill>
                <a:latin typeface="Meiryo"/>
                <a:ea typeface="Meiryo"/>
                <a:cs typeface="Meiryo"/>
                <a:sym typeface="Meiryo"/>
              </a:defRPr>
            </a:lvl1pPr>
            <a:lvl2pPr marL="914400" marR="0" lvl="1" indent="-228600" algn="l">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a:p>
        </p:txBody>
      </p:sp>
      <p:sp>
        <p:nvSpPr>
          <p:cNvPr id="1061" name="Google Shape;46;g2f838c1bf0d_0_234"/>
          <p:cNvSpPr>
            <a:spLocks noGrp="1"/>
          </p:cNvSpPr>
          <p:nvPr>
            <p:ph type="pic" idx="14"/>
          </p:nvPr>
        </p:nvSpPr>
        <p:spPr>
          <a:xfrm>
            <a:off x="9031011" y="2759372"/>
            <a:ext cx="2334600" cy="147510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7_ユーザー設定レイアウト">
  <p:cSld name="7_ユーザー設定レイアウト">
    <p:spTree>
      <p:nvGrpSpPr>
        <p:cNvPr id="0" name=""/>
        <p:cNvGrpSpPr/>
        <p:nvPr/>
      </p:nvGrpSpPr>
      <p:grpSpPr>
        <a:xfrm>
          <a:off x="0" y="0"/>
          <a:ext cx="0" cy="0"/>
          <a:chOff x="0" y="0"/>
          <a:chExt cx="0" cy="0"/>
        </a:xfrm>
      </p:grpSpPr>
      <p:sp>
        <p:nvSpPr>
          <p:cNvPr id="1063" name="Google Shape;48;p119"/>
          <p:cNvSpPr txBox="1">
            <a:spLocks noGrp="1"/>
          </p:cNvSpPr>
          <p:nvPr>
            <p:ph type="body" idx="1"/>
          </p:nvPr>
        </p:nvSpPr>
        <p:spPr>
          <a:xfrm>
            <a:off x="814917" y="1188000"/>
            <a:ext cx="10562166" cy="1056462"/>
          </a:xfrm>
          <a:prstGeom prst="rect">
            <a:avLst/>
          </a:prstGeom>
          <a:noFill/>
          <a:ln>
            <a:noFill/>
          </a:ln>
        </p:spPr>
        <p:txBody>
          <a:bodyPr spcFirstLastPara="1" wrap="square" lIns="91425" tIns="45700" rIns="91425" bIns="45700" anchor="t" anchorCtr="0">
            <a:noAutofit/>
          </a:bodyPr>
          <a:lstStyle>
            <a:lvl1pPr marL="457200" marR="0" lvl="0" indent="-228600" algn="ctr">
              <a:lnSpc>
                <a:spcPct val="120000"/>
              </a:lnSpc>
              <a:spcBef>
                <a:spcPts val="0"/>
              </a:spcBef>
              <a:spcAft>
                <a:spcPts val="0"/>
              </a:spcAft>
              <a:buClr>
                <a:schemeClr val="dk1"/>
              </a:buClr>
              <a:buSzPts val="1400"/>
              <a:buFont typeface="Arial"/>
              <a:buNone/>
              <a:defRPr sz="1400" b="0" i="0" u="none" strike="noStrike" cap="none">
                <a:solidFill>
                  <a:schemeClr val="dk1"/>
                </a:solidFill>
                <a:latin typeface="Meiryo"/>
                <a:ea typeface="Meiryo"/>
                <a:cs typeface="Meiryo"/>
                <a:sym typeface="Meiryo"/>
              </a:defRPr>
            </a:lvl1pPr>
            <a:lvl2pPr marL="914400" marR="0" lvl="1" indent="-228600" algn="l">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a:p>
        </p:txBody>
      </p:sp>
      <p:sp>
        <p:nvSpPr>
          <p:cNvPr id="1064" name="Google Shape;49;p119"/>
          <p:cNvSpPr txBox="1">
            <a:spLocks noGrp="1"/>
          </p:cNvSpPr>
          <p:nvPr>
            <p:ph type="body" idx="2"/>
          </p:nvPr>
        </p:nvSpPr>
        <p:spPr>
          <a:xfrm>
            <a:off x="960000" y="252000"/>
            <a:ext cx="10417083" cy="360000"/>
          </a:xfrm>
          <a:prstGeom prst="rect">
            <a:avLst/>
          </a:prstGeom>
          <a:noFill/>
          <a:ln>
            <a:noFill/>
          </a:ln>
        </p:spPr>
        <p:txBody>
          <a:bodyPr spcFirstLastPara="1" wrap="square" lIns="91425" tIns="45700" rIns="91425" bIns="45700" anchor="t" anchorCtr="0">
            <a:noAutofit/>
          </a:bodyPr>
          <a:lstStyle>
            <a:lvl1pPr marL="457200" marR="0" lvl="0" indent="-228600" algn="l">
              <a:lnSpc>
                <a:spcPct val="120000"/>
              </a:lnSpc>
              <a:spcBef>
                <a:spcPts val="0"/>
              </a:spcBef>
              <a:spcAft>
                <a:spcPts val="0"/>
              </a:spcAft>
              <a:buClr>
                <a:schemeClr val="accent2"/>
              </a:buClr>
              <a:buSzPts val="1300"/>
              <a:buFont typeface="Arial"/>
              <a:buNone/>
              <a:defRPr sz="1300" b="0" i="0" u="none" strike="noStrike" cap="none">
                <a:solidFill>
                  <a:schemeClr val="accent2"/>
                </a:solidFill>
                <a:latin typeface="Meiryo"/>
                <a:ea typeface="Meiryo"/>
                <a:cs typeface="Meiryo"/>
                <a:sym typeface="Meiryo"/>
              </a:defRPr>
            </a:lvl1pPr>
            <a:lvl2pPr marL="914400" marR="0" lvl="1" indent="-228600" algn="l">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a:p>
        </p:txBody>
      </p:sp>
      <p:sp>
        <p:nvSpPr>
          <p:cNvPr id="1065" name="Google Shape;50;p119"/>
          <p:cNvSpPr txBox="1">
            <a:spLocks noGrp="1"/>
          </p:cNvSpPr>
          <p:nvPr>
            <p:ph type="sldNum" idx="12"/>
          </p:nvPr>
        </p:nvSpPr>
        <p:spPr>
          <a:xfrm>
            <a:off x="5732656" y="6530976"/>
            <a:ext cx="726688" cy="3270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600"/>
              <a:buFont typeface="Arial"/>
              <a:buNone/>
              <a:defRPr sz="600" b="0" i="0" u="none" strike="noStrike" cap="none">
                <a:solidFill>
                  <a:schemeClr val="lt2"/>
                </a:solidFill>
                <a:latin typeface="Meiryo"/>
                <a:ea typeface="Meiryo"/>
                <a:cs typeface="Meiryo"/>
                <a:sym typeface="Meiryo"/>
              </a:defRPr>
            </a:lvl1pPr>
            <a:lvl2pPr marL="0" marR="0" lvl="1" indent="0" algn="ctr" rtl="0">
              <a:lnSpc>
                <a:spcPct val="100000"/>
              </a:lnSpc>
              <a:spcBef>
                <a:spcPts val="0"/>
              </a:spcBef>
              <a:spcAft>
                <a:spcPts val="0"/>
              </a:spcAft>
              <a:buClr>
                <a:srgbClr val="000000"/>
              </a:buClr>
              <a:buSzPts val="600"/>
              <a:buFont typeface="Arial"/>
              <a:buNone/>
              <a:defRPr sz="600" b="0" i="0" u="none" strike="noStrike" cap="none">
                <a:solidFill>
                  <a:schemeClr val="lt2"/>
                </a:solidFill>
                <a:latin typeface="Meiryo"/>
                <a:ea typeface="Meiryo"/>
                <a:cs typeface="Meiryo"/>
                <a:sym typeface="Meiryo"/>
              </a:defRPr>
            </a:lvl2pPr>
            <a:lvl3pPr marL="0" marR="0" lvl="2" indent="0" algn="ctr" rtl="0">
              <a:lnSpc>
                <a:spcPct val="100000"/>
              </a:lnSpc>
              <a:spcBef>
                <a:spcPts val="0"/>
              </a:spcBef>
              <a:spcAft>
                <a:spcPts val="0"/>
              </a:spcAft>
              <a:buClr>
                <a:srgbClr val="000000"/>
              </a:buClr>
              <a:buSzPts val="600"/>
              <a:buFont typeface="Arial"/>
              <a:buNone/>
              <a:defRPr sz="600" b="0" i="0" u="none" strike="noStrike" cap="none">
                <a:solidFill>
                  <a:schemeClr val="lt2"/>
                </a:solidFill>
                <a:latin typeface="Meiryo"/>
                <a:ea typeface="Meiryo"/>
                <a:cs typeface="Meiryo"/>
                <a:sym typeface="Meiryo"/>
              </a:defRPr>
            </a:lvl3pPr>
            <a:lvl4pPr marL="0" marR="0" lvl="3" indent="0" algn="ctr" rtl="0">
              <a:lnSpc>
                <a:spcPct val="100000"/>
              </a:lnSpc>
              <a:spcBef>
                <a:spcPts val="0"/>
              </a:spcBef>
              <a:spcAft>
                <a:spcPts val="0"/>
              </a:spcAft>
              <a:buClr>
                <a:srgbClr val="000000"/>
              </a:buClr>
              <a:buSzPts val="600"/>
              <a:buFont typeface="Arial"/>
              <a:buNone/>
              <a:defRPr sz="600" b="0" i="0" u="none" strike="noStrike" cap="none">
                <a:solidFill>
                  <a:schemeClr val="lt2"/>
                </a:solidFill>
                <a:latin typeface="Meiryo"/>
                <a:ea typeface="Meiryo"/>
                <a:cs typeface="Meiryo"/>
                <a:sym typeface="Meiryo"/>
              </a:defRPr>
            </a:lvl4pPr>
            <a:lvl5pPr marL="0" marR="0" lvl="4" indent="0" algn="ctr" rtl="0">
              <a:lnSpc>
                <a:spcPct val="100000"/>
              </a:lnSpc>
              <a:spcBef>
                <a:spcPts val="0"/>
              </a:spcBef>
              <a:spcAft>
                <a:spcPts val="0"/>
              </a:spcAft>
              <a:buClr>
                <a:srgbClr val="000000"/>
              </a:buClr>
              <a:buSzPts val="600"/>
              <a:buFont typeface="Arial"/>
              <a:buNone/>
              <a:defRPr sz="600" b="0" i="0" u="none" strike="noStrike" cap="none">
                <a:solidFill>
                  <a:schemeClr val="lt2"/>
                </a:solidFill>
                <a:latin typeface="Meiryo"/>
                <a:ea typeface="Meiryo"/>
                <a:cs typeface="Meiryo"/>
                <a:sym typeface="Meiryo"/>
              </a:defRPr>
            </a:lvl5pPr>
            <a:lvl6pPr marL="0" marR="0" lvl="5" indent="0" algn="ctr" rtl="0">
              <a:lnSpc>
                <a:spcPct val="100000"/>
              </a:lnSpc>
              <a:spcBef>
                <a:spcPts val="0"/>
              </a:spcBef>
              <a:spcAft>
                <a:spcPts val="0"/>
              </a:spcAft>
              <a:buClr>
                <a:srgbClr val="000000"/>
              </a:buClr>
              <a:buSzPts val="600"/>
              <a:buFont typeface="Arial"/>
              <a:buNone/>
              <a:defRPr sz="600" b="0" i="0" u="none" strike="noStrike" cap="none">
                <a:solidFill>
                  <a:schemeClr val="lt2"/>
                </a:solidFill>
                <a:latin typeface="Meiryo"/>
                <a:ea typeface="Meiryo"/>
                <a:cs typeface="Meiryo"/>
                <a:sym typeface="Meiryo"/>
              </a:defRPr>
            </a:lvl6pPr>
            <a:lvl7pPr marL="0" marR="0" lvl="6" indent="0" algn="ctr" rtl="0">
              <a:lnSpc>
                <a:spcPct val="100000"/>
              </a:lnSpc>
              <a:spcBef>
                <a:spcPts val="0"/>
              </a:spcBef>
              <a:spcAft>
                <a:spcPts val="0"/>
              </a:spcAft>
              <a:buClr>
                <a:srgbClr val="000000"/>
              </a:buClr>
              <a:buSzPts val="600"/>
              <a:buFont typeface="Arial"/>
              <a:buNone/>
              <a:defRPr sz="600" b="0" i="0" u="none" strike="noStrike" cap="none">
                <a:solidFill>
                  <a:schemeClr val="lt2"/>
                </a:solidFill>
                <a:latin typeface="Meiryo"/>
                <a:ea typeface="Meiryo"/>
                <a:cs typeface="Meiryo"/>
                <a:sym typeface="Meiryo"/>
              </a:defRPr>
            </a:lvl7pPr>
            <a:lvl8pPr marL="0" marR="0" lvl="7" indent="0" algn="ctr" rtl="0">
              <a:lnSpc>
                <a:spcPct val="100000"/>
              </a:lnSpc>
              <a:spcBef>
                <a:spcPts val="0"/>
              </a:spcBef>
              <a:spcAft>
                <a:spcPts val="0"/>
              </a:spcAft>
              <a:buClr>
                <a:srgbClr val="000000"/>
              </a:buClr>
              <a:buSzPts val="600"/>
              <a:buFont typeface="Arial"/>
              <a:buNone/>
              <a:defRPr sz="600" b="0" i="0" u="none" strike="noStrike" cap="none">
                <a:solidFill>
                  <a:schemeClr val="lt2"/>
                </a:solidFill>
                <a:latin typeface="Meiryo"/>
                <a:ea typeface="Meiryo"/>
                <a:cs typeface="Meiryo"/>
                <a:sym typeface="Meiryo"/>
              </a:defRPr>
            </a:lvl8pPr>
            <a:lvl9pPr marL="0" marR="0" lvl="8" indent="0" algn="ctr" rtl="0">
              <a:lnSpc>
                <a:spcPct val="100000"/>
              </a:lnSpc>
              <a:spcBef>
                <a:spcPts val="0"/>
              </a:spcBef>
              <a:spcAft>
                <a:spcPts val="0"/>
              </a:spcAft>
              <a:buClr>
                <a:srgbClr val="000000"/>
              </a:buClr>
              <a:buSzPts val="600"/>
              <a:buFont typeface="Arial"/>
              <a:buNone/>
              <a:defRPr sz="600" b="0" i="0" u="none" strike="noStrike" cap="none">
                <a:solidFill>
                  <a:schemeClr val="lt2"/>
                </a:solidFill>
                <a:latin typeface="Meiryo"/>
                <a:ea typeface="Meiryo"/>
                <a:cs typeface="Meiryo"/>
                <a:sym typeface="Meiryo"/>
              </a:defRPr>
            </a:lvl9pPr>
          </a:lstStyle>
          <a:p>
            <a:pPr marL="0" lvl="0" indent="0" algn="ctr" rtl="0">
              <a:spcBef>
                <a:spcPts val="0"/>
              </a:spcBef>
              <a:spcAft>
                <a:spcPts val="0"/>
              </a:spcAft>
              <a:buNone/>
            </a:pPr>
            <a:fld id="{00000000-1234-1234-1234-123412341234}" type="slidenum">
              <a:rPr lang="ja-JP"/>
              <a:t>‹#›</a:t>
            </a:fld>
            <a:endParaRPr/>
          </a:p>
        </p:txBody>
      </p:sp>
      <p:sp>
        <p:nvSpPr>
          <p:cNvPr id="1066" name="Google Shape;51;p119"/>
          <p:cNvSpPr txBox="1">
            <a:spLocks noGrp="1"/>
          </p:cNvSpPr>
          <p:nvPr>
            <p:ph type="body" idx="3"/>
          </p:nvPr>
        </p:nvSpPr>
        <p:spPr>
          <a:xfrm>
            <a:off x="814917" y="2733335"/>
            <a:ext cx="10562166" cy="612000"/>
          </a:xfrm>
          <a:prstGeom prst="rect">
            <a:avLst/>
          </a:prstGeom>
          <a:noFill/>
          <a:ln>
            <a:noFill/>
          </a:ln>
        </p:spPr>
        <p:txBody>
          <a:bodyPr spcFirstLastPara="1" wrap="square" lIns="91425" tIns="45700" rIns="91425" bIns="45700" anchor="t" anchorCtr="0">
            <a:noAutofit/>
          </a:bodyPr>
          <a:lstStyle>
            <a:lvl1pPr marL="457200" marR="0" lvl="0" indent="-228600" algn="ctr">
              <a:lnSpc>
                <a:spcPct val="120000"/>
              </a:lnSpc>
              <a:spcBef>
                <a:spcPts val="0"/>
              </a:spcBef>
              <a:spcAft>
                <a:spcPts val="0"/>
              </a:spcAft>
              <a:buClr>
                <a:schemeClr val="dk1"/>
              </a:buClr>
              <a:buSzPts val="2700"/>
              <a:buFont typeface="Arial"/>
              <a:buNone/>
              <a:defRPr sz="2700" b="1" i="0" u="none" strike="noStrike" cap="none">
                <a:solidFill>
                  <a:schemeClr val="dk1"/>
                </a:solidFill>
                <a:latin typeface="Meiryo"/>
                <a:ea typeface="Meiryo"/>
                <a:cs typeface="Meiryo"/>
                <a:sym typeface="Meiryo"/>
              </a:defRPr>
            </a:lvl1pPr>
            <a:lvl2pPr marL="914400" marR="0" lvl="1" indent="-228600" algn="l">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a:p>
        </p:txBody>
      </p:sp>
      <p:sp>
        <p:nvSpPr>
          <p:cNvPr id="1067" name="Google Shape;52;p119"/>
          <p:cNvSpPr txBox="1">
            <a:spLocks noGrp="1"/>
          </p:cNvSpPr>
          <p:nvPr>
            <p:ph type="body" idx="4"/>
          </p:nvPr>
        </p:nvSpPr>
        <p:spPr>
          <a:xfrm>
            <a:off x="1215669" y="3902850"/>
            <a:ext cx="4214052" cy="1345100"/>
          </a:xfrm>
          <a:prstGeom prst="rect">
            <a:avLst/>
          </a:prstGeom>
          <a:noFill/>
          <a:ln>
            <a:noFill/>
          </a:ln>
        </p:spPr>
        <p:txBody>
          <a:bodyPr spcFirstLastPara="1" wrap="square" lIns="91425" tIns="45700" rIns="91425" bIns="45700" anchor="t" anchorCtr="0">
            <a:noAutofit/>
          </a:bodyPr>
          <a:lstStyle>
            <a:lvl1pPr marL="457200" marR="0" lvl="0" indent="-317500" algn="l">
              <a:lnSpc>
                <a:spcPct val="180000"/>
              </a:lnSpc>
              <a:spcBef>
                <a:spcPts val="0"/>
              </a:spcBef>
              <a:spcAft>
                <a:spcPts val="0"/>
              </a:spcAft>
              <a:buClr>
                <a:schemeClr val="dk1"/>
              </a:buClr>
              <a:buSzPts val="1400"/>
              <a:buFont typeface="Noto Sans Symbols"/>
              <a:buChar char="●"/>
              <a:defRPr sz="1400" b="0" i="0" u="none" strike="noStrike" cap="none">
                <a:solidFill>
                  <a:schemeClr val="dk1"/>
                </a:solidFill>
                <a:latin typeface="Meiryo"/>
                <a:ea typeface="Meiryo"/>
                <a:cs typeface="Meiryo"/>
                <a:sym typeface="Meiryo"/>
              </a:defRPr>
            </a:lvl1pPr>
            <a:lvl2pPr marL="914400" marR="0" lvl="1" indent="-228600" algn="l">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a:p>
        </p:txBody>
      </p:sp>
      <p:sp>
        <p:nvSpPr>
          <p:cNvPr id="1068" name="Google Shape;53;p119"/>
          <p:cNvSpPr txBox="1">
            <a:spLocks noGrp="1"/>
          </p:cNvSpPr>
          <p:nvPr>
            <p:ph type="body" idx="5"/>
          </p:nvPr>
        </p:nvSpPr>
        <p:spPr>
          <a:xfrm>
            <a:off x="5532542" y="3902850"/>
            <a:ext cx="5443790" cy="1345100"/>
          </a:xfrm>
          <a:prstGeom prst="rect">
            <a:avLst/>
          </a:prstGeom>
          <a:noFill/>
          <a:ln>
            <a:noFill/>
          </a:ln>
        </p:spPr>
        <p:txBody>
          <a:bodyPr spcFirstLastPara="1" wrap="square" lIns="91425" tIns="45700" rIns="91425" bIns="45700" anchor="t" anchorCtr="0">
            <a:noAutofit/>
          </a:bodyPr>
          <a:lstStyle>
            <a:lvl1pPr marL="457200" marR="0" lvl="0" indent="-317500" algn="l">
              <a:lnSpc>
                <a:spcPct val="180000"/>
              </a:lnSpc>
              <a:spcBef>
                <a:spcPts val="0"/>
              </a:spcBef>
              <a:spcAft>
                <a:spcPts val="0"/>
              </a:spcAft>
              <a:buClr>
                <a:schemeClr val="dk1"/>
              </a:buClr>
              <a:buSzPts val="1400"/>
              <a:buFont typeface="Noto Sans Symbols"/>
              <a:buChar char="●"/>
              <a:defRPr sz="1400" b="0" i="0" u="none" strike="noStrike" cap="none">
                <a:solidFill>
                  <a:schemeClr val="dk1"/>
                </a:solidFill>
                <a:latin typeface="Meiryo"/>
                <a:ea typeface="Meiryo"/>
                <a:cs typeface="Meiryo"/>
                <a:sym typeface="Meiryo"/>
              </a:defRPr>
            </a:lvl1pPr>
            <a:lvl2pPr marL="914400" marR="0" lvl="1" indent="-228600" algn="l">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0" name=""/>
        <p:cNvGrpSpPr/>
        <p:nvPr/>
      </p:nvGrpSpPr>
      <p:grpSpPr>
        <a:xfrm>
          <a:off x="0" y="0"/>
          <a:ext cx="0" cy="0"/>
          <a:chOff x="0" y="0"/>
          <a:chExt cx="0" cy="0"/>
        </a:xfrm>
      </p:grpSpPr>
      <p:sp>
        <p:nvSpPr>
          <p:cNvPr id="1070" name="Google Shape;55;p120"/>
          <p:cNvSpPr txBox="1">
            <a:spLocks noGrp="1"/>
          </p:cNvSpPr>
          <p:nvPr>
            <p:ph type="sldNum" idx="12"/>
          </p:nvPr>
        </p:nvSpPr>
        <p:spPr>
          <a:xfrm>
            <a:off x="11417111" y="6399270"/>
            <a:ext cx="483612" cy="19158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900"/>
              <a:buFont typeface="Arial"/>
              <a:buNone/>
              <a:defRPr sz="731" b="0" i="0" u="none" strike="noStrike" cap="none">
                <a:solidFill>
                  <a:schemeClr val="accent6"/>
                </a:solidFill>
                <a:latin typeface="Meiryo"/>
                <a:ea typeface="Meiryo"/>
                <a:cs typeface="Meiryo"/>
                <a:sym typeface="Meiryo"/>
              </a:defRPr>
            </a:lvl1pPr>
            <a:lvl2pPr marL="0" marR="0" lvl="1" indent="0" algn="r" rtl="0">
              <a:lnSpc>
                <a:spcPct val="100000"/>
              </a:lnSpc>
              <a:spcBef>
                <a:spcPts val="0"/>
              </a:spcBef>
              <a:spcAft>
                <a:spcPts val="0"/>
              </a:spcAft>
              <a:buClr>
                <a:srgbClr val="000000"/>
              </a:buClr>
              <a:buSzPts val="900"/>
              <a:buFont typeface="Arial"/>
              <a:buNone/>
              <a:defRPr sz="731" b="0" i="0" u="none" strike="noStrike" cap="none">
                <a:solidFill>
                  <a:schemeClr val="accent6"/>
                </a:solidFill>
                <a:latin typeface="Meiryo"/>
                <a:ea typeface="Meiryo"/>
                <a:cs typeface="Meiryo"/>
                <a:sym typeface="Meiryo"/>
              </a:defRPr>
            </a:lvl2pPr>
            <a:lvl3pPr marL="0" marR="0" lvl="2" indent="0" algn="r" rtl="0">
              <a:lnSpc>
                <a:spcPct val="100000"/>
              </a:lnSpc>
              <a:spcBef>
                <a:spcPts val="0"/>
              </a:spcBef>
              <a:spcAft>
                <a:spcPts val="0"/>
              </a:spcAft>
              <a:buClr>
                <a:srgbClr val="000000"/>
              </a:buClr>
              <a:buSzPts val="900"/>
              <a:buFont typeface="Arial"/>
              <a:buNone/>
              <a:defRPr sz="731" b="0" i="0" u="none" strike="noStrike" cap="none">
                <a:solidFill>
                  <a:schemeClr val="accent6"/>
                </a:solidFill>
                <a:latin typeface="Meiryo"/>
                <a:ea typeface="Meiryo"/>
                <a:cs typeface="Meiryo"/>
                <a:sym typeface="Meiryo"/>
              </a:defRPr>
            </a:lvl3pPr>
            <a:lvl4pPr marL="0" marR="0" lvl="3" indent="0" algn="r" rtl="0">
              <a:lnSpc>
                <a:spcPct val="100000"/>
              </a:lnSpc>
              <a:spcBef>
                <a:spcPts val="0"/>
              </a:spcBef>
              <a:spcAft>
                <a:spcPts val="0"/>
              </a:spcAft>
              <a:buClr>
                <a:srgbClr val="000000"/>
              </a:buClr>
              <a:buSzPts val="900"/>
              <a:buFont typeface="Arial"/>
              <a:buNone/>
              <a:defRPr sz="731" b="0" i="0" u="none" strike="noStrike" cap="none">
                <a:solidFill>
                  <a:schemeClr val="accent6"/>
                </a:solidFill>
                <a:latin typeface="Meiryo"/>
                <a:ea typeface="Meiryo"/>
                <a:cs typeface="Meiryo"/>
                <a:sym typeface="Meiryo"/>
              </a:defRPr>
            </a:lvl4pPr>
            <a:lvl5pPr marL="0" marR="0" lvl="4" indent="0" algn="r" rtl="0">
              <a:lnSpc>
                <a:spcPct val="100000"/>
              </a:lnSpc>
              <a:spcBef>
                <a:spcPts val="0"/>
              </a:spcBef>
              <a:spcAft>
                <a:spcPts val="0"/>
              </a:spcAft>
              <a:buClr>
                <a:srgbClr val="000000"/>
              </a:buClr>
              <a:buSzPts val="900"/>
              <a:buFont typeface="Arial"/>
              <a:buNone/>
              <a:defRPr sz="731" b="0" i="0" u="none" strike="noStrike" cap="none">
                <a:solidFill>
                  <a:schemeClr val="accent6"/>
                </a:solidFill>
                <a:latin typeface="Meiryo"/>
                <a:ea typeface="Meiryo"/>
                <a:cs typeface="Meiryo"/>
                <a:sym typeface="Meiryo"/>
              </a:defRPr>
            </a:lvl5pPr>
            <a:lvl6pPr marL="0" marR="0" lvl="5" indent="0" algn="r" rtl="0">
              <a:lnSpc>
                <a:spcPct val="100000"/>
              </a:lnSpc>
              <a:spcBef>
                <a:spcPts val="0"/>
              </a:spcBef>
              <a:spcAft>
                <a:spcPts val="0"/>
              </a:spcAft>
              <a:buClr>
                <a:srgbClr val="000000"/>
              </a:buClr>
              <a:buSzPts val="900"/>
              <a:buFont typeface="Arial"/>
              <a:buNone/>
              <a:defRPr sz="731" b="0" i="0" u="none" strike="noStrike" cap="none">
                <a:solidFill>
                  <a:schemeClr val="accent6"/>
                </a:solidFill>
                <a:latin typeface="Meiryo"/>
                <a:ea typeface="Meiryo"/>
                <a:cs typeface="Meiryo"/>
                <a:sym typeface="Meiryo"/>
              </a:defRPr>
            </a:lvl6pPr>
            <a:lvl7pPr marL="0" marR="0" lvl="6" indent="0" algn="r" rtl="0">
              <a:lnSpc>
                <a:spcPct val="100000"/>
              </a:lnSpc>
              <a:spcBef>
                <a:spcPts val="0"/>
              </a:spcBef>
              <a:spcAft>
                <a:spcPts val="0"/>
              </a:spcAft>
              <a:buClr>
                <a:srgbClr val="000000"/>
              </a:buClr>
              <a:buSzPts val="900"/>
              <a:buFont typeface="Arial"/>
              <a:buNone/>
              <a:defRPr sz="731" b="0" i="0" u="none" strike="noStrike" cap="none">
                <a:solidFill>
                  <a:schemeClr val="accent6"/>
                </a:solidFill>
                <a:latin typeface="Meiryo"/>
                <a:ea typeface="Meiryo"/>
                <a:cs typeface="Meiryo"/>
                <a:sym typeface="Meiryo"/>
              </a:defRPr>
            </a:lvl7pPr>
            <a:lvl8pPr marL="0" marR="0" lvl="7" indent="0" algn="r" rtl="0">
              <a:lnSpc>
                <a:spcPct val="100000"/>
              </a:lnSpc>
              <a:spcBef>
                <a:spcPts val="0"/>
              </a:spcBef>
              <a:spcAft>
                <a:spcPts val="0"/>
              </a:spcAft>
              <a:buClr>
                <a:srgbClr val="000000"/>
              </a:buClr>
              <a:buSzPts val="900"/>
              <a:buFont typeface="Arial"/>
              <a:buNone/>
              <a:defRPr sz="731" b="0" i="0" u="none" strike="noStrike" cap="none">
                <a:solidFill>
                  <a:schemeClr val="accent6"/>
                </a:solidFill>
                <a:latin typeface="Meiryo"/>
                <a:ea typeface="Meiryo"/>
                <a:cs typeface="Meiryo"/>
                <a:sym typeface="Meiryo"/>
              </a:defRPr>
            </a:lvl8pPr>
            <a:lvl9pPr marL="0" marR="0" lvl="8" indent="0" algn="r" rtl="0">
              <a:lnSpc>
                <a:spcPct val="100000"/>
              </a:lnSpc>
              <a:spcBef>
                <a:spcPts val="0"/>
              </a:spcBef>
              <a:spcAft>
                <a:spcPts val="0"/>
              </a:spcAft>
              <a:buClr>
                <a:srgbClr val="000000"/>
              </a:buClr>
              <a:buSzPts val="900"/>
              <a:buFont typeface="Arial"/>
              <a:buNone/>
              <a:defRPr sz="731" b="0" i="0" u="none" strike="noStrike" cap="none">
                <a:solidFill>
                  <a:schemeClr val="accent6"/>
                </a:solidFill>
                <a:latin typeface="Meiryo"/>
                <a:ea typeface="Meiryo"/>
                <a:cs typeface="Meiryo"/>
                <a:sym typeface="Meiryo"/>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4_ユーザー設定レイアウト">
  <p:cSld name="24_ユーザー設定レイアウト">
    <p:spTree>
      <p:nvGrpSpPr>
        <p:cNvPr id="0" name=""/>
        <p:cNvGrpSpPr/>
        <p:nvPr/>
      </p:nvGrpSpPr>
      <p:grpSpPr>
        <a:xfrm>
          <a:off x="0" y="0"/>
          <a:ext cx="0" cy="0"/>
          <a:chOff x="0" y="0"/>
          <a:chExt cx="0" cy="0"/>
        </a:xfrm>
      </p:grpSpPr>
      <p:sp>
        <p:nvSpPr>
          <p:cNvPr id="1072" name="Google Shape;57;p121"/>
          <p:cNvSpPr txBox="1">
            <a:spLocks noGrp="1"/>
          </p:cNvSpPr>
          <p:nvPr>
            <p:ph type="body" idx="1"/>
          </p:nvPr>
        </p:nvSpPr>
        <p:spPr>
          <a:xfrm>
            <a:off x="960000" y="252000"/>
            <a:ext cx="10417083" cy="360000"/>
          </a:xfrm>
          <a:prstGeom prst="rect">
            <a:avLst/>
          </a:prstGeom>
          <a:noFill/>
          <a:ln>
            <a:noFill/>
          </a:ln>
        </p:spPr>
        <p:txBody>
          <a:bodyPr spcFirstLastPara="1" wrap="square" lIns="91425" tIns="45700" rIns="91425" bIns="45700" anchor="t" anchorCtr="0">
            <a:noAutofit/>
          </a:bodyPr>
          <a:lstStyle>
            <a:lvl1pPr marL="457200" marR="0" lvl="0" indent="-228600" algn="l">
              <a:lnSpc>
                <a:spcPct val="120000"/>
              </a:lnSpc>
              <a:spcBef>
                <a:spcPts val="0"/>
              </a:spcBef>
              <a:spcAft>
                <a:spcPts val="0"/>
              </a:spcAft>
              <a:buClr>
                <a:srgbClr val="000000"/>
              </a:buClr>
              <a:buSzPts val="1300"/>
              <a:buFont typeface="Arial"/>
              <a:buNone/>
              <a:defRPr sz="1300" b="0" i="0" u="none" strike="noStrike" cap="none">
                <a:solidFill>
                  <a:schemeClr val="accent2"/>
                </a:solidFill>
                <a:latin typeface="Meiryo"/>
                <a:ea typeface="Meiryo"/>
                <a:cs typeface="Meiryo"/>
                <a:sym typeface="Meiryo"/>
              </a:defRPr>
            </a:lvl1pPr>
            <a:lvl2pPr marL="914400" marR="0" lvl="1" indent="-228600" algn="l">
              <a:lnSpc>
                <a:spcPct val="100000"/>
              </a:lnSpc>
              <a:spcBef>
                <a:spcPts val="0"/>
              </a:spcBef>
              <a:spcAft>
                <a:spcPts val="0"/>
              </a:spcAft>
              <a:buClr>
                <a:srgbClr val="000000"/>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a:lnSpc>
                <a:spcPct val="100000"/>
              </a:lnSpc>
              <a:spcBef>
                <a:spcPts val="0"/>
              </a:spcBef>
              <a:spcAft>
                <a:spcPts val="0"/>
              </a:spcAft>
              <a:buClr>
                <a:srgbClr val="000000"/>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a:lnSpc>
                <a:spcPct val="100000"/>
              </a:lnSpc>
              <a:spcBef>
                <a:spcPts val="0"/>
              </a:spcBef>
              <a:spcAft>
                <a:spcPts val="0"/>
              </a:spcAft>
              <a:buClr>
                <a:srgbClr val="000000"/>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a:lnSpc>
                <a:spcPct val="100000"/>
              </a:lnSpc>
              <a:spcBef>
                <a:spcPts val="0"/>
              </a:spcBef>
              <a:spcAft>
                <a:spcPts val="0"/>
              </a:spcAft>
              <a:buClr>
                <a:srgbClr val="000000"/>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a:lnSpc>
                <a:spcPct val="100000"/>
              </a:lnSpc>
              <a:spcBef>
                <a:spcPts val="0"/>
              </a:spcBef>
              <a:spcAft>
                <a:spcPts val="0"/>
              </a:spcAft>
              <a:buClr>
                <a:srgbClr val="000000"/>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a:lnSpc>
                <a:spcPct val="100000"/>
              </a:lnSpc>
              <a:spcBef>
                <a:spcPts val="0"/>
              </a:spcBef>
              <a:spcAft>
                <a:spcPts val="0"/>
              </a:spcAft>
              <a:buClr>
                <a:srgbClr val="000000"/>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a:lnSpc>
                <a:spcPct val="100000"/>
              </a:lnSpc>
              <a:spcBef>
                <a:spcPts val="0"/>
              </a:spcBef>
              <a:spcAft>
                <a:spcPts val="0"/>
              </a:spcAft>
              <a:buClr>
                <a:srgbClr val="000000"/>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a:lnSpc>
                <a:spcPct val="100000"/>
              </a:lnSpc>
              <a:spcBef>
                <a:spcPts val="0"/>
              </a:spcBef>
              <a:spcAft>
                <a:spcPts val="0"/>
              </a:spcAft>
              <a:buClr>
                <a:srgbClr val="000000"/>
              </a:buClr>
              <a:buSzPts val="1600"/>
              <a:buFont typeface="Arial"/>
              <a:buNone/>
              <a:defRPr sz="1600" b="0" i="0" u="none" strike="noStrike" cap="none">
                <a:solidFill>
                  <a:srgbClr val="88898D"/>
                </a:solidFill>
                <a:latin typeface="Arial"/>
                <a:ea typeface="Arial"/>
                <a:cs typeface="Arial"/>
                <a:sym typeface="Arial"/>
              </a:defRPr>
            </a:lvl9pPr>
          </a:lstStyle>
          <a:p>
            <a:endParaRPr/>
          </a:p>
        </p:txBody>
      </p:sp>
      <p:sp>
        <p:nvSpPr>
          <p:cNvPr id="1073" name="Google Shape;58;p121"/>
          <p:cNvSpPr txBox="1">
            <a:spLocks noGrp="1"/>
          </p:cNvSpPr>
          <p:nvPr>
            <p:ph type="sldNum" idx="12"/>
          </p:nvPr>
        </p:nvSpPr>
        <p:spPr>
          <a:xfrm>
            <a:off x="5732656" y="6530976"/>
            <a:ext cx="726688" cy="3270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600"/>
              <a:buFont typeface="Arial"/>
              <a:buNone/>
              <a:defRPr sz="600" b="0" i="0" u="none" strike="noStrike" cap="none">
                <a:solidFill>
                  <a:schemeClr val="dk2"/>
                </a:solidFill>
                <a:latin typeface="Meiryo"/>
                <a:ea typeface="Meiryo"/>
                <a:cs typeface="Meiryo"/>
                <a:sym typeface="Meiryo"/>
              </a:defRPr>
            </a:lvl1pPr>
            <a:lvl2pPr marL="0" marR="0" lvl="1" indent="0" algn="ctr" rtl="0">
              <a:lnSpc>
                <a:spcPct val="100000"/>
              </a:lnSpc>
              <a:spcBef>
                <a:spcPts val="0"/>
              </a:spcBef>
              <a:spcAft>
                <a:spcPts val="0"/>
              </a:spcAft>
              <a:buClr>
                <a:srgbClr val="000000"/>
              </a:buClr>
              <a:buSzPts val="600"/>
              <a:buFont typeface="Arial"/>
              <a:buNone/>
              <a:defRPr sz="600" b="0" i="0" u="none" strike="noStrike" cap="none">
                <a:solidFill>
                  <a:schemeClr val="dk2"/>
                </a:solidFill>
                <a:latin typeface="Meiryo"/>
                <a:ea typeface="Meiryo"/>
                <a:cs typeface="Meiryo"/>
                <a:sym typeface="Meiryo"/>
              </a:defRPr>
            </a:lvl2pPr>
            <a:lvl3pPr marL="0" marR="0" lvl="2" indent="0" algn="ctr" rtl="0">
              <a:lnSpc>
                <a:spcPct val="100000"/>
              </a:lnSpc>
              <a:spcBef>
                <a:spcPts val="0"/>
              </a:spcBef>
              <a:spcAft>
                <a:spcPts val="0"/>
              </a:spcAft>
              <a:buClr>
                <a:srgbClr val="000000"/>
              </a:buClr>
              <a:buSzPts val="600"/>
              <a:buFont typeface="Arial"/>
              <a:buNone/>
              <a:defRPr sz="600" b="0" i="0" u="none" strike="noStrike" cap="none">
                <a:solidFill>
                  <a:schemeClr val="dk2"/>
                </a:solidFill>
                <a:latin typeface="Meiryo"/>
                <a:ea typeface="Meiryo"/>
                <a:cs typeface="Meiryo"/>
                <a:sym typeface="Meiryo"/>
              </a:defRPr>
            </a:lvl3pPr>
            <a:lvl4pPr marL="0" marR="0" lvl="3" indent="0" algn="ctr" rtl="0">
              <a:lnSpc>
                <a:spcPct val="100000"/>
              </a:lnSpc>
              <a:spcBef>
                <a:spcPts val="0"/>
              </a:spcBef>
              <a:spcAft>
                <a:spcPts val="0"/>
              </a:spcAft>
              <a:buClr>
                <a:srgbClr val="000000"/>
              </a:buClr>
              <a:buSzPts val="600"/>
              <a:buFont typeface="Arial"/>
              <a:buNone/>
              <a:defRPr sz="600" b="0" i="0" u="none" strike="noStrike" cap="none">
                <a:solidFill>
                  <a:schemeClr val="dk2"/>
                </a:solidFill>
                <a:latin typeface="Meiryo"/>
                <a:ea typeface="Meiryo"/>
                <a:cs typeface="Meiryo"/>
                <a:sym typeface="Meiryo"/>
              </a:defRPr>
            </a:lvl4pPr>
            <a:lvl5pPr marL="0" marR="0" lvl="4" indent="0" algn="ctr" rtl="0">
              <a:lnSpc>
                <a:spcPct val="100000"/>
              </a:lnSpc>
              <a:spcBef>
                <a:spcPts val="0"/>
              </a:spcBef>
              <a:spcAft>
                <a:spcPts val="0"/>
              </a:spcAft>
              <a:buClr>
                <a:srgbClr val="000000"/>
              </a:buClr>
              <a:buSzPts val="600"/>
              <a:buFont typeface="Arial"/>
              <a:buNone/>
              <a:defRPr sz="600" b="0" i="0" u="none" strike="noStrike" cap="none">
                <a:solidFill>
                  <a:schemeClr val="dk2"/>
                </a:solidFill>
                <a:latin typeface="Meiryo"/>
                <a:ea typeface="Meiryo"/>
                <a:cs typeface="Meiryo"/>
                <a:sym typeface="Meiryo"/>
              </a:defRPr>
            </a:lvl5pPr>
            <a:lvl6pPr marL="0" marR="0" lvl="5" indent="0" algn="ctr" rtl="0">
              <a:lnSpc>
                <a:spcPct val="100000"/>
              </a:lnSpc>
              <a:spcBef>
                <a:spcPts val="0"/>
              </a:spcBef>
              <a:spcAft>
                <a:spcPts val="0"/>
              </a:spcAft>
              <a:buClr>
                <a:srgbClr val="000000"/>
              </a:buClr>
              <a:buSzPts val="600"/>
              <a:buFont typeface="Arial"/>
              <a:buNone/>
              <a:defRPr sz="600" b="0" i="0" u="none" strike="noStrike" cap="none">
                <a:solidFill>
                  <a:schemeClr val="dk2"/>
                </a:solidFill>
                <a:latin typeface="Meiryo"/>
                <a:ea typeface="Meiryo"/>
                <a:cs typeface="Meiryo"/>
                <a:sym typeface="Meiryo"/>
              </a:defRPr>
            </a:lvl6pPr>
            <a:lvl7pPr marL="0" marR="0" lvl="6" indent="0" algn="ctr" rtl="0">
              <a:lnSpc>
                <a:spcPct val="100000"/>
              </a:lnSpc>
              <a:spcBef>
                <a:spcPts val="0"/>
              </a:spcBef>
              <a:spcAft>
                <a:spcPts val="0"/>
              </a:spcAft>
              <a:buClr>
                <a:srgbClr val="000000"/>
              </a:buClr>
              <a:buSzPts val="600"/>
              <a:buFont typeface="Arial"/>
              <a:buNone/>
              <a:defRPr sz="600" b="0" i="0" u="none" strike="noStrike" cap="none">
                <a:solidFill>
                  <a:schemeClr val="dk2"/>
                </a:solidFill>
                <a:latin typeface="Meiryo"/>
                <a:ea typeface="Meiryo"/>
                <a:cs typeface="Meiryo"/>
                <a:sym typeface="Meiryo"/>
              </a:defRPr>
            </a:lvl7pPr>
            <a:lvl8pPr marL="0" marR="0" lvl="7" indent="0" algn="ctr" rtl="0">
              <a:lnSpc>
                <a:spcPct val="100000"/>
              </a:lnSpc>
              <a:spcBef>
                <a:spcPts val="0"/>
              </a:spcBef>
              <a:spcAft>
                <a:spcPts val="0"/>
              </a:spcAft>
              <a:buClr>
                <a:srgbClr val="000000"/>
              </a:buClr>
              <a:buSzPts val="600"/>
              <a:buFont typeface="Arial"/>
              <a:buNone/>
              <a:defRPr sz="600" b="0" i="0" u="none" strike="noStrike" cap="none">
                <a:solidFill>
                  <a:schemeClr val="dk2"/>
                </a:solidFill>
                <a:latin typeface="Meiryo"/>
                <a:ea typeface="Meiryo"/>
                <a:cs typeface="Meiryo"/>
                <a:sym typeface="Meiryo"/>
              </a:defRPr>
            </a:lvl8pPr>
            <a:lvl9pPr marL="0" marR="0" lvl="8" indent="0" algn="ctr" rtl="0">
              <a:lnSpc>
                <a:spcPct val="100000"/>
              </a:lnSpc>
              <a:spcBef>
                <a:spcPts val="0"/>
              </a:spcBef>
              <a:spcAft>
                <a:spcPts val="0"/>
              </a:spcAft>
              <a:buClr>
                <a:srgbClr val="000000"/>
              </a:buClr>
              <a:buSzPts val="600"/>
              <a:buFont typeface="Arial"/>
              <a:buNone/>
              <a:defRPr sz="600" b="0" i="0" u="none" strike="noStrike" cap="none">
                <a:solidFill>
                  <a:schemeClr val="dk2"/>
                </a:solidFill>
                <a:latin typeface="Meiryo"/>
                <a:ea typeface="Meiryo"/>
                <a:cs typeface="Meiryo"/>
                <a:sym typeface="Meiryo"/>
              </a:defRPr>
            </a:lvl9pPr>
          </a:lstStyle>
          <a:p>
            <a:pPr marL="0" lvl="0" indent="0" algn="ct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0" name=""/>
        <p:cNvGrpSpPr/>
        <p:nvPr/>
      </p:nvGrpSpPr>
      <p:grpSpPr>
        <a:xfrm>
          <a:off x="0" y="0"/>
          <a:ext cx="0" cy="0"/>
          <a:chOff x="0" y="0"/>
          <a:chExt cx="0" cy="0"/>
        </a:xfrm>
      </p:grpSpPr>
      <p:sp>
        <p:nvSpPr>
          <p:cNvPr id="1025" name="Google Shape;10;g2f838c1bf0d_0_201"/>
          <p:cNvSpPr txBox="1">
            <a:spLocks noGrp="1"/>
          </p:cNvSpPr>
          <p:nvPr>
            <p:ph type="title"/>
          </p:nvPr>
        </p:nvSpPr>
        <p:spPr>
          <a:xfrm>
            <a:off x="838200" y="533061"/>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6000" b="0" i="0" u="none" strike="noStrike" cap="none">
                <a:solidFill>
                  <a:srgbClr val="000000"/>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26" name="Google Shape;11;g2f838c1bf0d_0_201"/>
          <p:cNvSpPr txBox="1">
            <a:spLocks noGrp="1"/>
          </p:cNvSpPr>
          <p:nvPr>
            <p:ph type="body" idx="1"/>
          </p:nvPr>
        </p:nvSpPr>
        <p:spPr>
          <a:xfrm>
            <a:off x="838200" y="1995150"/>
            <a:ext cx="10515600" cy="4351200"/>
          </a:xfrm>
          <a:prstGeom prst="rect">
            <a:avLst/>
          </a:prstGeom>
          <a:noFill/>
          <a:ln>
            <a:noFill/>
          </a:ln>
        </p:spPr>
        <p:txBody>
          <a:bodyPr spcFirstLastPara="1" wrap="square" lIns="0" tIns="45700" rIns="0" bIns="45700" anchor="t" anchorCtr="0">
            <a:normAutofit/>
          </a:bodyPr>
          <a:lstStyle>
            <a:lvl1pPr marL="457200" marR="0" lvl="0" indent="-228600" algn="l" rtl="0">
              <a:lnSpc>
                <a:spcPct val="110000"/>
              </a:lnSpc>
              <a:spcBef>
                <a:spcPts val="1000"/>
              </a:spcBef>
              <a:spcAft>
                <a:spcPts val="0"/>
              </a:spcAft>
              <a:buClr>
                <a:schemeClr val="dk1"/>
              </a:buClr>
              <a:buSzPts val="2400"/>
              <a:buFont typeface="Meiryo"/>
              <a:buNone/>
              <a:defRPr sz="2400" b="0" i="0" u="none" strike="noStrike" cap="none">
                <a:solidFill>
                  <a:schemeClr val="dk1"/>
                </a:solidFill>
                <a:latin typeface="Meiryo"/>
                <a:ea typeface="Meiryo"/>
                <a:cs typeface="Meiryo"/>
                <a:sym typeface="Meiryo"/>
              </a:defRPr>
            </a:lvl1pPr>
            <a:lvl2pPr marL="914400" marR="0" lvl="1" indent="-228600" algn="l" rtl="0">
              <a:lnSpc>
                <a:spcPct val="110000"/>
              </a:lnSpc>
              <a:spcBef>
                <a:spcPts val="500"/>
              </a:spcBef>
              <a:spcAft>
                <a:spcPts val="0"/>
              </a:spcAft>
              <a:buClr>
                <a:schemeClr val="dk1"/>
              </a:buClr>
              <a:buSzPts val="2200"/>
              <a:buFont typeface="Meiryo"/>
              <a:buNone/>
              <a:defRPr sz="2200" b="0" i="0" u="none" strike="noStrike" cap="none">
                <a:solidFill>
                  <a:schemeClr val="dk1"/>
                </a:solidFill>
                <a:latin typeface="Meiryo"/>
                <a:ea typeface="Meiryo"/>
                <a:cs typeface="Meiryo"/>
                <a:sym typeface="Meiryo"/>
              </a:defRPr>
            </a:lvl2pPr>
            <a:lvl3pPr marL="1371600" marR="0" lvl="2" indent="-228600" algn="l" rtl="0">
              <a:lnSpc>
                <a:spcPct val="110000"/>
              </a:lnSpc>
              <a:spcBef>
                <a:spcPts val="500"/>
              </a:spcBef>
              <a:spcAft>
                <a:spcPts val="0"/>
              </a:spcAft>
              <a:buClr>
                <a:schemeClr val="dk1"/>
              </a:buClr>
              <a:buSzPts val="2000"/>
              <a:buFont typeface="Meiryo"/>
              <a:buNone/>
              <a:defRPr sz="2000" b="0" i="0" u="none" strike="noStrike" cap="none">
                <a:solidFill>
                  <a:schemeClr val="dk1"/>
                </a:solidFill>
                <a:latin typeface="Meiryo"/>
                <a:ea typeface="Meiryo"/>
                <a:cs typeface="Meiryo"/>
                <a:sym typeface="Meiryo"/>
              </a:defRPr>
            </a:lvl3pPr>
            <a:lvl4pPr marL="1828800" marR="0" lvl="3" indent="-228600" algn="l" rtl="0">
              <a:lnSpc>
                <a:spcPct val="110000"/>
              </a:lnSpc>
              <a:spcBef>
                <a:spcPts val="500"/>
              </a:spcBef>
              <a:spcAft>
                <a:spcPts val="0"/>
              </a:spcAft>
              <a:buClr>
                <a:schemeClr val="dk1"/>
              </a:buClr>
              <a:buSzPts val="1800"/>
              <a:buFont typeface="Meiryo"/>
              <a:buNone/>
              <a:defRPr sz="1800" b="0" i="0" u="none" strike="noStrike" cap="none">
                <a:solidFill>
                  <a:schemeClr val="dk1"/>
                </a:solidFill>
                <a:latin typeface="Meiryo"/>
                <a:ea typeface="Meiryo"/>
                <a:cs typeface="Meiryo"/>
                <a:sym typeface="Meiryo"/>
              </a:defRPr>
            </a:lvl4pPr>
            <a:lvl5pPr marL="2286000" marR="0" lvl="4" indent="-228600" algn="l" rtl="0">
              <a:lnSpc>
                <a:spcPct val="110000"/>
              </a:lnSpc>
              <a:spcBef>
                <a:spcPts val="500"/>
              </a:spcBef>
              <a:spcAft>
                <a:spcPts val="0"/>
              </a:spcAft>
              <a:buClr>
                <a:schemeClr val="dk1"/>
              </a:buClr>
              <a:buSzPts val="1600"/>
              <a:buFont typeface="Meiryo"/>
              <a:buNone/>
              <a:defRPr sz="1600" b="0" i="0" u="none" strike="noStrike" cap="none">
                <a:solidFill>
                  <a:schemeClr val="dk1"/>
                </a:solidFill>
                <a:latin typeface="Meiryo"/>
                <a:ea typeface="Meiryo"/>
                <a:cs typeface="Meiryo"/>
                <a:sym typeface="Meiryo"/>
              </a:defRPr>
            </a:lvl5pPr>
            <a:lvl6pPr marL="2743200" marR="0" lvl="5" indent="-317500" algn="l" rtl="0">
              <a:lnSpc>
                <a:spcPct val="90000"/>
              </a:lnSpc>
              <a:spcBef>
                <a:spcPts val="500"/>
              </a:spcBef>
              <a:spcAft>
                <a:spcPts val="0"/>
              </a:spcAft>
              <a:buClr>
                <a:schemeClr val="dk1"/>
              </a:buClr>
              <a:buSzPts val="1400"/>
              <a:buFont typeface="Meiryo"/>
              <a:buChar char="•"/>
              <a:defRPr sz="1400" b="0" i="0" u="none" strike="noStrike" cap="none">
                <a:solidFill>
                  <a:schemeClr val="dk1"/>
                </a:solidFill>
                <a:latin typeface="Meiryo"/>
                <a:ea typeface="Meiryo"/>
                <a:cs typeface="Meiryo"/>
                <a:sym typeface="Meiryo"/>
              </a:defRPr>
            </a:lvl6pPr>
            <a:lvl7pPr marL="3200400" marR="0" lvl="6" indent="-317500" algn="l" rtl="0">
              <a:lnSpc>
                <a:spcPct val="90000"/>
              </a:lnSpc>
              <a:spcBef>
                <a:spcPts val="500"/>
              </a:spcBef>
              <a:spcAft>
                <a:spcPts val="0"/>
              </a:spcAft>
              <a:buClr>
                <a:schemeClr val="dk1"/>
              </a:buClr>
              <a:buSzPts val="1400"/>
              <a:buFont typeface="Meiryo"/>
              <a:buChar char="•"/>
              <a:defRPr sz="1400" b="0" i="0" u="none" strike="noStrike" cap="none">
                <a:solidFill>
                  <a:schemeClr val="dk1"/>
                </a:solidFill>
                <a:latin typeface="Meiryo"/>
                <a:ea typeface="Meiryo"/>
                <a:cs typeface="Meiryo"/>
                <a:sym typeface="Meiryo"/>
              </a:defRPr>
            </a:lvl7pPr>
            <a:lvl8pPr marL="3657600" marR="0" lvl="7" indent="-317500" algn="l" rtl="0">
              <a:lnSpc>
                <a:spcPct val="90000"/>
              </a:lnSpc>
              <a:spcBef>
                <a:spcPts val="500"/>
              </a:spcBef>
              <a:spcAft>
                <a:spcPts val="0"/>
              </a:spcAft>
              <a:buClr>
                <a:schemeClr val="dk1"/>
              </a:buClr>
              <a:buSzPts val="1400"/>
              <a:buFont typeface="Meiryo"/>
              <a:buChar char="•"/>
              <a:defRPr sz="1400" b="0" i="0" u="none" strike="noStrike" cap="none">
                <a:solidFill>
                  <a:schemeClr val="dk1"/>
                </a:solidFill>
                <a:latin typeface="Meiryo"/>
                <a:ea typeface="Meiryo"/>
                <a:cs typeface="Meiryo"/>
                <a:sym typeface="Meiryo"/>
              </a:defRPr>
            </a:lvl8pPr>
            <a:lvl9pPr marL="4114800" marR="0" lvl="8" indent="-317500" algn="l" rtl="0">
              <a:lnSpc>
                <a:spcPct val="90000"/>
              </a:lnSpc>
              <a:spcBef>
                <a:spcPts val="500"/>
              </a:spcBef>
              <a:spcAft>
                <a:spcPts val="0"/>
              </a:spcAft>
              <a:buClr>
                <a:schemeClr val="dk1"/>
              </a:buClr>
              <a:buSzPts val="1400"/>
              <a:buFont typeface="Meiryo"/>
              <a:buChar char="•"/>
              <a:defRPr sz="1400" b="0" i="0" u="none" strike="noStrike" cap="none">
                <a:solidFill>
                  <a:schemeClr val="dk1"/>
                </a:solidFill>
                <a:latin typeface="Meiryo"/>
                <a:ea typeface="Meiryo"/>
                <a:cs typeface="Meiryo"/>
                <a:sym typeface="Meiry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Relationships xmlns="http://schemas.openxmlformats.org/package/2006/relationships"><Relationship Id="rId1" Type="http://schemas.openxmlformats.org/officeDocument/2006/relationships/image" Target="../media/image7.jpeg" /><Relationship Id="rId2" Type="http://schemas.openxmlformats.org/officeDocument/2006/relationships/slideLayout" Target="../slideLayouts/slideLayout2.xml" /></Relationships>
</file>

<file path=ppt/slides/_rels/slide10.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s>
</file>

<file path=ppt/slides/_rels/slide11.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s>
</file>

<file path=ppt/slides/_rels/slide12.xml.rels><?xml version="1.0" encoding="UTF-8"?><Relationships xmlns="http://schemas.openxmlformats.org/package/2006/relationships"><Relationship Id="rId1" Type="http://schemas.openxmlformats.org/officeDocument/2006/relationships/image" Target="../media/image16.png" /><Relationship Id="rId2" Type="http://schemas.openxmlformats.org/officeDocument/2006/relationships/image" Target="../media/image17.png" /><Relationship Id="rId3" Type="http://schemas.openxmlformats.org/officeDocument/2006/relationships/slideLayout" Target="../slideLayouts/slideLayout2.xml" /><Relationship Id="rId4" Type="http://schemas.openxmlformats.org/officeDocument/2006/relationships/notesSlide" Target="../notesSlides/notesSlide8.xml" /></Relationships>
</file>

<file path=ppt/slides/_rels/slide13.xml.rels><?xml version="1.0" encoding="UTF-8"?><Relationships xmlns="http://schemas.openxmlformats.org/package/2006/relationships"><Relationship Id="rId1" Type="http://schemas.openxmlformats.org/officeDocument/2006/relationships/image" Target="../media/image18.png" /><Relationship Id="rId2" Type="http://schemas.openxmlformats.org/officeDocument/2006/relationships/image" Target="../media/image19.png" /><Relationship Id="rId3" Type="http://schemas.openxmlformats.org/officeDocument/2006/relationships/image" Target="../media/image20.png" /><Relationship Id="rId4" Type="http://schemas.openxmlformats.org/officeDocument/2006/relationships/image" Target="../media/image21.png" /><Relationship Id="rId5" Type="http://schemas.openxmlformats.org/officeDocument/2006/relationships/image" Target="../media/image22.png" /><Relationship Id="rId6" Type="http://schemas.openxmlformats.org/officeDocument/2006/relationships/image" Target="../media/image23.png" /><Relationship Id="rId7" Type="http://schemas.openxmlformats.org/officeDocument/2006/relationships/image" Target="../media/image24.png" /><Relationship Id="rId8" Type="http://schemas.openxmlformats.org/officeDocument/2006/relationships/image" Target="../media/image25.png" /><Relationship Id="rId9" Type="http://schemas.openxmlformats.org/officeDocument/2006/relationships/image" Target="../media/image26.png" /><Relationship Id="rId10" Type="http://schemas.openxmlformats.org/officeDocument/2006/relationships/image" Target="../media/image27.png" /><Relationship Id="rId11" Type="http://schemas.openxmlformats.org/officeDocument/2006/relationships/slideLayout" Target="../slideLayouts/slideLayout2.xml" /><Relationship Id="rId12" Type="http://schemas.openxmlformats.org/officeDocument/2006/relationships/notesSlide" Target="../notesSlides/notesSlide9.xml" /></Relationships>
</file>

<file path=ppt/slides/_rels/slide14.xml.rels><?xml version="1.0" encoding="UTF-8"?><Relationships xmlns="http://schemas.openxmlformats.org/package/2006/relationships"><Relationship Id="rId1" Type="http://schemas.openxmlformats.org/officeDocument/2006/relationships/image" Target="../media/image28.png" /><Relationship Id="rId2" Type="http://schemas.openxmlformats.org/officeDocument/2006/relationships/image" Target="../media/image29.png" /><Relationship Id="rId3" Type="http://schemas.openxmlformats.org/officeDocument/2006/relationships/image" Target="../media/image30.png" /><Relationship Id="rId4" Type="http://schemas.openxmlformats.org/officeDocument/2006/relationships/image" Target="../media/image31.png" /><Relationship Id="rId5" Type="http://schemas.openxmlformats.org/officeDocument/2006/relationships/image" Target="../media/image32.png" /><Relationship Id="rId6" Type="http://schemas.openxmlformats.org/officeDocument/2006/relationships/slideLayout" Target="../slideLayouts/slideLayout2.xml" /><Relationship Id="rId7" Type="http://schemas.openxmlformats.org/officeDocument/2006/relationships/notesSlide" Target="../notesSlides/notesSlide10.xml" /></Relationships>
</file>

<file path=ppt/slides/_rels/slide15.xml.rels><?xml version="1.0" encoding="UTF-8"?><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1.xml" /></Relationships>
</file>

<file path=ppt/slides/_rels/slide16.xml.rels><?xml version="1.0" encoding="UTF-8"?><Relationships xmlns="http://schemas.openxmlformats.org/package/2006/relationships"><Relationship Id="rId1" Type="http://schemas.openxmlformats.org/officeDocument/2006/relationships/image" Target="../media/image33.png" /><Relationship Id="rId2" Type="http://schemas.openxmlformats.org/officeDocument/2006/relationships/image" Target="../media/image34.png" /><Relationship Id="rId3" Type="http://schemas.openxmlformats.org/officeDocument/2006/relationships/slideLayout" Target="../slideLayouts/slideLayout2.xml" /><Relationship Id="rId4" Type="http://schemas.openxmlformats.org/officeDocument/2006/relationships/notesSlide" Target="../notesSlides/notesSlide12.xml" /></Relationships>
</file>

<file path=ppt/slides/_rels/slide17.xml.rels><?xml version="1.0" encoding="UTF-8"?><Relationships xmlns="http://schemas.openxmlformats.org/package/2006/relationships"><Relationship Id="rId1" Type="http://schemas.openxmlformats.org/officeDocument/2006/relationships/image" Target="../media/image35.png" /><Relationship Id="rId2" Type="http://schemas.openxmlformats.org/officeDocument/2006/relationships/image" Target="../media/image33.png" /><Relationship Id="rId3" Type="http://schemas.openxmlformats.org/officeDocument/2006/relationships/slideLayout" Target="../slideLayouts/slideLayout2.xml" /><Relationship Id="rId4" Type="http://schemas.openxmlformats.org/officeDocument/2006/relationships/notesSlide" Target="../notesSlides/notesSlide13.xml" /></Relationships>
</file>

<file path=ppt/slides/_rels/slide18.xml.rels><?xml version="1.0" encoding="UTF-8"?><Relationships xmlns="http://schemas.openxmlformats.org/package/2006/relationships"><Relationship Id="rId1" Type="http://schemas.openxmlformats.org/officeDocument/2006/relationships/image" Target="../media/image36.png" /><Relationship Id="rId2" Type="http://schemas.openxmlformats.org/officeDocument/2006/relationships/slideLayout" Target="../slideLayouts/slideLayout2.xml" /><Relationship Id="rId3" Type="http://schemas.openxmlformats.org/officeDocument/2006/relationships/notesSlide" Target="../notesSlides/notesSlide14.xml" /></Relationships>
</file>

<file path=ppt/slides/_rels/slide19.xml.rels><?xml version="1.0" encoding="UTF-8"?><Relationships xmlns="http://schemas.openxmlformats.org/package/2006/relationships"><Relationship Id="rId1" Type="http://schemas.openxmlformats.org/officeDocument/2006/relationships/image" Target="../media/image37.png" /><Relationship Id="rId2" Type="http://schemas.openxmlformats.org/officeDocument/2006/relationships/slideLayout" Target="../slideLayouts/slideLayout2.xml" /><Relationship Id="rId3" Type="http://schemas.openxmlformats.org/officeDocument/2006/relationships/notesSlide" Target="../notesSlides/notesSlide15.xml" /></Relationships>
</file>

<file path=ppt/slides/_rels/slide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Relationships xmlns="http://schemas.openxmlformats.org/package/2006/relationships"><Relationship Id="rId1" Type="http://schemas.openxmlformats.org/officeDocument/2006/relationships/image" Target="../media/image38.png" /><Relationship Id="rId2" Type="http://schemas.openxmlformats.org/officeDocument/2006/relationships/image" Target="../media/image39.png" /><Relationship Id="rId3" Type="http://schemas.openxmlformats.org/officeDocument/2006/relationships/slideLayout" Target="../slideLayouts/slideLayout2.xml" /><Relationship Id="rId4" Type="http://schemas.openxmlformats.org/officeDocument/2006/relationships/notesSlide" Target="../notesSlides/notesSlide16.xml" /></Relationships>
</file>

<file path=ppt/slides/_rels/slide21.xml.rels><?xml version="1.0" encoding="UTF-8"?><Relationships xmlns="http://schemas.openxmlformats.org/package/2006/relationships"><Relationship Id="rId1" Type="http://schemas.openxmlformats.org/officeDocument/2006/relationships/image" Target="../media/image40.png" /><Relationship Id="rId2" Type="http://schemas.openxmlformats.org/officeDocument/2006/relationships/slideLayout" Target="../slideLayouts/slideLayout2.xml" /><Relationship Id="rId3" Type="http://schemas.openxmlformats.org/officeDocument/2006/relationships/notesSlide" Target="../notesSlides/notesSlide17.xml" /></Relationships>
</file>

<file path=ppt/slides/_rels/slide22.xml.rels><?xml version="1.0" encoding="UTF-8"?><Relationships xmlns="http://schemas.openxmlformats.org/package/2006/relationships"><Relationship Id="rId1" Type="http://schemas.openxmlformats.org/officeDocument/2006/relationships/image" Target="../media/image41.png" /><Relationship Id="rId2" Type="http://schemas.openxmlformats.org/officeDocument/2006/relationships/slideLayout" Target="../slideLayouts/slideLayout2.xml" /><Relationship Id="rId3" Type="http://schemas.openxmlformats.org/officeDocument/2006/relationships/notesSlide" Target="../notesSlides/notesSlide18.xml" /></Relationships>
</file>

<file path=ppt/slides/_rels/slide23.xml.rels><?xml version="1.0" encoding="UTF-8"?><Relationships xmlns="http://schemas.openxmlformats.org/package/2006/relationships"><Relationship Id="rId1" Type="http://schemas.openxmlformats.org/officeDocument/2006/relationships/image" Target="../media/image42.png" /><Relationship Id="rId2" Type="http://schemas.openxmlformats.org/officeDocument/2006/relationships/slideLayout" Target="../slideLayouts/slideLayout2.xml" /><Relationship Id="rId3" Type="http://schemas.openxmlformats.org/officeDocument/2006/relationships/notesSlide" Target="../notesSlides/notesSlide19.xml" /></Relationships>
</file>

<file path=ppt/slides/_rels/slide24.xml.rels><?xml version="1.0" encoding="UTF-8"?><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0.xml" /></Relationships>
</file>

<file path=ppt/slides/_rels/slide25.xml.rels><?xml version="1.0" encoding="UTF-8"?><Relationships xmlns="http://schemas.openxmlformats.org/package/2006/relationships"><Relationship Id="rId1" Type="http://schemas.openxmlformats.org/officeDocument/2006/relationships/image" Target="../media/image43.png" /><Relationship Id="rId2" Type="http://schemas.openxmlformats.org/officeDocument/2006/relationships/slideLayout" Target="../slideLayouts/slideLayout2.xml" /><Relationship Id="rId3" Type="http://schemas.openxmlformats.org/officeDocument/2006/relationships/notesSlide" Target="../notesSlides/notesSlide21.xml" /></Relationships>
</file>

<file path=ppt/slides/_rels/slide26.xml.rels><?xml version="1.0" encoding="UTF-8"?><Relationships xmlns="http://schemas.openxmlformats.org/package/2006/relationships"><Relationship Id="rId1" Type="http://schemas.openxmlformats.org/officeDocument/2006/relationships/image" Target="../media/image44.png" /><Relationship Id="rId2" Type="http://schemas.openxmlformats.org/officeDocument/2006/relationships/slideLayout" Target="../slideLayouts/slideLayout2.xml" /><Relationship Id="rId3" Type="http://schemas.openxmlformats.org/officeDocument/2006/relationships/notesSlide" Target="../notesSlides/notesSlide22.xml" /></Relationships>
</file>

<file path=ppt/slides/_rels/slide27.xml.rels><?xml version="1.0" encoding="UTF-8"?><Relationships xmlns="http://schemas.openxmlformats.org/package/2006/relationships"><Relationship Id="rId1" Type="http://schemas.openxmlformats.org/officeDocument/2006/relationships/image" Target="../media/image45.png" /><Relationship Id="rId2" Type="http://schemas.openxmlformats.org/officeDocument/2006/relationships/image" Target="../media/image46.png" /><Relationship Id="rId3" Type="http://schemas.openxmlformats.org/officeDocument/2006/relationships/slideLayout" Target="../slideLayouts/slideLayout2.xml" /><Relationship Id="rId4" Type="http://schemas.openxmlformats.org/officeDocument/2006/relationships/notesSlide" Target="../notesSlides/notesSlide23.xml" /></Relationships>
</file>

<file path=ppt/slides/_rels/slide28.xml.rels><?xml version="1.0" encoding="UTF-8"?><Relationships xmlns="http://schemas.openxmlformats.org/package/2006/relationships"><Relationship Id="rId1" Type="http://schemas.openxmlformats.org/officeDocument/2006/relationships/image" Target="../media/image47.png" /><Relationship Id="rId2" Type="http://schemas.openxmlformats.org/officeDocument/2006/relationships/slideLayout" Target="../slideLayouts/slideLayout2.xml" /><Relationship Id="rId3" Type="http://schemas.openxmlformats.org/officeDocument/2006/relationships/notesSlide" Target="../notesSlides/notesSlide24.xml" /></Relationships>
</file>

<file path=ppt/slides/_rels/slide29.xml.rels><?xml version="1.0" encoding="UTF-8"?><Relationships xmlns="http://schemas.openxmlformats.org/package/2006/relationships"><Relationship Id="rId1" Type="http://schemas.openxmlformats.org/officeDocument/2006/relationships/image" Target="../media/image44.png" /><Relationship Id="rId2" Type="http://schemas.openxmlformats.org/officeDocument/2006/relationships/slideLayout" Target="../slideLayouts/slideLayout2.xml" /><Relationship Id="rId3" Type="http://schemas.openxmlformats.org/officeDocument/2006/relationships/notesSlide" Target="../notesSlides/notesSlide25.xml" /></Relationships>
</file>

<file path=ppt/slides/_rels/slide3.xml.rels><?xml version="1.0" encoding="UTF-8"?><Relationships xmlns="http://schemas.openxmlformats.org/package/2006/relationships"><Relationship Id="rId1" Type="http://schemas.openxmlformats.org/officeDocument/2006/relationships/image" Target="../media/image8.png" /><Relationship Id="rId2" Type="http://schemas.openxmlformats.org/officeDocument/2006/relationships/slideLayout" Target="../slideLayouts/slideLayout2.xml" /></Relationships>
</file>

<file path=ppt/slides/_rels/slide30.xml.rels><?xml version="1.0" encoding="UTF-8"?><Relationships xmlns="http://schemas.openxmlformats.org/package/2006/relationships"><Relationship Id="rId1" Type="http://schemas.openxmlformats.org/officeDocument/2006/relationships/image" Target="../media/image45.png" /><Relationship Id="rId2" Type="http://schemas.openxmlformats.org/officeDocument/2006/relationships/image" Target="../media/image46.png" /><Relationship Id="rId3" Type="http://schemas.openxmlformats.org/officeDocument/2006/relationships/slideLayout" Target="../slideLayouts/slideLayout2.xml" /><Relationship Id="rId4" Type="http://schemas.openxmlformats.org/officeDocument/2006/relationships/notesSlide" Target="../notesSlides/notesSlide26.xml" /></Relationships>
</file>

<file path=ppt/slides/_rels/slide31.xml.rels><?xml version="1.0" encoding="UTF-8"?><Relationships xmlns="http://schemas.openxmlformats.org/package/2006/relationships"><Relationship Id="rId1" Type="http://schemas.openxmlformats.org/officeDocument/2006/relationships/image" Target="../media/image48.png" /><Relationship Id="rId2" Type="http://schemas.openxmlformats.org/officeDocument/2006/relationships/image" Target="../media/image49.png" /><Relationship Id="rId3" Type="http://schemas.openxmlformats.org/officeDocument/2006/relationships/slideLayout" Target="../slideLayouts/slideLayout2.xml" /><Relationship Id="rId4" Type="http://schemas.openxmlformats.org/officeDocument/2006/relationships/notesSlide" Target="../notesSlides/notesSlide27.xml" /></Relationships>
</file>

<file path=ppt/slides/_rels/slide32.xml.rels><?xml version="1.0" encoding="UTF-8"?><Relationships xmlns="http://schemas.openxmlformats.org/package/2006/relationships"><Relationship Id="rId1" Type="http://schemas.openxmlformats.org/officeDocument/2006/relationships/image" Target="../media/image50.png" /><Relationship Id="rId2" Type="http://schemas.openxmlformats.org/officeDocument/2006/relationships/slideLayout" Target="../slideLayouts/slideLayout2.xml" /><Relationship Id="rId3" Type="http://schemas.openxmlformats.org/officeDocument/2006/relationships/notesSlide" Target="../notesSlides/notesSlide28.xml" /></Relationships>
</file>

<file path=ppt/slides/_rels/slide33.xml.rels><?xml version="1.0" encoding="UTF-8"?><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9.xml" /></Relationships>
</file>

<file path=ppt/slides/_rels/slide34.xml.rels><?xml version="1.0" encoding="UTF-8"?><Relationships xmlns="http://schemas.openxmlformats.org/package/2006/relationships"><Relationship Id="rId1" Type="http://schemas.openxmlformats.org/officeDocument/2006/relationships/image" Target="../media/image51.png" /><Relationship Id="rId2" Type="http://schemas.openxmlformats.org/officeDocument/2006/relationships/image" Target="../media/image52.png" /><Relationship Id="rId3" Type="http://schemas.openxmlformats.org/officeDocument/2006/relationships/slideLayout" Target="../slideLayouts/slideLayout2.xml" /><Relationship Id="rId4" Type="http://schemas.openxmlformats.org/officeDocument/2006/relationships/notesSlide" Target="../notesSlides/notesSlide30.xml" /></Relationships>
</file>

<file path=ppt/slides/_rels/slide35.xml.rels><?xml version="1.0" encoding="UTF-8"?><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1.xml" /></Relationships>
</file>

<file path=ppt/slides/_rels/slide36.xml.rels><?xml version="1.0" encoding="UTF-8"?><Relationships xmlns="http://schemas.openxmlformats.org/package/2006/relationships"><Relationship Id="rId1" Type="http://schemas.openxmlformats.org/officeDocument/2006/relationships/image" Target="../media/image53.png" /><Relationship Id="rId2" Type="http://schemas.openxmlformats.org/officeDocument/2006/relationships/hyperlink" Target="https://helpcenter.gmosign.com/hc/ja" TargetMode="External" /><Relationship Id="rId3" Type="http://schemas.openxmlformats.org/officeDocument/2006/relationships/hyperlink" Target="https://helpcenter.gmosign.com/hc/ja/articles/4402484696729" TargetMode="External" /><Relationship Id="rId4" Type="http://schemas.openxmlformats.org/officeDocument/2006/relationships/hyperlink" Target="https://helpcenter.gmosign.com/hc/ja/articles/4402610850713" TargetMode="External" /><Relationship Id="rId5" Type="http://schemas.openxmlformats.org/officeDocument/2006/relationships/slideLayout" Target="../slideLayouts/slideLayout2.xml" /><Relationship Id="rId6" Type="http://schemas.openxmlformats.org/officeDocument/2006/relationships/notesSlide" Target="../notesSlides/notesSlide32.xml" /></Relationships>
</file>

<file path=ppt/slides/_rels/slide37.xml.rels><?xml version="1.0" encoding="UTF-8"?><Relationships xmlns="http://schemas.openxmlformats.org/package/2006/relationships"><Relationship Id="rId1" Type="http://schemas.openxmlformats.org/officeDocument/2006/relationships/hyperlink" Target="https://www.gmosign.com/form/" TargetMode="External" /><Relationship Id="rId2" Type="http://schemas.openxmlformats.org/officeDocument/2006/relationships/slideLayout" Target="../slideLayouts/slideLayout2.xml" /><Relationship Id="rId3" Type="http://schemas.openxmlformats.org/officeDocument/2006/relationships/notesSlide" Target="../notesSlides/notesSlide33.xml" /></Relationships>
</file>

<file path=ppt/slides/_rels/slide4.xml.rels><?xml version="1.0" encoding="UTF-8"?><Relationships xmlns="http://schemas.openxmlformats.org/package/2006/relationships"><Relationship Id="rId1" Type="http://schemas.openxmlformats.org/officeDocument/2006/relationships/image" Target="../media/image9.png" /><Relationship Id="rId2" Type="http://schemas.openxmlformats.org/officeDocument/2006/relationships/slideLayout" Target="../slideLayouts/slideLayout2.xml" /></Relationships>
</file>

<file path=ppt/slides/_rels/slide5.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6.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s>
</file>

<file path=ppt/slides/_rels/slide7.xml.rels><?xml version="1.0" encoding="UTF-8"?><Relationships xmlns="http://schemas.openxmlformats.org/package/2006/relationships"><Relationship Id="rId1" Type="http://schemas.openxmlformats.org/officeDocument/2006/relationships/image" Target="../media/image10.png" /><Relationship Id="rId2" Type="http://schemas.openxmlformats.org/officeDocument/2006/relationships/image" Target="../media/image11.png" /><Relationship Id="rId3" Type="http://schemas.openxmlformats.org/officeDocument/2006/relationships/image" Target="../media/image12.jpeg" /><Relationship Id="rId4" Type="http://schemas.openxmlformats.org/officeDocument/2006/relationships/image" Target="../media/image13.jpeg" /><Relationship Id="rId5" Type="http://schemas.openxmlformats.org/officeDocument/2006/relationships/image" Target="../media/image14.jpeg" /><Relationship Id="rId6" Type="http://schemas.openxmlformats.org/officeDocument/2006/relationships/image" Target="../media/image15.png" /><Relationship Id="rId7" Type="http://schemas.openxmlformats.org/officeDocument/2006/relationships/slideLayout" Target="../slideLayouts/slideLayout2.xml" /><Relationship Id="rId8" Type="http://schemas.openxmlformats.org/officeDocument/2006/relationships/notesSlide" Target="../notesSlides/notesSlide3.xml" /></Relationships>
</file>

<file path=ppt/slides/_rels/slide8.xml.rels><?xml version="1.0" encoding="UTF-8"?><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xml" /></Relationships>
</file>

<file path=ppt/slides/_rels/slide9.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082" name="四角形 489"/>
          <p:cNvSpPr>
            <a:spLocks noGrp="1"/>
          </p:cNvSpPr>
          <p:nvPr>
            <p:ph type="body" idx="1"/>
          </p:nvPr>
        </p:nvSpPr>
        <p:spPr>
          <a:xfrm>
            <a:off x="289549" y="810756"/>
            <a:ext cx="11403845" cy="5132284"/>
          </a:xfrm>
          <a:prstGeom prst="rect">
            <a:avLst/>
          </a:prstGeom>
        </p:spPr>
        <p:txBody>
          <a:bodyPr>
            <a:normAutofit/>
          </a:bodyPr>
          <a:p>
            <a:r>
              <a:rPr kumimoji="1" lang="ja-JP" altLang="en-US" sz="5400">
                <a:latin typeface="BIZ UDゴシック"/>
                <a:ea typeface="BIZ UDゴシック"/>
              </a:rPr>
              <a:t>　</a:t>
            </a:r>
            <a:endParaRPr kumimoji="1" lang="ja-JP" altLang="en-US" sz="5400">
              <a:latin typeface="BIZ UDゴシック"/>
              <a:ea typeface="BIZ UDゴシック"/>
            </a:endParaRPr>
          </a:p>
          <a:p>
            <a:r>
              <a:rPr kumimoji="1" lang="ja-JP" altLang="en-US" sz="5400">
                <a:latin typeface="BIZ UDゴシック"/>
                <a:ea typeface="BIZ UDゴシック"/>
              </a:rPr>
              <a:t>　</a:t>
            </a:r>
            <a:r>
              <a:rPr kumimoji="1" lang="ja-JP" altLang="en-US" sz="5400">
                <a:latin typeface="BIZ UDゴシック"/>
                <a:ea typeface="BIZ UDゴシック"/>
              </a:rPr>
              <a:t>　</a:t>
            </a:r>
            <a:r>
              <a:rPr kumimoji="1" lang="ja-JP" altLang="en-US" sz="5400">
                <a:latin typeface="BIZ UDゴシック"/>
                <a:ea typeface="BIZ UDゴシック"/>
              </a:rPr>
              <a:t>　</a:t>
            </a:r>
            <a:r>
              <a:rPr kumimoji="1" lang="ja-JP" altLang="en-US" sz="5400">
                <a:latin typeface="BIZ UDゴシック"/>
                <a:ea typeface="BIZ UDゴシック"/>
              </a:rPr>
              <a:t>電子契約の導入について</a:t>
            </a:r>
            <a:endParaRPr kumimoji="1" lang="ja-JP" altLang="en-US" sz="5400">
              <a:latin typeface="BIZ UDゴシック"/>
              <a:ea typeface="BIZ UDゴシック"/>
            </a:endParaRPr>
          </a:p>
          <a:p>
            <a:pPr>
              <a:lnSpc>
                <a:spcPts val="1900"/>
              </a:lnSpc>
            </a:pPr>
            <a:r>
              <a:rPr kumimoji="1" lang="ja-JP" altLang="en-US" sz="5400">
                <a:latin typeface="BIZ UDゴシック"/>
                <a:ea typeface="BIZ UDゴシック"/>
              </a:rPr>
              <a:t>　</a:t>
            </a:r>
            <a:r>
              <a:rPr kumimoji="1" lang="ja-JP" altLang="en-US" sz="5400">
                <a:latin typeface="BIZ UDゴシック"/>
                <a:ea typeface="BIZ UDゴシック"/>
              </a:rPr>
              <a:t>　　　　</a:t>
            </a:r>
            <a:r>
              <a:rPr kumimoji="1" lang="ja-JP" altLang="en-US" sz="2800">
                <a:latin typeface="BIZ UDゴシック"/>
                <a:ea typeface="BIZ UDゴシック"/>
              </a:rPr>
              <a:t>（物品、委託役務等）</a:t>
            </a:r>
            <a:endParaRPr kumimoji="1" lang="ja-JP" altLang="en-US" sz="2800">
              <a:latin typeface="BIZ UDゴシック"/>
              <a:ea typeface="BIZ UDゴシック"/>
            </a:endParaRPr>
          </a:p>
          <a:p>
            <a:pPr>
              <a:lnSpc>
                <a:spcPts val="1900"/>
              </a:lnSpc>
            </a:pPr>
            <a:endParaRPr kumimoji="1" lang="ja-JP" altLang="en-US" sz="2800">
              <a:latin typeface="BIZ UDゴシック"/>
              <a:ea typeface="BIZ UDゴシック"/>
            </a:endParaRPr>
          </a:p>
          <a:p>
            <a:pPr>
              <a:lnSpc>
                <a:spcPts val="1900"/>
              </a:lnSpc>
            </a:pPr>
            <a:endParaRPr kumimoji="1" lang="ja-JP" altLang="en-US" sz="2800">
              <a:latin typeface="BIZ UDゴシック"/>
              <a:ea typeface="BIZ UDゴシック"/>
            </a:endParaRPr>
          </a:p>
          <a:p>
            <a:pPr>
              <a:lnSpc>
                <a:spcPts val="1900"/>
              </a:lnSpc>
            </a:pPr>
            <a:endParaRPr kumimoji="1" lang="ja-JP" altLang="en-US" sz="2800">
              <a:latin typeface="BIZ UDゴシック"/>
              <a:ea typeface="BIZ UDゴシック"/>
            </a:endParaRPr>
          </a:p>
          <a:p>
            <a:pPr>
              <a:lnSpc>
                <a:spcPts val="1900"/>
              </a:lnSpc>
            </a:pPr>
            <a:endParaRPr kumimoji="1" lang="ja-JP" altLang="en-US" sz="2800">
              <a:latin typeface="BIZ UDゴシック"/>
              <a:ea typeface="BIZ UDゴシック"/>
            </a:endParaRPr>
          </a:p>
          <a:p>
            <a:pPr>
              <a:lnSpc>
                <a:spcPts val="1900"/>
              </a:lnSpc>
            </a:pPr>
            <a:endParaRPr kumimoji="1" lang="ja-JP" altLang="en-US" sz="2800">
              <a:latin typeface="BIZ UDゴシック"/>
              <a:ea typeface="BIZ UDゴシック"/>
            </a:endParaRPr>
          </a:p>
          <a:p>
            <a:pPr>
              <a:lnSpc>
                <a:spcPts val="1900"/>
              </a:lnSpc>
            </a:pPr>
            <a:r>
              <a:rPr kumimoji="1" lang="ja-JP" altLang="en-US" sz="2800">
                <a:latin typeface="BIZ UDゴシック"/>
                <a:ea typeface="BIZ UDゴシック"/>
              </a:rPr>
              <a:t>　</a:t>
            </a:r>
            <a:r>
              <a:rPr kumimoji="1" lang="ja-JP" altLang="en-US" sz="2800">
                <a:latin typeface="BIZ UDゴシック"/>
                <a:ea typeface="BIZ UDゴシック"/>
              </a:rPr>
              <a:t>　</a:t>
            </a:r>
            <a:r>
              <a:rPr kumimoji="1" lang="ja-JP" altLang="en-US" sz="2800">
                <a:latin typeface="BIZ UDゴシック"/>
                <a:ea typeface="BIZ UDゴシック"/>
              </a:rPr>
              <a:t>　</a:t>
            </a:r>
            <a:r>
              <a:rPr kumimoji="1" lang="ja-JP" altLang="en-US" sz="2800">
                <a:latin typeface="BIZ UDゴシック"/>
                <a:ea typeface="BIZ UDゴシック"/>
              </a:rPr>
              <a:t>　</a:t>
            </a:r>
            <a:r>
              <a:rPr kumimoji="1" lang="ja-JP" altLang="en-US" sz="2800">
                <a:latin typeface="BIZ UDゴシック"/>
                <a:ea typeface="BIZ UDゴシック"/>
              </a:rPr>
              <a:t>　</a:t>
            </a:r>
            <a:r>
              <a:rPr kumimoji="1" lang="ja-JP" altLang="en-US" sz="2800">
                <a:latin typeface="BIZ UDゴシック"/>
                <a:ea typeface="BIZ UDゴシック"/>
              </a:rPr>
              <a:t>　</a:t>
            </a:r>
            <a:r>
              <a:rPr kumimoji="1" lang="ja-JP" altLang="en-US" sz="3600">
                <a:latin typeface="BIZ UDゴシック"/>
                <a:ea typeface="BIZ UDゴシック"/>
              </a:rPr>
              <a:t>広島県 </a:t>
            </a:r>
            <a:r>
              <a:rPr kumimoji="1" lang="ja-JP" altLang="en-US" sz="3600">
                <a:latin typeface="BIZ UDゴシック"/>
                <a:ea typeface="BIZ UDゴシック"/>
              </a:rPr>
              <a:t>会計</a:t>
            </a:r>
            <a:r>
              <a:rPr kumimoji="1" lang="ja-JP" altLang="en-US" sz="3600">
                <a:latin typeface="BIZ UDゴシック"/>
                <a:ea typeface="BIZ UDゴシック"/>
              </a:rPr>
              <a:t>管理部 契約・調達管理課</a:t>
            </a:r>
            <a:endParaRPr kumimoji="1" lang="ja-JP" altLang="en-US" sz="3600">
              <a:latin typeface="BIZ UDゴシック"/>
              <a:ea typeface="BIZ UDゴシック"/>
            </a:endParaRPr>
          </a:p>
        </p:txBody>
      </p:sp>
      <p:sp>
        <p:nvSpPr>
          <p:cNvPr id="1083" name="四角形 509"/>
          <p:cNvSpPr/>
          <p:nvPr/>
        </p:nvSpPr>
        <p:spPr>
          <a:xfrm>
            <a:off x="10626912" y="112059"/>
            <a:ext cx="1428750" cy="401544"/>
          </a:xfrm>
          <a:prstGeom prst="rect">
            <a:avLst/>
          </a:prstGeom>
          <a:solidFill>
            <a:schemeClr val="bg1"/>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pic>
        <p:nvPicPr>
          <p:cNvPr id="1084" name="図 510"/>
          <p:cNvPicPr>
            <a:picLocks noChangeAspect="1"/>
          </p:cNvPicPr>
          <p:nvPr/>
        </p:nvPicPr>
        <p:blipFill>
          <a:blip r:embed="rId1"/>
          <a:stretch>
            <a:fillRect/>
          </a:stretch>
        </p:blipFill>
        <p:spPr>
          <a:xfrm>
            <a:off x="570554" y="800100"/>
            <a:ext cx="1657350" cy="1428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74" name="Google Shape;133;p21"/>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ja-JP"/>
              <a:t>法的効力を証明する仕組み</a:t>
            </a:r>
            <a:endParaRPr/>
          </a:p>
        </p:txBody>
      </p:sp>
      <p:sp>
        <p:nvSpPr>
          <p:cNvPr id="1175" name="Google Shape;134;p21"/>
          <p:cNvSpPr/>
          <p:nvPr/>
        </p:nvSpPr>
        <p:spPr>
          <a:xfrm>
            <a:off x="852868" y="1863495"/>
            <a:ext cx="2817469" cy="2844140"/>
          </a:xfrm>
          <a:prstGeom prst="ellipse">
            <a:avLst/>
          </a:prstGeom>
          <a:solidFill>
            <a:srgbClr val="E9F6FD">
              <a:alpha val="47450"/>
            </a:srgbClr>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Meiryo"/>
              <a:ea typeface="Meiryo"/>
              <a:cs typeface="Meiryo"/>
              <a:sym typeface="Meiryo"/>
            </a:endParaRPr>
          </a:p>
        </p:txBody>
      </p:sp>
      <p:sp>
        <p:nvSpPr>
          <p:cNvPr id="1176" name="Google Shape;135;p21"/>
          <p:cNvSpPr/>
          <p:nvPr/>
        </p:nvSpPr>
        <p:spPr>
          <a:xfrm>
            <a:off x="2931943" y="1827315"/>
            <a:ext cx="2817469" cy="2844140"/>
          </a:xfrm>
          <a:prstGeom prst="ellipse">
            <a:avLst/>
          </a:prstGeom>
          <a:solidFill>
            <a:srgbClr val="E9F6FD">
              <a:alpha val="47450"/>
            </a:srgbClr>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Meiryo"/>
              <a:ea typeface="Meiryo"/>
              <a:cs typeface="Meiryo"/>
              <a:sym typeface="Meiryo"/>
            </a:endParaRPr>
          </a:p>
        </p:txBody>
      </p:sp>
      <p:sp>
        <p:nvSpPr>
          <p:cNvPr id="1177" name="Google Shape;136;p21"/>
          <p:cNvSpPr/>
          <p:nvPr/>
        </p:nvSpPr>
        <p:spPr>
          <a:xfrm>
            <a:off x="1707604" y="3054732"/>
            <a:ext cx="1107996"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ja-JP" sz="2400" b="0" i="0" u="none" strike="noStrike" cap="none">
                <a:solidFill>
                  <a:schemeClr val="dk1"/>
                </a:solidFill>
                <a:latin typeface="Meiryo"/>
                <a:ea typeface="Meiryo"/>
                <a:cs typeface="Meiryo"/>
                <a:sym typeface="Meiryo"/>
              </a:rPr>
              <a:t>完全性</a:t>
            </a:r>
            <a:endParaRPr sz="1400" b="0" i="0" u="none" strike="noStrike" cap="none">
              <a:solidFill>
                <a:srgbClr val="000000"/>
              </a:solidFill>
              <a:latin typeface="Meiryo"/>
              <a:ea typeface="Meiryo"/>
              <a:cs typeface="Meiryo"/>
              <a:sym typeface="Meiryo"/>
            </a:endParaRPr>
          </a:p>
        </p:txBody>
      </p:sp>
      <p:sp>
        <p:nvSpPr>
          <p:cNvPr id="1178" name="Google Shape;137;p21"/>
          <p:cNvSpPr/>
          <p:nvPr/>
        </p:nvSpPr>
        <p:spPr>
          <a:xfrm>
            <a:off x="3786680" y="3054731"/>
            <a:ext cx="1107996"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ja-JP" sz="2400" b="0" i="0" u="none" strike="noStrike" cap="none">
                <a:solidFill>
                  <a:schemeClr val="dk1"/>
                </a:solidFill>
                <a:latin typeface="Meiryo"/>
                <a:ea typeface="Meiryo"/>
                <a:cs typeface="Meiryo"/>
                <a:sym typeface="Meiryo"/>
              </a:rPr>
              <a:t>本人性</a:t>
            </a:r>
            <a:endParaRPr sz="1400" b="0" i="0" u="none" strike="noStrike" cap="none">
              <a:solidFill>
                <a:srgbClr val="000000"/>
              </a:solidFill>
              <a:latin typeface="Meiryo"/>
              <a:ea typeface="Meiryo"/>
              <a:cs typeface="Meiryo"/>
              <a:sym typeface="Meiryo"/>
            </a:endParaRPr>
          </a:p>
        </p:txBody>
      </p:sp>
      <p:sp>
        <p:nvSpPr>
          <p:cNvPr id="1179" name="Google Shape;138;p21"/>
          <p:cNvSpPr/>
          <p:nvPr/>
        </p:nvSpPr>
        <p:spPr>
          <a:xfrm>
            <a:off x="1161451" y="4850585"/>
            <a:ext cx="2200301" cy="5847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ja-JP" sz="1600" b="0" i="0" u="none" strike="noStrike" cap="none">
                <a:solidFill>
                  <a:schemeClr val="accent1"/>
                </a:solidFill>
                <a:latin typeface="Meiryo"/>
                <a:ea typeface="Meiryo"/>
                <a:cs typeface="Meiryo"/>
                <a:sym typeface="Meiryo"/>
              </a:rPr>
              <a:t>その文書が改ざん</a:t>
            </a:r>
            <a:endParaRPr sz="1600" b="0" i="0" u="none" strike="noStrike" cap="none">
              <a:solidFill>
                <a:schemeClr val="accent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600"/>
              <a:buFont typeface="Arial"/>
              <a:buNone/>
            </a:pPr>
            <a:r>
              <a:rPr lang="ja-JP" sz="1600" b="0" i="0" u="none" strike="noStrike" cap="none">
                <a:solidFill>
                  <a:schemeClr val="accent1"/>
                </a:solidFill>
                <a:latin typeface="Meiryo"/>
                <a:ea typeface="Meiryo"/>
                <a:cs typeface="Meiryo"/>
                <a:sym typeface="Meiryo"/>
              </a:rPr>
              <a:t>されていないこと</a:t>
            </a:r>
            <a:endParaRPr sz="1400" b="0" i="0" u="none" strike="noStrike" cap="none">
              <a:solidFill>
                <a:srgbClr val="000000"/>
              </a:solidFill>
              <a:latin typeface="Meiryo"/>
              <a:ea typeface="Meiryo"/>
              <a:cs typeface="Meiryo"/>
              <a:sym typeface="Meiryo"/>
            </a:endParaRPr>
          </a:p>
        </p:txBody>
      </p:sp>
      <p:sp>
        <p:nvSpPr>
          <p:cNvPr id="1180" name="Google Shape;139;p21"/>
          <p:cNvSpPr/>
          <p:nvPr/>
        </p:nvSpPr>
        <p:spPr>
          <a:xfrm>
            <a:off x="3240526" y="4850585"/>
            <a:ext cx="2200301" cy="5847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ja-JP" sz="1600" b="0" i="0" u="none" strike="noStrike" cap="none">
                <a:solidFill>
                  <a:schemeClr val="accent1"/>
                </a:solidFill>
                <a:latin typeface="Meiryo"/>
                <a:ea typeface="Meiryo"/>
                <a:cs typeface="Meiryo"/>
                <a:sym typeface="Meiryo"/>
              </a:rPr>
              <a:t>本人が確かにその</a:t>
            </a:r>
            <a:endParaRPr sz="1600" b="0" i="0" u="none" strike="noStrike" cap="none">
              <a:solidFill>
                <a:schemeClr val="accent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600"/>
              <a:buFont typeface="Arial"/>
              <a:buNone/>
            </a:pPr>
            <a:r>
              <a:rPr lang="ja-JP" sz="1600" b="0" i="0" u="none" strike="noStrike" cap="none">
                <a:solidFill>
                  <a:schemeClr val="accent1"/>
                </a:solidFill>
                <a:latin typeface="Meiryo"/>
                <a:ea typeface="Meiryo"/>
                <a:cs typeface="Meiryo"/>
                <a:sym typeface="Meiryo"/>
              </a:rPr>
              <a:t>文書に署名したこと</a:t>
            </a:r>
            <a:endParaRPr sz="1400" b="0" i="0" u="none" strike="noStrike" cap="none">
              <a:solidFill>
                <a:srgbClr val="000000"/>
              </a:solidFill>
              <a:latin typeface="Meiryo"/>
              <a:ea typeface="Meiryo"/>
              <a:cs typeface="Meiryo"/>
              <a:sym typeface="Meiryo"/>
            </a:endParaRPr>
          </a:p>
        </p:txBody>
      </p:sp>
      <p:sp>
        <p:nvSpPr>
          <p:cNvPr id="1181" name="Google Shape;140;p21"/>
          <p:cNvSpPr/>
          <p:nvPr/>
        </p:nvSpPr>
        <p:spPr>
          <a:xfrm>
            <a:off x="6412985" y="1780635"/>
            <a:ext cx="1476714" cy="5085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chemeClr val="lt1"/>
                </a:solidFill>
                <a:latin typeface="Meiryo"/>
                <a:ea typeface="Meiryo"/>
                <a:cs typeface="Meiryo"/>
                <a:sym typeface="Meiryo"/>
              </a:rPr>
              <a:t>誰が</a:t>
            </a:r>
            <a:endParaRPr sz="1400" b="0" i="0" u="none" strike="noStrike" cap="none">
              <a:solidFill>
                <a:srgbClr val="000000"/>
              </a:solidFill>
              <a:latin typeface="Meiryo"/>
              <a:ea typeface="Meiryo"/>
              <a:cs typeface="Meiryo"/>
              <a:sym typeface="Meiryo"/>
            </a:endParaRPr>
          </a:p>
        </p:txBody>
      </p:sp>
      <p:sp>
        <p:nvSpPr>
          <p:cNvPr id="1182" name="Google Shape;141;p21"/>
          <p:cNvSpPr/>
          <p:nvPr/>
        </p:nvSpPr>
        <p:spPr>
          <a:xfrm>
            <a:off x="7951640" y="1780635"/>
            <a:ext cx="1476714" cy="5085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chemeClr val="lt1"/>
                </a:solidFill>
                <a:latin typeface="Meiryo"/>
                <a:ea typeface="Meiryo"/>
                <a:cs typeface="Meiryo"/>
                <a:sym typeface="Meiryo"/>
              </a:rPr>
              <a:t>電子文書</a:t>
            </a:r>
            <a:endParaRPr sz="1800" b="1" i="0" u="none" strike="noStrike" cap="none">
              <a:solidFill>
                <a:schemeClr val="lt1"/>
              </a:solidFill>
              <a:latin typeface="Meiryo"/>
              <a:ea typeface="Meiryo"/>
              <a:cs typeface="Meiryo"/>
              <a:sym typeface="Meiryo"/>
            </a:endParaRPr>
          </a:p>
        </p:txBody>
      </p:sp>
      <p:sp>
        <p:nvSpPr>
          <p:cNvPr id="1183" name="Google Shape;142;p21"/>
          <p:cNvSpPr/>
          <p:nvPr/>
        </p:nvSpPr>
        <p:spPr>
          <a:xfrm>
            <a:off x="9490295" y="1780635"/>
            <a:ext cx="1476714" cy="5085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chemeClr val="lt1"/>
                </a:solidFill>
                <a:latin typeface="Meiryo"/>
                <a:ea typeface="Meiryo"/>
                <a:cs typeface="Meiryo"/>
                <a:sym typeface="Meiryo"/>
              </a:rPr>
              <a:t>いつ</a:t>
            </a:r>
            <a:endParaRPr sz="1400" b="0" i="0" u="none" strike="noStrike" cap="none">
              <a:solidFill>
                <a:srgbClr val="000000"/>
              </a:solidFill>
              <a:latin typeface="Meiryo"/>
              <a:ea typeface="Meiryo"/>
              <a:cs typeface="Meiryo"/>
              <a:sym typeface="Meiryo"/>
            </a:endParaRPr>
          </a:p>
        </p:txBody>
      </p:sp>
      <p:sp>
        <p:nvSpPr>
          <p:cNvPr id="1184" name="Google Shape;143;p21"/>
          <p:cNvSpPr/>
          <p:nvPr/>
        </p:nvSpPr>
        <p:spPr>
          <a:xfrm>
            <a:off x="6412985" y="2355016"/>
            <a:ext cx="2249768" cy="508588"/>
          </a:xfrm>
          <a:prstGeom prst="rect">
            <a:avLst/>
          </a:prstGeom>
          <a:solidFill>
            <a:srgbClr val="E9F6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chemeClr val="accent1"/>
                </a:solidFill>
                <a:latin typeface="Meiryo"/>
                <a:ea typeface="Meiryo"/>
                <a:cs typeface="Meiryo"/>
                <a:sym typeface="Meiryo"/>
              </a:rPr>
              <a:t>電子署名</a:t>
            </a:r>
            <a:endParaRPr sz="1400" b="0" i="0" u="none" strike="noStrike" cap="none">
              <a:solidFill>
                <a:srgbClr val="000000"/>
              </a:solidFill>
              <a:latin typeface="Meiryo"/>
              <a:ea typeface="Meiryo"/>
              <a:cs typeface="Meiryo"/>
              <a:sym typeface="Meiryo"/>
            </a:endParaRPr>
          </a:p>
        </p:txBody>
      </p:sp>
      <p:sp>
        <p:nvSpPr>
          <p:cNvPr id="1185" name="Google Shape;144;p21"/>
          <p:cNvSpPr/>
          <p:nvPr/>
        </p:nvSpPr>
        <p:spPr>
          <a:xfrm>
            <a:off x="8717241" y="2355016"/>
            <a:ext cx="2249768" cy="508588"/>
          </a:xfrm>
          <a:prstGeom prst="rect">
            <a:avLst/>
          </a:prstGeom>
          <a:solidFill>
            <a:srgbClr val="E9F6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chemeClr val="accent1"/>
                </a:solidFill>
                <a:latin typeface="Meiryo"/>
                <a:ea typeface="Meiryo"/>
                <a:cs typeface="Meiryo"/>
                <a:sym typeface="Meiryo"/>
              </a:rPr>
              <a:t>タイムスタンプ</a:t>
            </a:r>
            <a:endParaRPr sz="1800" b="1" i="0" u="none" strike="noStrike" cap="none">
              <a:solidFill>
                <a:schemeClr val="accent1"/>
              </a:solidFill>
              <a:latin typeface="Meiryo"/>
              <a:ea typeface="Meiryo"/>
              <a:cs typeface="Meiryo"/>
              <a:sym typeface="Meiryo"/>
            </a:endParaRPr>
          </a:p>
        </p:txBody>
      </p:sp>
      <p:cxnSp>
        <p:nvCxnSpPr>
          <p:cNvPr id="1186" name="Google Shape;145;p21"/>
          <p:cNvCxnSpPr/>
          <p:nvPr/>
        </p:nvCxnSpPr>
        <p:spPr>
          <a:xfrm>
            <a:off x="6412985" y="3192332"/>
            <a:ext cx="2249768" cy="0"/>
          </a:xfrm>
          <a:prstGeom prst="straightConnector1">
            <a:avLst/>
          </a:prstGeom>
          <a:noFill/>
          <a:ln w="28575" cap="flat" cmpd="sng">
            <a:solidFill>
              <a:schemeClr val="accent1"/>
            </a:solidFill>
            <a:prstDash val="solid"/>
            <a:round/>
            <a:headEnd type="triangle" w="med" len="med"/>
            <a:tailEnd type="triangle" w="med" len="med"/>
          </a:ln>
        </p:spPr>
      </p:cxnSp>
      <p:sp>
        <p:nvSpPr>
          <p:cNvPr id="1187" name="Google Shape;146;p21"/>
          <p:cNvSpPr txBox="1"/>
          <p:nvPr/>
        </p:nvSpPr>
        <p:spPr>
          <a:xfrm>
            <a:off x="6969626" y="3061075"/>
            <a:ext cx="1245462" cy="246221"/>
          </a:xfrm>
          <a:prstGeom prst="rect">
            <a:avLst/>
          </a:prstGeom>
          <a:solidFill>
            <a:srgbClr val="E9F6FD"/>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accent1"/>
                </a:solidFill>
                <a:latin typeface="Meiryo"/>
                <a:ea typeface="Meiryo"/>
                <a:cs typeface="Meiryo"/>
                <a:sym typeface="Meiryo"/>
              </a:rPr>
              <a:t>①本人証明</a:t>
            </a:r>
            <a:endParaRPr sz="1400" b="0" i="0" u="none" strike="noStrike" cap="none">
              <a:solidFill>
                <a:srgbClr val="000000"/>
              </a:solidFill>
              <a:latin typeface="Meiryo"/>
              <a:ea typeface="Meiryo"/>
              <a:cs typeface="Meiryo"/>
              <a:sym typeface="Meiryo"/>
            </a:endParaRPr>
          </a:p>
        </p:txBody>
      </p:sp>
      <p:cxnSp>
        <p:nvCxnSpPr>
          <p:cNvPr id="1188" name="Google Shape;147;p21"/>
          <p:cNvCxnSpPr/>
          <p:nvPr/>
        </p:nvCxnSpPr>
        <p:spPr>
          <a:xfrm>
            <a:off x="7592357" y="3628161"/>
            <a:ext cx="2249768" cy="0"/>
          </a:xfrm>
          <a:prstGeom prst="straightConnector1">
            <a:avLst/>
          </a:prstGeom>
          <a:noFill/>
          <a:ln w="28575" cap="flat" cmpd="sng">
            <a:solidFill>
              <a:schemeClr val="accent1"/>
            </a:solidFill>
            <a:prstDash val="solid"/>
            <a:round/>
            <a:headEnd type="triangle" w="med" len="med"/>
            <a:tailEnd type="triangle" w="med" len="med"/>
          </a:ln>
        </p:spPr>
      </p:cxnSp>
      <p:sp>
        <p:nvSpPr>
          <p:cNvPr id="1189" name="Google Shape;148;p21"/>
          <p:cNvSpPr txBox="1"/>
          <p:nvPr/>
        </p:nvSpPr>
        <p:spPr>
          <a:xfrm>
            <a:off x="7974259" y="3512255"/>
            <a:ext cx="1485963" cy="246221"/>
          </a:xfrm>
          <a:prstGeom prst="rect">
            <a:avLst/>
          </a:prstGeom>
          <a:solidFill>
            <a:srgbClr val="E9F6FD"/>
          </a:solid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chemeClr val="accent1"/>
                </a:solidFill>
                <a:latin typeface="Meiryo"/>
                <a:ea typeface="Meiryo"/>
                <a:cs typeface="Meiryo"/>
                <a:sym typeface="Meiryo"/>
              </a:rPr>
              <a:t>②非改ざん証明</a:t>
            </a:r>
            <a:endParaRPr sz="1400" b="0" i="0" u="none" strike="noStrike" cap="none">
              <a:solidFill>
                <a:srgbClr val="000000"/>
              </a:solidFill>
              <a:latin typeface="Meiryo"/>
              <a:ea typeface="Meiryo"/>
              <a:cs typeface="Meiryo"/>
              <a:sym typeface="Meiryo"/>
            </a:endParaRPr>
          </a:p>
        </p:txBody>
      </p:sp>
      <p:cxnSp>
        <p:nvCxnSpPr>
          <p:cNvPr id="1190" name="Google Shape;149;p21"/>
          <p:cNvCxnSpPr/>
          <p:nvPr/>
        </p:nvCxnSpPr>
        <p:spPr>
          <a:xfrm>
            <a:off x="8697629" y="4171673"/>
            <a:ext cx="2249768" cy="0"/>
          </a:xfrm>
          <a:prstGeom prst="straightConnector1">
            <a:avLst/>
          </a:prstGeom>
          <a:noFill/>
          <a:ln w="28575" cap="flat" cmpd="sng">
            <a:solidFill>
              <a:schemeClr val="accent1"/>
            </a:solidFill>
            <a:prstDash val="solid"/>
            <a:round/>
            <a:headEnd type="triangle" w="med" len="med"/>
            <a:tailEnd type="triangle" w="med" len="med"/>
          </a:ln>
        </p:spPr>
      </p:cxnSp>
      <p:sp>
        <p:nvSpPr>
          <p:cNvPr id="1191" name="Google Shape;150;p21"/>
          <p:cNvSpPr txBox="1"/>
          <p:nvPr/>
        </p:nvSpPr>
        <p:spPr>
          <a:xfrm>
            <a:off x="9219394" y="4036571"/>
            <a:ext cx="1245462" cy="246221"/>
          </a:xfrm>
          <a:prstGeom prst="rect">
            <a:avLst/>
          </a:prstGeom>
          <a:solidFill>
            <a:srgbClr val="E9F6FD"/>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accent1"/>
                </a:solidFill>
                <a:latin typeface="Meiryo"/>
                <a:ea typeface="Meiryo"/>
                <a:cs typeface="Meiryo"/>
                <a:sym typeface="Meiryo"/>
              </a:rPr>
              <a:t>③存在証明</a:t>
            </a:r>
            <a:endParaRPr sz="1400" b="0" i="0" u="none" strike="noStrike" cap="none">
              <a:solidFill>
                <a:srgbClr val="000000"/>
              </a:solidFill>
              <a:latin typeface="Meiryo"/>
              <a:ea typeface="Meiryo"/>
              <a:cs typeface="Meiryo"/>
              <a:sym typeface="Meiryo"/>
            </a:endParaRPr>
          </a:p>
        </p:txBody>
      </p:sp>
      <p:sp>
        <p:nvSpPr>
          <p:cNvPr id="1192" name="Google Shape;151;p21"/>
          <p:cNvSpPr/>
          <p:nvPr/>
        </p:nvSpPr>
        <p:spPr>
          <a:xfrm>
            <a:off x="6381260" y="4632256"/>
            <a:ext cx="4526780" cy="646331"/>
          </a:xfrm>
          <a:prstGeom prst="rect">
            <a:avLst/>
          </a:prstGeom>
          <a:solidFill>
            <a:srgbClr val="F2F2F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Meiryo"/>
                <a:ea typeface="Meiryo"/>
                <a:cs typeface="Meiryo"/>
                <a:sym typeface="Meiryo"/>
              </a:rPr>
              <a:t>3つがそろうことで、</a:t>
            </a:r>
            <a:endParaRPr sz="1800" b="0"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Meiryo"/>
                <a:ea typeface="Meiryo"/>
                <a:cs typeface="Meiryo"/>
                <a:sym typeface="Meiryo"/>
              </a:rPr>
              <a:t>法的効力の高い電子契約となる</a:t>
            </a:r>
            <a:endParaRPr sz="1400" b="0" i="0" u="none" strike="noStrike" cap="none">
              <a:solidFill>
                <a:srgbClr val="000000"/>
              </a:solidFill>
              <a:latin typeface="Meiryo"/>
              <a:ea typeface="Meiryo"/>
              <a:cs typeface="Meiryo"/>
              <a:sym typeface="Meiryo"/>
            </a:endParaRPr>
          </a:p>
        </p:txBody>
      </p:sp>
      <p:sp>
        <p:nvSpPr>
          <p:cNvPr id="1193" name="Google Shape;152;p21"/>
          <p:cNvSpPr/>
          <p:nvPr/>
        </p:nvSpPr>
        <p:spPr>
          <a:xfrm>
            <a:off x="1516437" y="1639253"/>
            <a:ext cx="1490327" cy="303911"/>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Meiryo"/>
                <a:ea typeface="Meiryo"/>
                <a:cs typeface="Meiryo"/>
                <a:sym typeface="Meiryo"/>
              </a:rPr>
              <a:t>タイムスタンプ</a:t>
            </a:r>
            <a:endParaRPr sz="1400" b="0" i="0" u="none" strike="noStrike" cap="none">
              <a:solidFill>
                <a:srgbClr val="000000"/>
              </a:solidFill>
              <a:latin typeface="Meiryo"/>
              <a:ea typeface="Meiryo"/>
              <a:cs typeface="Meiryo"/>
              <a:sym typeface="Meiryo"/>
            </a:endParaRPr>
          </a:p>
        </p:txBody>
      </p:sp>
      <p:sp>
        <p:nvSpPr>
          <p:cNvPr id="1194" name="Google Shape;153;p21"/>
          <p:cNvSpPr/>
          <p:nvPr/>
        </p:nvSpPr>
        <p:spPr>
          <a:xfrm>
            <a:off x="3670337" y="1639253"/>
            <a:ext cx="1490327" cy="303911"/>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Meiryo"/>
                <a:ea typeface="Meiryo"/>
                <a:cs typeface="Meiryo"/>
                <a:sym typeface="Meiryo"/>
              </a:rPr>
              <a:t>電子署名</a:t>
            </a:r>
            <a:endParaRPr sz="1400" b="0" i="0" u="none" strike="noStrike" cap="none">
              <a:solidFill>
                <a:srgbClr val="000000"/>
              </a:solidFill>
              <a:latin typeface="Meiryo"/>
              <a:ea typeface="Meiryo"/>
              <a:cs typeface="Meiryo"/>
              <a:sym typeface="Meiryo"/>
            </a:endParaRPr>
          </a:p>
        </p:txBody>
      </p:sp>
      <p:sp>
        <p:nvSpPr>
          <p:cNvPr id="1195" name="Google Shape;154;p21"/>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00" name="Google Shape;159;p26"/>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ja-JP"/>
              <a:t>電子帳簿保存法</a:t>
            </a:r>
            <a:endParaRPr/>
          </a:p>
        </p:txBody>
      </p:sp>
      <p:graphicFrame>
        <p:nvGraphicFramePr>
          <p:cNvPr id="1201" name="Google Shape;160;p26"/>
          <p:cNvGraphicFramePr/>
          <p:nvPr/>
        </p:nvGraphicFramePr>
        <p:xfrm>
          <a:off x="1229464" y="1455035"/>
          <a:ext cx="9728925" cy="4248105"/>
        </p:xfrm>
        <a:graphic>
          <a:graphicData uri="http://schemas.openxmlformats.org/drawingml/2006/table">
            <a:tbl>
              <a:tblPr>
                <a:noFill/>
                <a:tableStyleId>{91303510-90FA-4DD2-8E4E-16BFAE2112AF}</a:tableStyleId>
              </a:tblPr>
              <a:tblGrid>
                <a:gridCol w="1027000">
                  <a:extLst>
                    <a:ext uri="{9D8B030D-6E8A-4147-A177-3AD203B41FA5}"/>
                  </a:extLst>
                </a:gridCol>
                <a:gridCol w="4373700">
                  <a:extLst>
                    <a:ext uri="{9D8B030D-6E8A-4147-A177-3AD203B41FA5}"/>
                  </a:extLst>
                </a:gridCol>
                <a:gridCol w="4328225">
                  <a:extLst>
                    <a:ext uri="{9D8B030D-6E8A-4147-A177-3AD203B41FA5}"/>
                  </a:extLst>
                </a:gridCol>
              </a:tblGrid>
              <a:tr h="383925">
                <a:tc>
                  <a:txBody>
                    <a:bodyPr/>
                    <a:lstStyle/>
                    <a:p>
                      <a:pPr marL="0" marR="0" lvl="0" indent="0" algn="ctr" rtl="0">
                        <a:lnSpc>
                          <a:spcPct val="150000"/>
                        </a:lnSpc>
                        <a:spcBef>
                          <a:spcPts val="0"/>
                        </a:spcBef>
                        <a:spcAft>
                          <a:spcPts val="0"/>
                        </a:spcAft>
                        <a:buClr>
                          <a:srgbClr val="000000"/>
                        </a:buClr>
                        <a:buSzPts val="1800"/>
                        <a:buFont typeface="Arial"/>
                        <a:buNone/>
                      </a:pPr>
                      <a:endParaRPr sz="1600" b="1" u="none" strike="noStrike" cap="none">
                        <a:solidFill>
                          <a:schemeClr val="dk1"/>
                        </a:solidFill>
                        <a:latin typeface="Meiryo"/>
                        <a:ea typeface="Meiryo"/>
                        <a:cs typeface="Meiryo"/>
                        <a:sym typeface="Meiryo"/>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ja-JP" sz="1600" b="1" u="none" strike="noStrike" cap="none">
                          <a:solidFill>
                            <a:schemeClr val="lt1"/>
                          </a:solidFill>
                          <a:latin typeface="Meiryo"/>
                          <a:ea typeface="Meiryo"/>
                          <a:cs typeface="Meiryo"/>
                          <a:sym typeface="Meiryo"/>
                        </a:rPr>
                        <a:t>電子帳簿保存法第7条の要件</a:t>
                      </a:r>
                      <a:endParaRPr sz="1600" b="1" u="none" strike="noStrike" cap="none">
                        <a:solidFill>
                          <a:schemeClr val="lt1"/>
                        </a:solidFill>
                        <a:latin typeface="Meiryo"/>
                        <a:ea typeface="Meiryo"/>
                        <a:cs typeface="Meiryo"/>
                        <a:sym typeface="Meiryo"/>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7D7D7D"/>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ja-JP" sz="1600" b="1" u="none" strike="noStrike" cap="none">
                          <a:solidFill>
                            <a:schemeClr val="lt1"/>
                          </a:solidFill>
                          <a:latin typeface="Meiryo"/>
                          <a:ea typeface="Meiryo"/>
                          <a:cs typeface="Meiryo"/>
                          <a:sym typeface="Meiryo"/>
                        </a:rPr>
                        <a:t>GMOサインの対応状況</a:t>
                      </a:r>
                      <a:endParaRPr sz="1600" b="1" u="none" strike="noStrike" cap="none">
                        <a:solidFill>
                          <a:schemeClr val="lt1"/>
                        </a:solidFill>
                        <a:latin typeface="Meiryo"/>
                        <a:ea typeface="Meiryo"/>
                        <a:cs typeface="Meiryo"/>
                        <a:sym typeface="Meiryo"/>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5BAC"/>
                    </a:solidFill>
                  </a:tcPr>
                </a:tc>
                <a:extLst>
                  <a:ext uri="{0D108BD9-81ED-4DB2-BD59-A6C34878D82A}"/>
                </a:extLst>
              </a:tr>
              <a:tr h="1446325">
                <a:tc>
                  <a:txBody>
                    <a:bodyPr/>
                    <a:lstStyle/>
                    <a:p>
                      <a:pPr marL="0" marR="0" lvl="0" indent="0" algn="ctr" rtl="0">
                        <a:lnSpc>
                          <a:spcPct val="100000"/>
                        </a:lnSpc>
                        <a:spcBef>
                          <a:spcPts val="0"/>
                        </a:spcBef>
                        <a:spcAft>
                          <a:spcPts val="0"/>
                        </a:spcAft>
                        <a:buClr>
                          <a:srgbClr val="000000"/>
                        </a:buClr>
                        <a:buSzPts val="1800"/>
                        <a:buFont typeface="Arial"/>
                        <a:buNone/>
                      </a:pPr>
                      <a:r>
                        <a:rPr lang="ja-JP" sz="1600" b="1" u="none" strike="noStrike" cap="none">
                          <a:solidFill>
                            <a:schemeClr val="lt1"/>
                          </a:solidFill>
                          <a:latin typeface="Meiryo"/>
                          <a:ea typeface="Meiryo"/>
                          <a:cs typeface="Meiryo"/>
                          <a:sym typeface="Meiryo"/>
                        </a:rPr>
                        <a:t>① 措置</a:t>
                      </a:r>
                      <a:endParaRPr sz="1600" b="1" u="none" strike="noStrike" cap="none">
                        <a:solidFill>
                          <a:schemeClr val="lt1"/>
                        </a:solidFill>
                        <a:latin typeface="Meiryo"/>
                        <a:ea typeface="Meiryo"/>
                        <a:cs typeface="Meiryo"/>
                        <a:sym typeface="Meiryo"/>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5BA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0" i="0" u="none" strike="noStrike" cap="none">
                          <a:solidFill>
                            <a:schemeClr val="dk1"/>
                          </a:solidFill>
                          <a:latin typeface="Meiryo"/>
                          <a:ea typeface="Meiryo"/>
                          <a:cs typeface="Meiryo"/>
                          <a:sym typeface="Meiryo"/>
                        </a:rPr>
                        <a:t>①タイムスタンプが付与されたデータを授受</a:t>
                      </a:r>
                      <a:endParaRPr sz="1200" u="none" strike="noStrike" cap="none">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200" b="0" i="0" u="none" strike="noStrike" cap="none">
                          <a:solidFill>
                            <a:schemeClr val="dk1"/>
                          </a:solidFill>
                          <a:latin typeface="Meiryo"/>
                          <a:ea typeface="Meiryo"/>
                          <a:cs typeface="Meiryo"/>
                          <a:sym typeface="Meiryo"/>
                        </a:rPr>
                        <a:t>②受領後2カ月と概ね7営業日以内にタイムスタンプの付与</a:t>
                      </a:r>
                      <a:endParaRPr sz="12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200" b="0" i="0" u="none" strike="noStrike" cap="none">
                          <a:solidFill>
                            <a:schemeClr val="dk1"/>
                          </a:solidFill>
                          <a:latin typeface="Meiryo"/>
                          <a:ea typeface="Meiryo"/>
                          <a:cs typeface="Meiryo"/>
                          <a:sym typeface="Meiryo"/>
                        </a:rPr>
                        <a:t>③データの訂正削除を行った場合にその記録が残るシステム又は訂正削除ができないシステムを採用</a:t>
                      </a:r>
                      <a:endParaRPr sz="12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200" b="0" i="0" u="none" strike="noStrike" cap="none">
                          <a:solidFill>
                            <a:schemeClr val="dk1"/>
                          </a:solidFill>
                          <a:latin typeface="Meiryo"/>
                          <a:ea typeface="Meiryo"/>
                          <a:cs typeface="Meiryo"/>
                          <a:sym typeface="Meiryo"/>
                        </a:rPr>
                        <a:t>④訂正削除の防止に関する事務処理規定を策定、運用、備え付け</a:t>
                      </a:r>
                      <a:r>
                        <a:rPr lang="ja-JP" sz="1200" b="1" i="0" u="none" strike="noStrike" cap="none">
                          <a:solidFill>
                            <a:schemeClr val="accent3"/>
                          </a:solidFill>
                          <a:latin typeface="Meiryo"/>
                          <a:ea typeface="Meiryo"/>
                          <a:cs typeface="Meiryo"/>
                          <a:sym typeface="Meiryo"/>
                        </a:rPr>
                        <a:t>上記いずれかの方法を充足する必要がある</a:t>
                      </a:r>
                      <a:endParaRPr sz="1200" b="1" i="0" u="none" strike="noStrike" cap="none">
                        <a:solidFill>
                          <a:schemeClr val="accent3"/>
                        </a:solidFill>
                        <a:latin typeface="Meiryo"/>
                        <a:ea typeface="Meiryo"/>
                        <a:cs typeface="Meiryo"/>
                        <a:sym typeface="Meiry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235BA6"/>
                        </a:buClr>
                        <a:buSzPts val="1400"/>
                        <a:buFont typeface="Arial"/>
                        <a:buNone/>
                      </a:pPr>
                      <a:r>
                        <a:rPr lang="ja-JP" sz="1200" b="0" u="none" strike="noStrike" cap="none">
                          <a:solidFill>
                            <a:schemeClr val="dk1"/>
                          </a:solidFill>
                          <a:latin typeface="Meiryo"/>
                          <a:ea typeface="Meiryo"/>
                          <a:cs typeface="Meiryo"/>
                          <a:sym typeface="Meiryo"/>
                        </a:rPr>
                        <a:t>・日本データ通信協会の</a:t>
                      </a:r>
                      <a:r>
                        <a:rPr lang="ja-JP" sz="1200" b="1" u="none" strike="noStrike" cap="none">
                          <a:solidFill>
                            <a:schemeClr val="accent3"/>
                          </a:solidFill>
                          <a:latin typeface="Meiryo"/>
                          <a:ea typeface="Meiryo"/>
                          <a:cs typeface="Meiryo"/>
                          <a:sym typeface="Meiryo"/>
                        </a:rPr>
                        <a:t>認定タイムスタンプ</a:t>
                      </a:r>
                      <a:r>
                        <a:rPr lang="ja-JP" sz="1200" b="0" u="none" strike="noStrike" cap="none">
                          <a:solidFill>
                            <a:schemeClr val="dk1"/>
                          </a:solidFill>
                          <a:latin typeface="Meiryo"/>
                          <a:ea typeface="Meiryo"/>
                          <a:cs typeface="Meiryo"/>
                          <a:sym typeface="Meiryo"/>
                        </a:rPr>
                        <a:t>の押印</a:t>
                      </a:r>
                      <a:endParaRPr sz="1200" b="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235BA6"/>
                        </a:buClr>
                        <a:buSzPts val="1400"/>
                        <a:buFont typeface="Arial"/>
                        <a:buNone/>
                      </a:pPr>
                      <a:r>
                        <a:rPr lang="ja-JP" sz="1200" b="0" u="none" strike="noStrike" cap="none">
                          <a:solidFill>
                            <a:schemeClr val="dk1"/>
                          </a:solidFill>
                          <a:latin typeface="Meiryo"/>
                          <a:ea typeface="Meiryo"/>
                          <a:cs typeface="Meiryo"/>
                          <a:sym typeface="Meiryo"/>
                        </a:rPr>
                        <a:t>・認証事業者発行の電子証明書による電子署名による情報確</a:t>
                      </a:r>
                      <a:endParaRPr sz="1200" b="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235BA6"/>
                        </a:buClr>
                        <a:buSzPts val="1400"/>
                        <a:buFont typeface="Arial"/>
                        <a:buNone/>
                      </a:pPr>
                      <a:r>
                        <a:rPr lang="ja-JP" sz="1200" b="0" u="none" strike="noStrike" cap="none">
                          <a:solidFill>
                            <a:schemeClr val="dk1"/>
                          </a:solidFill>
                          <a:latin typeface="Meiryo"/>
                          <a:ea typeface="Meiryo"/>
                          <a:cs typeface="Meiryo"/>
                          <a:sym typeface="Meiryo"/>
                        </a:rPr>
                        <a:t>　認</a:t>
                      </a:r>
                      <a:endParaRPr sz="1200" b="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235BA6"/>
                        </a:buClr>
                        <a:buSzPts val="1400"/>
                        <a:buFont typeface="Arial"/>
                        <a:buNone/>
                      </a:pPr>
                      <a:r>
                        <a:rPr lang="ja-JP" sz="1200" b="1" u="none" strike="noStrike" cap="none">
                          <a:solidFill>
                            <a:schemeClr val="accent3"/>
                          </a:solidFill>
                          <a:latin typeface="Meiryo"/>
                          <a:ea typeface="Meiryo"/>
                          <a:cs typeface="Meiryo"/>
                          <a:sym typeface="Meiryo"/>
                        </a:rPr>
                        <a:t>GMOサインは左記のうち①を充足している</a:t>
                      </a:r>
                      <a:endParaRPr sz="1200" b="1" u="none" strike="noStrike" cap="none">
                        <a:solidFill>
                          <a:schemeClr val="accent3"/>
                        </a:solidFill>
                        <a:latin typeface="Meiryo"/>
                        <a:ea typeface="Meiryo"/>
                        <a:cs typeface="Meiryo"/>
                        <a:sym typeface="Meiry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BD2E3"/>
                    </a:solidFill>
                  </a:tcPr>
                </a:tc>
                <a:extLst>
                  <a:ext uri="{0D108BD9-81ED-4DB2-BD59-A6C34878D82A}"/>
                </a:extLst>
              </a:tr>
              <a:tr h="862225">
                <a:tc>
                  <a:txBody>
                    <a:bodyPr/>
                    <a:lstStyle/>
                    <a:p>
                      <a:pPr marL="0" marR="0" lvl="0" indent="0" algn="ctr" rtl="0">
                        <a:lnSpc>
                          <a:spcPct val="100000"/>
                        </a:lnSpc>
                        <a:spcBef>
                          <a:spcPts val="0"/>
                        </a:spcBef>
                        <a:spcAft>
                          <a:spcPts val="0"/>
                        </a:spcAft>
                        <a:buClr>
                          <a:srgbClr val="000000"/>
                        </a:buClr>
                        <a:buSzPts val="1800"/>
                        <a:buFont typeface="Arial"/>
                        <a:buNone/>
                      </a:pPr>
                      <a:r>
                        <a:rPr lang="ja-JP" sz="1600" b="1" u="none" strike="noStrike" cap="none">
                          <a:solidFill>
                            <a:schemeClr val="lt1"/>
                          </a:solidFill>
                          <a:latin typeface="Meiryo"/>
                          <a:ea typeface="Meiryo"/>
                          <a:cs typeface="Meiryo"/>
                          <a:sym typeface="Meiryo"/>
                        </a:rPr>
                        <a:t>② 場所</a:t>
                      </a:r>
                      <a:endParaRPr sz="1600" b="1" u="none" strike="noStrike" cap="none">
                        <a:solidFill>
                          <a:schemeClr val="lt1"/>
                        </a:solidFill>
                        <a:latin typeface="Meiryo"/>
                        <a:ea typeface="Meiryo"/>
                        <a:cs typeface="Meiryo"/>
                        <a:sym typeface="Meiryo"/>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5BA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0" u="none" strike="noStrike" cap="none">
                          <a:solidFill>
                            <a:schemeClr val="dk1"/>
                          </a:solidFill>
                          <a:latin typeface="Meiryo"/>
                          <a:ea typeface="Meiryo"/>
                          <a:cs typeface="Meiryo"/>
                          <a:sym typeface="Meiryo"/>
                        </a:rPr>
                        <a:t>国税に関する法律が定める「保存場所」（規則2条2項2号）</a:t>
                      </a:r>
                      <a:endParaRPr sz="1200" u="none" strike="noStrike" cap="none">
                        <a:latin typeface="Meiryo"/>
                        <a:ea typeface="Meiryo"/>
                        <a:cs typeface="Meiryo"/>
                        <a:sym typeface="Meiryo"/>
                      </a:endParaRPr>
                    </a:p>
                    <a:p>
                      <a:pPr marL="0" marR="0" lvl="0" indent="0" algn="l" rtl="0">
                        <a:lnSpc>
                          <a:spcPct val="100000"/>
                        </a:lnSpc>
                        <a:spcBef>
                          <a:spcPts val="0"/>
                        </a:spcBef>
                        <a:spcAft>
                          <a:spcPts val="0"/>
                        </a:spcAft>
                        <a:buClr>
                          <a:schemeClr val="dk1"/>
                        </a:buClr>
                        <a:buSzPts val="1400"/>
                        <a:buFont typeface="Arial"/>
                        <a:buNone/>
                      </a:pPr>
                      <a:r>
                        <a:rPr lang="ja-JP" sz="1200" b="0" u="none" strike="noStrike" cap="none">
                          <a:solidFill>
                            <a:schemeClr val="dk1"/>
                          </a:solidFill>
                          <a:latin typeface="Meiryo"/>
                          <a:ea typeface="Meiryo"/>
                          <a:cs typeface="Meiryo"/>
                          <a:sym typeface="Meiryo"/>
                        </a:rPr>
                        <a:t>※電磁的記録が「保存場所」外のサーバーにある場合であっても、ディスプレイに出力できれば「保存場所」に保存されているものと取り扱われます。</a:t>
                      </a:r>
                      <a:endParaRPr sz="1200" b="0" u="none" strike="noStrike" cap="none">
                        <a:solidFill>
                          <a:schemeClr val="dk1"/>
                        </a:solidFill>
                        <a:latin typeface="Meiryo"/>
                        <a:ea typeface="Meiryo"/>
                        <a:cs typeface="Meiryo"/>
                        <a:sym typeface="Meiry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0F0F0"/>
                    </a:solidFill>
                  </a:tcPr>
                </a:tc>
                <a:tc>
                  <a:txBody>
                    <a:bodyPr/>
                    <a:lstStyle/>
                    <a:p>
                      <a:pPr marL="0" marR="0" lvl="0" indent="0" algn="l" rtl="0">
                        <a:lnSpc>
                          <a:spcPct val="100000"/>
                        </a:lnSpc>
                        <a:spcBef>
                          <a:spcPts val="0"/>
                        </a:spcBef>
                        <a:spcAft>
                          <a:spcPts val="0"/>
                        </a:spcAft>
                        <a:buClr>
                          <a:srgbClr val="235BA6"/>
                        </a:buClr>
                        <a:buSzPts val="1400"/>
                        <a:buFont typeface="Arial"/>
                        <a:buNone/>
                      </a:pPr>
                      <a:r>
                        <a:rPr lang="ja-JP" sz="1200" b="1" u="none" strike="noStrike" cap="none">
                          <a:solidFill>
                            <a:srgbClr val="FF0000"/>
                          </a:solidFill>
                          <a:latin typeface="Meiryo"/>
                          <a:ea typeface="Meiryo"/>
                          <a:cs typeface="Meiryo"/>
                          <a:sym typeface="Meiryo"/>
                        </a:rPr>
                        <a:t>システム（GMOサイン）から電子契約（電子で締結した契約書）をディスプレイ（パソコン等）に出力（表示）ができることで要件を充足している</a:t>
                      </a:r>
                      <a:endParaRPr sz="1200" b="1" u="none" strike="noStrike" cap="none">
                        <a:solidFill>
                          <a:srgbClr val="FF0000"/>
                        </a:solidFill>
                        <a:latin typeface="Meiryo"/>
                        <a:ea typeface="Meiryo"/>
                        <a:cs typeface="Meiryo"/>
                        <a:sym typeface="Meiry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7EAF1"/>
                    </a:solidFill>
                  </a:tcPr>
                </a:tc>
                <a:extLst>
                  <a:ext uri="{0D108BD9-81ED-4DB2-BD59-A6C34878D82A}"/>
                </a:extLst>
              </a:tr>
              <a:tr h="608450">
                <a:tc>
                  <a:txBody>
                    <a:bodyPr/>
                    <a:lstStyle/>
                    <a:p>
                      <a:pPr marL="0" marR="0" lvl="0" indent="0" algn="ctr" rtl="0">
                        <a:lnSpc>
                          <a:spcPct val="100000"/>
                        </a:lnSpc>
                        <a:spcBef>
                          <a:spcPts val="0"/>
                        </a:spcBef>
                        <a:spcAft>
                          <a:spcPts val="0"/>
                        </a:spcAft>
                        <a:buClr>
                          <a:srgbClr val="000000"/>
                        </a:buClr>
                        <a:buSzPts val="1800"/>
                        <a:buFont typeface="Arial"/>
                        <a:buNone/>
                      </a:pPr>
                      <a:r>
                        <a:rPr lang="ja-JP" sz="1600" b="1" u="none" strike="noStrike" cap="none">
                          <a:solidFill>
                            <a:schemeClr val="lt1"/>
                          </a:solidFill>
                          <a:latin typeface="Meiryo"/>
                          <a:ea typeface="Meiryo"/>
                          <a:cs typeface="Meiryo"/>
                          <a:sym typeface="Meiryo"/>
                        </a:rPr>
                        <a:t>③ 期間</a:t>
                      </a:r>
                      <a:endParaRPr sz="1600" b="1" u="none" strike="noStrike" cap="none">
                        <a:solidFill>
                          <a:schemeClr val="lt1"/>
                        </a:solidFill>
                        <a:latin typeface="Meiryo"/>
                        <a:ea typeface="Meiryo"/>
                        <a:cs typeface="Meiryo"/>
                        <a:sym typeface="Meiryo"/>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5BAC"/>
                    </a:solidFill>
                  </a:tcPr>
                </a:tc>
                <a:tc>
                  <a:txBody>
                    <a:bodyPr/>
                    <a:lstStyle/>
                    <a:p>
                      <a:pPr marL="0" marR="0" lvl="0" indent="0" algn="l" rtl="0">
                        <a:lnSpc>
                          <a:spcPct val="100000"/>
                        </a:lnSpc>
                        <a:spcBef>
                          <a:spcPts val="0"/>
                        </a:spcBef>
                        <a:spcAft>
                          <a:spcPts val="0"/>
                        </a:spcAft>
                        <a:buClr>
                          <a:schemeClr val="dk1"/>
                        </a:buClr>
                        <a:buSzPts val="1400"/>
                        <a:buFont typeface="Arial"/>
                        <a:buNone/>
                      </a:pPr>
                      <a:r>
                        <a:rPr lang="ja-JP" sz="1200" b="0" u="none" strike="noStrike" cap="none">
                          <a:solidFill>
                            <a:schemeClr val="dk1"/>
                          </a:solidFill>
                          <a:latin typeface="Meiryo"/>
                          <a:ea typeface="Meiryo"/>
                          <a:cs typeface="Meiryo"/>
                          <a:sym typeface="Meiryo"/>
                        </a:rPr>
                        <a:t>国税に関する法律が定める「期間」</a:t>
                      </a:r>
                      <a:endParaRPr sz="1200" b="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235BA6"/>
                        </a:buClr>
                        <a:buSzPts val="1400"/>
                        <a:buFont typeface="Arial"/>
                        <a:buNone/>
                      </a:pPr>
                      <a:r>
                        <a:rPr lang="ja-JP" sz="1200" u="none" strike="noStrike" cap="none">
                          <a:solidFill>
                            <a:schemeClr val="dk1"/>
                          </a:solidFill>
                          <a:latin typeface="Meiryo"/>
                          <a:ea typeface="Meiryo"/>
                          <a:cs typeface="Meiryo"/>
                          <a:sym typeface="Meiryo"/>
                        </a:rPr>
                        <a:t>法人事業者の場合、7年間</a:t>
                      </a:r>
                      <a:endParaRPr sz="120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235BA6"/>
                        </a:buClr>
                        <a:buSzPts val="1400"/>
                        <a:buFont typeface="Arial"/>
                        <a:buNone/>
                      </a:pPr>
                      <a:r>
                        <a:rPr lang="ja-JP" sz="1200" u="none" strike="noStrike" cap="none">
                          <a:solidFill>
                            <a:schemeClr val="dk1"/>
                          </a:solidFill>
                          <a:latin typeface="Meiryo"/>
                          <a:ea typeface="Meiryo"/>
                          <a:cs typeface="Meiryo"/>
                          <a:sym typeface="Meiryo"/>
                        </a:rPr>
                        <a:t>（欠損金の繰越控除をする場合は最長で10年間）</a:t>
                      </a:r>
                      <a:endParaRPr sz="1200" u="none" strike="noStrike" cap="none">
                        <a:solidFill>
                          <a:schemeClr val="dk1"/>
                        </a:solidFill>
                        <a:latin typeface="Meiryo"/>
                        <a:ea typeface="Meiryo"/>
                        <a:cs typeface="Meiryo"/>
                        <a:sym typeface="Meiry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235BA6"/>
                        </a:buClr>
                        <a:buSzPts val="1400"/>
                        <a:buFont typeface="Arial"/>
                        <a:buNone/>
                      </a:pPr>
                      <a:r>
                        <a:rPr lang="ja-JP" sz="1200" u="none" strike="noStrike" cap="none">
                          <a:solidFill>
                            <a:schemeClr val="dk1"/>
                          </a:solidFill>
                          <a:latin typeface="Meiryo"/>
                          <a:ea typeface="Meiryo"/>
                          <a:cs typeface="Meiryo"/>
                          <a:sym typeface="Meiryo"/>
                        </a:rPr>
                        <a:t>保管期限は無期限</a:t>
                      </a:r>
                      <a:endParaRPr sz="1200" b="0" u="none" strike="noStrike" cap="none">
                        <a:solidFill>
                          <a:schemeClr val="dk1"/>
                        </a:solidFill>
                        <a:latin typeface="Meiryo"/>
                        <a:ea typeface="Meiryo"/>
                        <a:cs typeface="Meiryo"/>
                        <a:sym typeface="Meiry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BD2E3"/>
                    </a:solidFill>
                  </a:tcPr>
                </a:tc>
                <a:extLst>
                  <a:ext uri="{0D108BD9-81ED-4DB2-BD59-A6C34878D82A}"/>
                </a:extLst>
              </a:tr>
              <a:tr h="862225">
                <a:tc>
                  <a:txBody>
                    <a:bodyPr/>
                    <a:lstStyle/>
                    <a:p>
                      <a:pPr marL="0" marR="0" lvl="0" indent="0" algn="ctr" rtl="0">
                        <a:lnSpc>
                          <a:spcPct val="100000"/>
                        </a:lnSpc>
                        <a:spcBef>
                          <a:spcPts val="0"/>
                        </a:spcBef>
                        <a:spcAft>
                          <a:spcPts val="0"/>
                        </a:spcAft>
                        <a:buClr>
                          <a:srgbClr val="000000"/>
                        </a:buClr>
                        <a:buSzPts val="1800"/>
                        <a:buFont typeface="Arial"/>
                        <a:buNone/>
                      </a:pPr>
                      <a:r>
                        <a:rPr lang="ja-JP" sz="1600" b="1" u="none" strike="noStrike" cap="none">
                          <a:solidFill>
                            <a:schemeClr val="lt1"/>
                          </a:solidFill>
                          <a:latin typeface="Meiryo"/>
                          <a:ea typeface="Meiryo"/>
                          <a:cs typeface="Meiryo"/>
                          <a:sym typeface="Meiryo"/>
                        </a:rPr>
                        <a:t>④ 保存</a:t>
                      </a:r>
                      <a:endParaRPr sz="1600" b="1" u="none" strike="noStrike" cap="none">
                        <a:solidFill>
                          <a:schemeClr val="lt1"/>
                        </a:solidFill>
                        <a:latin typeface="Meiryo"/>
                        <a:ea typeface="Meiryo"/>
                        <a:cs typeface="Meiryo"/>
                        <a:sym typeface="Meiryo"/>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5BA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0" u="none" strike="noStrike" cap="none">
                          <a:solidFill>
                            <a:schemeClr val="dk1"/>
                          </a:solidFill>
                          <a:latin typeface="Meiryo"/>
                          <a:ea typeface="Meiryo"/>
                          <a:cs typeface="Meiryo"/>
                          <a:sym typeface="Meiryo"/>
                        </a:rPr>
                        <a:t>1) </a:t>
                      </a:r>
                      <a:r>
                        <a:rPr lang="ja-JP" sz="1200" b="0" u="sng" strike="noStrike" cap="none">
                          <a:solidFill>
                            <a:schemeClr val="dk1"/>
                          </a:solidFill>
                          <a:latin typeface="Meiryo"/>
                          <a:ea typeface="Meiryo"/>
                          <a:cs typeface="Meiryo"/>
                          <a:sym typeface="Meiryo"/>
                        </a:rPr>
                        <a:t>見読性の確保</a:t>
                      </a:r>
                      <a:endParaRPr sz="1200" u="none" strike="noStrike" cap="none">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200" b="0" u="none" strike="noStrike" cap="none">
                          <a:solidFill>
                            <a:schemeClr val="dk1"/>
                          </a:solidFill>
                          <a:latin typeface="Meiryo"/>
                          <a:ea typeface="Meiryo"/>
                          <a:cs typeface="Meiryo"/>
                          <a:sym typeface="Meiryo"/>
                        </a:rPr>
                        <a:t>2) システム概要書類の備付</a:t>
                      </a:r>
                      <a:endParaRPr sz="1200" u="none" strike="noStrike" cap="none">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200" b="0" u="none" strike="noStrike" cap="none">
                          <a:solidFill>
                            <a:schemeClr val="dk1"/>
                          </a:solidFill>
                          <a:latin typeface="Meiryo"/>
                          <a:ea typeface="Meiryo"/>
                          <a:cs typeface="Meiryo"/>
                          <a:sym typeface="Meiryo"/>
                        </a:rPr>
                        <a:t>3) </a:t>
                      </a:r>
                      <a:r>
                        <a:rPr lang="ja-JP" sz="1200" b="0" u="sng" strike="noStrike" cap="none">
                          <a:solidFill>
                            <a:schemeClr val="dk1"/>
                          </a:solidFill>
                          <a:latin typeface="Meiryo"/>
                          <a:ea typeface="Meiryo"/>
                          <a:cs typeface="Meiryo"/>
                          <a:sym typeface="Meiryo"/>
                        </a:rPr>
                        <a:t>検索機能</a:t>
                      </a:r>
                      <a:endParaRPr sz="1200" b="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200" b="0" u="none" strike="noStrike" cap="none">
                          <a:solidFill>
                            <a:schemeClr val="dk1"/>
                          </a:solidFill>
                          <a:latin typeface="Meiryo"/>
                          <a:ea typeface="Meiryo"/>
                          <a:cs typeface="Meiryo"/>
                          <a:sym typeface="Meiryo"/>
                        </a:rPr>
                        <a:t>※検索要件（取引年月日、取引先、取引金額）</a:t>
                      </a:r>
                      <a:endParaRPr sz="1200" u="none" strike="noStrike" cap="none">
                        <a:latin typeface="Meiryo"/>
                        <a:ea typeface="Meiryo"/>
                        <a:cs typeface="Meiryo"/>
                        <a:sym typeface="Meiry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0F0F0"/>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0" u="none" strike="noStrike" cap="none">
                          <a:solidFill>
                            <a:schemeClr val="dk1"/>
                          </a:solidFill>
                          <a:latin typeface="Meiryo"/>
                          <a:ea typeface="Meiryo"/>
                          <a:cs typeface="Meiryo"/>
                          <a:sym typeface="Meiryo"/>
                        </a:rPr>
                        <a:t>1）ディスプレイ上・書面上で出力が可能</a:t>
                      </a:r>
                      <a:endParaRPr sz="1200" b="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200" b="0" u="none" strike="noStrike" cap="none">
                          <a:solidFill>
                            <a:schemeClr val="dk1"/>
                          </a:solidFill>
                          <a:latin typeface="Meiryo"/>
                          <a:ea typeface="Meiryo"/>
                          <a:cs typeface="Meiryo"/>
                          <a:sym typeface="Meiryo"/>
                        </a:rPr>
                        <a:t>2）サービスサイト上に掲載</a:t>
                      </a:r>
                      <a:endParaRPr sz="1200" b="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200" b="0" u="none" strike="noStrike" cap="none">
                          <a:solidFill>
                            <a:schemeClr val="dk1"/>
                          </a:solidFill>
                          <a:latin typeface="Meiryo"/>
                          <a:ea typeface="Meiryo"/>
                          <a:cs typeface="Meiryo"/>
                          <a:sym typeface="Meiryo"/>
                        </a:rPr>
                        <a:t>3）取引先、取引年月日、取引金額等により検索が可能</a:t>
                      </a:r>
                      <a:endParaRPr sz="1200" b="0" u="none" strike="noStrike" cap="none">
                        <a:solidFill>
                          <a:schemeClr val="dk1"/>
                        </a:solidFill>
                        <a:latin typeface="Meiryo"/>
                        <a:ea typeface="Meiryo"/>
                        <a:cs typeface="Meiryo"/>
                        <a:sym typeface="Meiry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7EAF1"/>
                    </a:solidFill>
                  </a:tcPr>
                </a:tc>
                <a:extLst>
                  <a:ext uri="{0D108BD9-81ED-4DB2-BD59-A6C34878D82A}"/>
                </a:extLst>
              </a:tr>
            </a:tbl>
          </a:graphicData>
        </a:graphic>
      </p:graphicFrame>
      <p:sp>
        <p:nvSpPr>
          <p:cNvPr id="1202" name="Google Shape;161;p26"/>
          <p:cNvSpPr txBox="1"/>
          <p:nvPr/>
        </p:nvSpPr>
        <p:spPr>
          <a:xfrm>
            <a:off x="1367132" y="841427"/>
            <a:ext cx="9652212" cy="736500"/>
          </a:xfrm>
          <a:prstGeom prst="rect">
            <a:avLst/>
          </a:prstGeom>
          <a:noFill/>
          <a:ln>
            <a:noFill/>
          </a:ln>
        </p:spPr>
        <p:txBody>
          <a:bodyPr spcFirstLastPara="1" wrap="square" lIns="91425" tIns="45700" rIns="91425" bIns="45700" anchor="t" anchorCtr="0">
            <a:noAutofit/>
          </a:bodyPr>
          <a:lstStyle/>
          <a:p>
            <a:pPr marL="7200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rgbClr val="101D32"/>
                </a:solidFill>
                <a:latin typeface="Meiryo"/>
                <a:ea typeface="Meiryo"/>
                <a:cs typeface="Meiryo"/>
                <a:sym typeface="Meiryo"/>
              </a:rPr>
              <a:t>電子契約は、電子帳簿保存法第2条第5号「電子取引」に該当し、</a:t>
            </a:r>
            <a:br>
              <a:rPr lang="ja-JP" sz="1400" b="0" i="0" u="none" strike="noStrike" cap="none">
                <a:solidFill>
                  <a:srgbClr val="101D32"/>
                </a:solidFill>
                <a:latin typeface="Meiryo"/>
                <a:ea typeface="Meiryo"/>
                <a:cs typeface="Meiryo"/>
                <a:sym typeface="Meiryo"/>
              </a:rPr>
            </a:br>
            <a:r>
              <a:rPr lang="ja-JP" sz="1400" b="0" i="0" u="none" strike="noStrike" cap="none">
                <a:solidFill>
                  <a:srgbClr val="101D32"/>
                </a:solidFill>
                <a:latin typeface="Meiryo"/>
                <a:ea typeface="Meiryo"/>
                <a:cs typeface="Meiryo"/>
                <a:sym typeface="Meiryo"/>
              </a:rPr>
              <a:t>その電磁的記録の保存については、同7条の要件に従う必要があります。</a:t>
            </a:r>
            <a:endParaRPr sz="1100" b="0" i="0" u="none" strike="noStrike" cap="none">
              <a:solidFill>
                <a:srgbClr val="000000"/>
              </a:solidFill>
              <a:latin typeface="Meiryo"/>
              <a:ea typeface="Meiryo"/>
              <a:cs typeface="Meiryo"/>
              <a:sym typeface="Meiryo"/>
            </a:endParaRPr>
          </a:p>
        </p:txBody>
      </p:sp>
      <p:sp>
        <p:nvSpPr>
          <p:cNvPr id="1203" name="Google Shape;162;p26"/>
          <p:cNvSpPr txBox="1"/>
          <p:nvPr/>
        </p:nvSpPr>
        <p:spPr>
          <a:xfrm>
            <a:off x="2770169" y="5692880"/>
            <a:ext cx="6651662"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▼参考資料</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・電子計算機を使用して作成する国税関係帳簿書類の保存方法等の特例に関する法律施行規則</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・電子計算機を使用して作成する国税関係帳簿書類の保存方法等の特例に関する法律</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・国税庁電子帳簿等保存制度特設サイト</a:t>
            </a:r>
            <a:endParaRPr sz="1200" b="0" i="0" u="none" strike="noStrike" cap="none">
              <a:solidFill>
                <a:srgbClr val="000000"/>
              </a:solidFill>
              <a:latin typeface="Meiryo"/>
              <a:ea typeface="Meiryo"/>
              <a:cs typeface="Meiryo"/>
              <a:sym typeface="Meiryo"/>
            </a:endParaRPr>
          </a:p>
        </p:txBody>
      </p:sp>
      <p:sp>
        <p:nvSpPr>
          <p:cNvPr id="1204" name="Google Shape;163;p26"/>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09" name="Google Shape;168;p27"/>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ja-JP"/>
              <a:t>立会人型（契約印タイプ）</a:t>
            </a:r>
            <a:endParaRPr/>
          </a:p>
        </p:txBody>
      </p:sp>
      <p:pic>
        <p:nvPicPr>
          <p:cNvPr id="1210" name="Google Shape;169;p27"/>
          <p:cNvPicPr preferRelativeResize="0"/>
          <p:nvPr/>
        </p:nvPicPr>
        <p:blipFill>
          <a:blip r:embed="rId1"/>
          <a:stretch>
            <a:fillRect/>
          </a:stretch>
        </p:blipFill>
        <p:spPr>
          <a:xfrm>
            <a:off x="1863997" y="2413062"/>
            <a:ext cx="8464005" cy="2879765"/>
          </a:xfrm>
          <a:prstGeom prst="rect">
            <a:avLst/>
          </a:prstGeom>
          <a:noFill/>
          <a:ln>
            <a:noFill/>
          </a:ln>
        </p:spPr>
      </p:pic>
      <p:sp>
        <p:nvSpPr>
          <p:cNvPr id="1211" name="Google Shape;170;p27"/>
          <p:cNvSpPr txBox="1"/>
          <p:nvPr/>
        </p:nvSpPr>
        <p:spPr>
          <a:xfrm>
            <a:off x="1809812" y="1103743"/>
            <a:ext cx="8572374" cy="922860"/>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rgbClr val="000000"/>
              </a:buClr>
              <a:buSzPts val="1900"/>
              <a:buFont typeface="Arial"/>
              <a:buNone/>
            </a:pPr>
            <a:r>
              <a:rPr lang="ja-JP" sz="2400" b="1" i="0" u="none" strike="noStrike" cap="none" dirty="0">
                <a:solidFill>
                  <a:srgbClr val="000000"/>
                </a:solidFill>
                <a:latin typeface="Meiryo"/>
                <a:ea typeface="Meiryo"/>
                <a:cs typeface="Meiryo"/>
                <a:sym typeface="Meiryo"/>
              </a:rPr>
              <a:t>電子契約システムで</a:t>
            </a:r>
            <a:r>
              <a:rPr lang="en-US" altLang="ja-JP" sz="2400" b="1" i="0" u="none" strike="noStrike" cap="none" dirty="0">
                <a:solidFill>
                  <a:srgbClr val="000000"/>
                </a:solidFill>
                <a:latin typeface="Meiryo"/>
                <a:ea typeface="Meiryo"/>
                <a:cs typeface="Meiryo"/>
                <a:sym typeface="Meiryo"/>
              </a:rPr>
              <a:t>SMS</a:t>
            </a:r>
            <a:r>
              <a:rPr lang="ja-JP" altLang="en-US" sz="2400" b="1" i="0" u="none" strike="noStrike" cap="none" dirty="0">
                <a:solidFill>
                  <a:srgbClr val="000000"/>
                </a:solidFill>
                <a:latin typeface="Meiryo"/>
                <a:ea typeface="Meiryo"/>
                <a:cs typeface="Meiryo"/>
                <a:sym typeface="Meiryo"/>
              </a:rPr>
              <a:t>・</a:t>
            </a:r>
            <a:r>
              <a:rPr lang="ja-JP" sz="2400" b="1" i="0" u="none" strike="noStrike" cap="none" dirty="0">
                <a:solidFill>
                  <a:srgbClr val="000000"/>
                </a:solidFill>
                <a:latin typeface="Meiryo"/>
                <a:ea typeface="Meiryo"/>
                <a:cs typeface="Meiryo"/>
                <a:sym typeface="Meiryo"/>
              </a:rPr>
              <a:t>メール認証など</a:t>
            </a:r>
            <a:r>
              <a:rPr lang="ja-JP" sz="2400" b="0" i="0" u="none" strike="noStrike" cap="none" dirty="0">
                <a:solidFill>
                  <a:srgbClr val="000000"/>
                </a:solidFill>
                <a:latin typeface="Meiryo"/>
                <a:ea typeface="Meiryo"/>
                <a:cs typeface="Meiryo"/>
                <a:sym typeface="Meiryo"/>
              </a:rPr>
              <a:t>を行い</a:t>
            </a:r>
            <a:endParaRPr sz="2400" b="0" i="0" u="none" strike="noStrike" cap="none" dirty="0">
              <a:solidFill>
                <a:srgbClr val="000000"/>
              </a:solidFill>
              <a:latin typeface="Meiryo"/>
              <a:ea typeface="Meiryo"/>
              <a:cs typeface="Meiryo"/>
              <a:sym typeface="Meiryo"/>
            </a:endParaRPr>
          </a:p>
          <a:p>
            <a:pPr marL="0" marR="0" lvl="0" indent="0" algn="ctr" rtl="0">
              <a:lnSpc>
                <a:spcPct val="120000"/>
              </a:lnSpc>
              <a:spcBef>
                <a:spcPts val="300"/>
              </a:spcBef>
              <a:spcAft>
                <a:spcPts val="0"/>
              </a:spcAft>
              <a:buClr>
                <a:srgbClr val="E5461B"/>
              </a:buClr>
              <a:buSzPts val="1901"/>
              <a:buFont typeface="Arial"/>
              <a:buNone/>
            </a:pPr>
            <a:r>
              <a:rPr lang="ja-JP" sz="2400" b="1" i="0" u="none" strike="noStrike" cap="none" dirty="0">
                <a:solidFill>
                  <a:srgbClr val="E5461B"/>
                </a:solidFill>
                <a:latin typeface="Meiryo"/>
                <a:ea typeface="Meiryo"/>
                <a:cs typeface="Meiryo"/>
                <a:sym typeface="Meiryo"/>
              </a:rPr>
              <a:t>サービス事業者の電子証明書</a:t>
            </a:r>
            <a:r>
              <a:rPr lang="ja-JP" sz="2400" b="0" i="0" u="none" strike="noStrike" cap="none" dirty="0">
                <a:solidFill>
                  <a:schemeClr val="dk1"/>
                </a:solidFill>
                <a:latin typeface="Meiryo"/>
                <a:ea typeface="Meiryo"/>
                <a:cs typeface="Meiryo"/>
                <a:sym typeface="Meiryo"/>
              </a:rPr>
              <a:t>で署名</a:t>
            </a:r>
            <a:endParaRPr sz="2400" b="0" i="0" u="none" strike="noStrike" cap="none" dirty="0">
              <a:solidFill>
                <a:schemeClr val="dk1"/>
              </a:solidFill>
              <a:latin typeface="Meiryo"/>
              <a:ea typeface="Meiryo"/>
              <a:cs typeface="Meiryo"/>
              <a:sym typeface="Meiryo"/>
            </a:endParaRPr>
          </a:p>
        </p:txBody>
      </p:sp>
      <p:sp>
        <p:nvSpPr>
          <p:cNvPr id="1212" name="Google Shape;171;p27"/>
          <p:cNvSpPr txBox="1"/>
          <p:nvPr/>
        </p:nvSpPr>
        <p:spPr>
          <a:xfrm>
            <a:off x="2100202" y="5209700"/>
            <a:ext cx="8227800" cy="1200288"/>
          </a:xfrm>
          <a:prstGeom prst="rect">
            <a:avLst/>
          </a:prstGeom>
          <a:noFill/>
          <a:ln>
            <a:noFill/>
          </a:ln>
        </p:spPr>
        <p:txBody>
          <a:bodyPr spcFirstLastPara="1" wrap="square" lIns="91425" tIns="45700" rIns="91425" bIns="45700" anchor="t" anchorCtr="0">
            <a:spAutoFit/>
          </a:bodyPr>
          <a:lstStyle/>
          <a:p>
            <a:pPr lvl="0" algn="ctr">
              <a:buSzPts val="2400"/>
            </a:pPr>
            <a:r>
              <a:rPr lang="ja-JP" sz="2400" b="1" i="0" u="none" strike="noStrike" cap="none" dirty="0">
                <a:solidFill>
                  <a:srgbClr val="2B4B85"/>
                </a:solidFill>
                <a:latin typeface="Meiryo"/>
                <a:ea typeface="Meiryo"/>
                <a:cs typeface="Meiryo"/>
                <a:sym typeface="Meiryo"/>
              </a:rPr>
              <a:t>インターネット環境と</a:t>
            </a:r>
            <a:r>
              <a:rPr lang="en-US" altLang="ja-JP" sz="2400" b="1" dirty="0">
                <a:solidFill>
                  <a:srgbClr val="2B4B85"/>
                </a:solidFill>
                <a:latin typeface="Meiryo"/>
                <a:ea typeface="Meiryo"/>
                <a:cs typeface="Meiryo"/>
                <a:sym typeface="Meiryo"/>
              </a:rPr>
              <a:t>SMS</a:t>
            </a:r>
            <a:r>
              <a:rPr lang="ja-JP" altLang="en-US" sz="2400" b="1" dirty="0">
                <a:solidFill>
                  <a:srgbClr val="2B4B85"/>
                </a:solidFill>
                <a:latin typeface="Meiryo"/>
                <a:ea typeface="Meiryo"/>
                <a:cs typeface="Meiryo"/>
                <a:sym typeface="Meiryo"/>
              </a:rPr>
              <a:t>の受領が可能な電話番号</a:t>
            </a:r>
            <a:endParaRPr lang="en-US" altLang="ja-JP" sz="2400" b="1" dirty="0">
              <a:solidFill>
                <a:srgbClr val="2B4B85"/>
              </a:solidFill>
              <a:latin typeface="Meiryo"/>
              <a:ea typeface="Meiryo"/>
              <a:cs typeface="Meiryo"/>
              <a:sym typeface="Meiryo"/>
            </a:endParaRPr>
          </a:p>
          <a:p>
            <a:pPr lvl="0" algn="ctr">
              <a:buSzPts val="2400"/>
            </a:pPr>
            <a:r>
              <a:rPr lang="ja-JP" altLang="en-US" sz="2400" b="1" dirty="0">
                <a:solidFill>
                  <a:srgbClr val="2B4B85"/>
                </a:solidFill>
                <a:latin typeface="Meiryo"/>
                <a:ea typeface="Meiryo"/>
                <a:cs typeface="Meiryo"/>
                <a:sym typeface="Meiryo"/>
              </a:rPr>
              <a:t>（もしくは</a:t>
            </a:r>
            <a:r>
              <a:rPr lang="ja-JP" sz="2400" b="1" i="0" u="none" strike="noStrike" cap="none" dirty="0">
                <a:solidFill>
                  <a:srgbClr val="2B4B85"/>
                </a:solidFill>
                <a:latin typeface="Meiryo"/>
                <a:ea typeface="Meiryo"/>
                <a:cs typeface="Meiryo"/>
                <a:sym typeface="Meiryo"/>
              </a:rPr>
              <a:t>メールアドレス</a:t>
            </a:r>
            <a:r>
              <a:rPr lang="ja-JP" altLang="en-US" sz="2400" b="1" i="0" u="none" strike="noStrike" cap="none" dirty="0">
                <a:solidFill>
                  <a:srgbClr val="2B4B85"/>
                </a:solidFill>
                <a:latin typeface="Meiryo"/>
                <a:ea typeface="Meiryo"/>
                <a:cs typeface="Meiryo"/>
                <a:sym typeface="Meiryo"/>
              </a:rPr>
              <a:t>）</a:t>
            </a:r>
            <a:r>
              <a:rPr lang="ja-JP" sz="2400" b="1" i="0" u="none" strike="noStrike" cap="none" dirty="0">
                <a:solidFill>
                  <a:srgbClr val="2B4B85"/>
                </a:solidFill>
                <a:latin typeface="Meiryo"/>
                <a:ea typeface="Meiryo"/>
                <a:cs typeface="Meiryo"/>
                <a:sym typeface="Meiryo"/>
              </a:rPr>
              <a:t>が</a:t>
            </a:r>
            <a:endParaRPr sz="2400" b="1" i="0" u="none" strike="noStrike" cap="none" dirty="0">
              <a:solidFill>
                <a:srgbClr val="2B4B85"/>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2400"/>
              <a:buFont typeface="Arial"/>
              <a:buNone/>
            </a:pPr>
            <a:r>
              <a:rPr lang="ja-JP" sz="2400" b="1" i="0" u="none" strike="noStrike" cap="none" dirty="0">
                <a:solidFill>
                  <a:srgbClr val="2B4B85"/>
                </a:solidFill>
                <a:latin typeface="Meiryo"/>
                <a:ea typeface="Meiryo"/>
                <a:cs typeface="Meiryo"/>
                <a:sym typeface="Meiryo"/>
              </a:rPr>
              <a:t>あれば利用可能。費用負担</a:t>
            </a:r>
            <a:r>
              <a:rPr lang="ja-JP" altLang="en-US" sz="2400" b="1" i="0" u="none" strike="noStrike" cap="none" dirty="0">
                <a:solidFill>
                  <a:srgbClr val="2B4B85"/>
                </a:solidFill>
                <a:latin typeface="Meiryo"/>
                <a:ea typeface="Meiryo"/>
                <a:cs typeface="Meiryo"/>
                <a:sym typeface="Meiryo"/>
              </a:rPr>
              <a:t>は</a:t>
            </a:r>
            <a:r>
              <a:rPr lang="ja-JP" sz="2400" b="1" i="0" u="none" strike="noStrike" cap="none" dirty="0">
                <a:solidFill>
                  <a:srgbClr val="2B4B85"/>
                </a:solidFill>
                <a:latin typeface="Meiryo"/>
                <a:ea typeface="Meiryo"/>
                <a:cs typeface="Meiryo"/>
                <a:sym typeface="Meiryo"/>
              </a:rPr>
              <a:t>ありません。</a:t>
            </a:r>
            <a:endParaRPr sz="2400" b="1" i="0" u="none" strike="noStrike" cap="none" dirty="0">
              <a:solidFill>
                <a:srgbClr val="2B4B85"/>
              </a:solidFill>
              <a:latin typeface="Meiryo"/>
              <a:ea typeface="Meiryo"/>
              <a:cs typeface="Meiryo"/>
              <a:sym typeface="Meiryo"/>
            </a:endParaRPr>
          </a:p>
        </p:txBody>
      </p:sp>
      <p:sp>
        <p:nvSpPr>
          <p:cNvPr id="1213" name="Google Shape;172;p27"/>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12</a:t>
            </a:fld>
            <a:endParaRPr/>
          </a:p>
        </p:txBody>
      </p:sp>
      <p:pic>
        <p:nvPicPr>
          <p:cNvPr id="1214" name="図 2"/>
          <p:cNvPicPr>
            <a:picLocks noChangeAspect="1"/>
          </p:cNvPicPr>
          <p:nvPr/>
        </p:nvPicPr>
        <p:blipFill>
          <a:blip r:embed="rId2"/>
          <a:stretch>
            <a:fillRect/>
          </a:stretch>
        </p:blipFill>
        <p:spPr>
          <a:xfrm>
            <a:off x="6831535" y="3021540"/>
            <a:ext cx="1249898" cy="293161"/>
          </a:xfrm>
          <a:prstGeom prst="rect">
            <a:avLst/>
          </a:prstGeom>
        </p:spPr>
      </p:pic>
      <p:pic>
        <p:nvPicPr>
          <p:cNvPr id="1218" name="図 3"/>
          <p:cNvPicPr>
            <a:picLocks noChangeAspect="1"/>
          </p:cNvPicPr>
          <p:nvPr/>
        </p:nvPicPr>
        <p:blipFill>
          <a:blip r:embed="rId2"/>
          <a:stretch>
            <a:fillRect/>
          </a:stretch>
        </p:blipFill>
        <p:spPr>
          <a:xfrm>
            <a:off x="4024835" y="3021540"/>
            <a:ext cx="1249898" cy="293161"/>
          </a:xfrm>
          <a:prstGeom prst="rect">
            <a:avLst/>
          </a:prstGeom>
        </p:spPr>
      </p:pic>
      <p:sp>
        <p:nvSpPr>
          <p:cNvPr id="1219" name="テキスト ボックス 4"/>
          <p:cNvSpPr txBox="1"/>
          <p:nvPr/>
        </p:nvSpPr>
        <p:spPr>
          <a:xfrm>
            <a:off x="4127499" y="2952676"/>
            <a:ext cx="1092201" cy="430887"/>
          </a:xfrm>
          <a:prstGeom prst="rect">
            <a:avLst/>
          </a:prstGeom>
          <a:noFill/>
        </p:spPr>
        <p:txBody>
          <a:bodyPr wrap="square" rtlCol="0">
            <a:spAutoFit/>
          </a:bodyPr>
          <a:lstStyle/>
          <a:p>
            <a:pPr algn="ctr"/>
            <a:r>
              <a:rPr kumimoji="1" lang="ja-JP" altLang="en-US" sz="1100" b="1" dirty="0">
                <a:solidFill>
                  <a:schemeClr val="bg1"/>
                </a:solidFill>
                <a:latin typeface="メイリオ" panose="020B0604030504040204" pitchFamily="50" charset="-128"/>
                <a:ea typeface="メイリオ" panose="020B0604030504040204" pitchFamily="50" charset="-128"/>
              </a:rPr>
              <a:t>電話番号認証</a:t>
            </a:r>
            <a:endParaRPr kumimoji="1" lang="en-US" altLang="ja-JP" sz="1100" b="1" dirty="0">
              <a:solidFill>
                <a:schemeClr val="bg1"/>
              </a:solidFill>
              <a:latin typeface="メイリオ" panose="020B0604030504040204" pitchFamily="50" charset="-128"/>
              <a:ea typeface="メイリオ" panose="020B0604030504040204" pitchFamily="50" charset="-128"/>
            </a:endParaRPr>
          </a:p>
          <a:p>
            <a:pPr algn="ctr"/>
            <a:r>
              <a:rPr kumimoji="1" lang="ja-JP" altLang="en-US" sz="1100" b="1" dirty="0">
                <a:solidFill>
                  <a:schemeClr val="bg1"/>
                </a:solidFill>
                <a:latin typeface="メイリオ" panose="020B0604030504040204" pitchFamily="50" charset="-128"/>
                <a:ea typeface="メイリオ" panose="020B0604030504040204" pitchFamily="50" charset="-128"/>
              </a:rPr>
              <a:t>メール認証</a:t>
            </a:r>
          </a:p>
        </p:txBody>
      </p:sp>
      <p:sp>
        <p:nvSpPr>
          <p:cNvPr id="1220" name="テキスト ボックス 5"/>
          <p:cNvSpPr txBox="1"/>
          <p:nvPr/>
        </p:nvSpPr>
        <p:spPr>
          <a:xfrm>
            <a:off x="6831535" y="2952675"/>
            <a:ext cx="1092201" cy="430887"/>
          </a:xfrm>
          <a:prstGeom prst="rect">
            <a:avLst/>
          </a:prstGeom>
          <a:noFill/>
        </p:spPr>
        <p:txBody>
          <a:bodyPr wrap="square" rtlCol="0">
            <a:spAutoFit/>
          </a:bodyPr>
          <a:lstStyle/>
          <a:p>
            <a:pPr algn="ctr"/>
            <a:r>
              <a:rPr kumimoji="1" lang="ja-JP" altLang="en-US" sz="1100" b="1" dirty="0">
                <a:solidFill>
                  <a:schemeClr val="bg1"/>
                </a:solidFill>
                <a:latin typeface="メイリオ" panose="020B0604030504040204" pitchFamily="50" charset="-128"/>
                <a:ea typeface="メイリオ" panose="020B0604030504040204" pitchFamily="50" charset="-128"/>
              </a:rPr>
              <a:t>電話番号認証</a:t>
            </a:r>
            <a:endParaRPr kumimoji="1" lang="en-US" altLang="ja-JP" sz="1100" b="1" dirty="0">
              <a:solidFill>
                <a:schemeClr val="bg1"/>
              </a:solidFill>
              <a:latin typeface="メイリオ" panose="020B0604030504040204" pitchFamily="50" charset="-128"/>
              <a:ea typeface="メイリオ" panose="020B0604030504040204" pitchFamily="50" charset="-128"/>
            </a:endParaRPr>
          </a:p>
          <a:p>
            <a:pPr algn="ctr"/>
            <a:r>
              <a:rPr kumimoji="1" lang="ja-JP" altLang="en-US" sz="1100" b="1" dirty="0">
                <a:solidFill>
                  <a:schemeClr val="bg1"/>
                </a:solidFill>
                <a:latin typeface="メイリオ" panose="020B0604030504040204" pitchFamily="50" charset="-128"/>
                <a:ea typeface="メイリオ" panose="020B0604030504040204" pitchFamily="50" charset="-128"/>
              </a:rPr>
              <a:t>メール認証</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25" name="Google Shape;177;p13"/>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13</a:t>
            </a:fld>
            <a:endParaRPr/>
          </a:p>
        </p:txBody>
      </p:sp>
      <p:sp>
        <p:nvSpPr>
          <p:cNvPr id="1226" name="Google Shape;178;p13"/>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ja-JP"/>
              <a:t>セキュリティ</a:t>
            </a:r>
            <a:endParaRPr/>
          </a:p>
        </p:txBody>
      </p:sp>
      <p:sp>
        <p:nvSpPr>
          <p:cNvPr id="1227" name="Google Shape;179;p13"/>
          <p:cNvSpPr/>
          <p:nvPr/>
        </p:nvSpPr>
        <p:spPr>
          <a:xfrm>
            <a:off x="6247127" y="2977083"/>
            <a:ext cx="4148673" cy="1839214"/>
          </a:xfrm>
          <a:prstGeom prst="roundRect">
            <a:avLst>
              <a:gd name="adj" fmla="val 10650"/>
            </a:avLst>
          </a:prstGeom>
          <a:solidFill>
            <a:schemeClr val="lt1"/>
          </a:solid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sp>
        <p:nvSpPr>
          <p:cNvPr id="1228" name="Google Shape;180;p13"/>
          <p:cNvSpPr/>
          <p:nvPr/>
        </p:nvSpPr>
        <p:spPr>
          <a:xfrm>
            <a:off x="6247126" y="941833"/>
            <a:ext cx="4130386" cy="1778159"/>
          </a:xfrm>
          <a:prstGeom prst="roundRect">
            <a:avLst>
              <a:gd name="adj" fmla="val 10895"/>
            </a:avLst>
          </a:prstGeom>
          <a:solidFill>
            <a:schemeClr val="lt1"/>
          </a:solid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sp>
        <p:nvSpPr>
          <p:cNvPr id="1229" name="Google Shape;181;p13"/>
          <p:cNvSpPr/>
          <p:nvPr/>
        </p:nvSpPr>
        <p:spPr>
          <a:xfrm>
            <a:off x="2979426" y="1352045"/>
            <a:ext cx="3190291"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005BAC"/>
                </a:solidFill>
                <a:latin typeface="Meiryo"/>
                <a:ea typeface="Meiryo"/>
                <a:cs typeface="Meiryo"/>
                <a:sym typeface="Meiryo"/>
              </a:rPr>
              <a:t>WAF </a:t>
            </a:r>
            <a:r>
              <a:rPr lang="ja-JP" sz="1200" b="0" i="0" u="none" strike="noStrike" cap="none">
                <a:solidFill>
                  <a:srgbClr val="005BAC"/>
                </a:solidFill>
                <a:latin typeface="Meiryo"/>
                <a:ea typeface="Meiryo"/>
                <a:cs typeface="Meiryo"/>
                <a:sym typeface="Meiryo"/>
              </a:rPr>
              <a:t>(Web Application Firewall)</a:t>
            </a:r>
            <a:endParaRPr sz="1200" b="0" i="0" u="none" strike="noStrike" cap="none">
              <a:solidFill>
                <a:srgbClr val="005BAC"/>
              </a:solidFill>
              <a:latin typeface="Meiryo"/>
              <a:ea typeface="Meiryo"/>
              <a:cs typeface="Meiryo"/>
              <a:sym typeface="Meiryo"/>
            </a:endParaRPr>
          </a:p>
        </p:txBody>
      </p:sp>
      <p:sp>
        <p:nvSpPr>
          <p:cNvPr id="1230" name="Google Shape;182;p13"/>
          <p:cNvSpPr/>
          <p:nvPr/>
        </p:nvSpPr>
        <p:spPr>
          <a:xfrm>
            <a:off x="3010554" y="1581126"/>
            <a:ext cx="3087226" cy="24622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373737"/>
                </a:solidFill>
                <a:latin typeface="Meiryo"/>
                <a:ea typeface="Meiryo"/>
                <a:cs typeface="Meiryo"/>
                <a:sym typeface="Meiryo"/>
              </a:rPr>
              <a:t>不正な攻撃からシステムを保護</a:t>
            </a:r>
            <a:endParaRPr sz="1400" b="0" i="0" u="none" strike="noStrike" cap="none">
              <a:solidFill>
                <a:srgbClr val="000000"/>
              </a:solidFill>
              <a:latin typeface="Meiryo"/>
              <a:ea typeface="Meiryo"/>
              <a:cs typeface="Meiryo"/>
              <a:sym typeface="Meiryo"/>
            </a:endParaRPr>
          </a:p>
        </p:txBody>
      </p:sp>
      <p:sp>
        <p:nvSpPr>
          <p:cNvPr id="1231" name="Google Shape;183;p13"/>
          <p:cNvSpPr/>
          <p:nvPr/>
        </p:nvSpPr>
        <p:spPr>
          <a:xfrm>
            <a:off x="3000365" y="1994442"/>
            <a:ext cx="2463190"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005BAC"/>
                </a:solidFill>
                <a:latin typeface="Meiryo"/>
                <a:ea typeface="Meiryo"/>
                <a:cs typeface="Meiryo"/>
                <a:sym typeface="Meiryo"/>
              </a:rPr>
              <a:t>セキュリティ診断</a:t>
            </a:r>
            <a:endParaRPr sz="1400" b="0" i="0" u="none" strike="noStrike" cap="none">
              <a:solidFill>
                <a:srgbClr val="000000"/>
              </a:solidFill>
              <a:latin typeface="Meiryo"/>
              <a:ea typeface="Meiryo"/>
              <a:cs typeface="Meiryo"/>
              <a:sym typeface="Meiryo"/>
            </a:endParaRPr>
          </a:p>
        </p:txBody>
      </p:sp>
      <p:sp>
        <p:nvSpPr>
          <p:cNvPr id="1232" name="Google Shape;184;p13"/>
          <p:cNvSpPr/>
          <p:nvPr/>
        </p:nvSpPr>
        <p:spPr>
          <a:xfrm>
            <a:off x="3002642" y="2221977"/>
            <a:ext cx="281882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373737"/>
                </a:solidFill>
                <a:latin typeface="Meiryo"/>
                <a:ea typeface="Meiryo"/>
                <a:cs typeface="Meiryo"/>
                <a:sym typeface="Meiryo"/>
              </a:rPr>
              <a:t>外部のセキュリティ専門業者による</a:t>
            </a:r>
            <a:br>
              <a:rPr lang="ja-JP" sz="1000" b="0" i="0" u="none" strike="noStrike" cap="none">
                <a:solidFill>
                  <a:srgbClr val="373737"/>
                </a:solidFill>
                <a:latin typeface="Meiryo"/>
                <a:ea typeface="Meiryo"/>
                <a:cs typeface="Meiryo"/>
                <a:sym typeface="Meiryo"/>
              </a:rPr>
            </a:br>
            <a:r>
              <a:rPr lang="ja-JP" sz="1000" b="0" i="0" u="none" strike="noStrike" cap="none">
                <a:solidFill>
                  <a:srgbClr val="373737"/>
                </a:solidFill>
                <a:latin typeface="Meiryo"/>
                <a:ea typeface="Meiryo"/>
                <a:cs typeface="Meiryo"/>
                <a:sym typeface="Meiryo"/>
              </a:rPr>
              <a:t>ぜい弱性診断を定期的に実施</a:t>
            </a:r>
            <a:endParaRPr sz="1400" b="0" i="0" u="none" strike="noStrike" cap="none">
              <a:solidFill>
                <a:srgbClr val="000000"/>
              </a:solidFill>
              <a:latin typeface="Meiryo"/>
              <a:ea typeface="Meiryo"/>
              <a:cs typeface="Meiryo"/>
              <a:sym typeface="Meiryo"/>
            </a:endParaRPr>
          </a:p>
        </p:txBody>
      </p:sp>
      <p:sp>
        <p:nvSpPr>
          <p:cNvPr id="1233" name="Google Shape;185;p13"/>
          <p:cNvSpPr/>
          <p:nvPr/>
        </p:nvSpPr>
        <p:spPr>
          <a:xfrm>
            <a:off x="3012737" y="3492230"/>
            <a:ext cx="2463190"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005BAC"/>
                </a:solidFill>
                <a:latin typeface="Meiryo"/>
                <a:ea typeface="Meiryo"/>
                <a:cs typeface="Meiryo"/>
                <a:sym typeface="Meiryo"/>
              </a:rPr>
              <a:t>ファイル暗号化</a:t>
            </a:r>
            <a:endParaRPr sz="1400" b="0" i="0" u="none" strike="noStrike" cap="none">
              <a:solidFill>
                <a:srgbClr val="000000"/>
              </a:solidFill>
              <a:latin typeface="Meiryo"/>
              <a:ea typeface="Meiryo"/>
              <a:cs typeface="Meiryo"/>
              <a:sym typeface="Meiryo"/>
            </a:endParaRPr>
          </a:p>
        </p:txBody>
      </p:sp>
      <p:sp>
        <p:nvSpPr>
          <p:cNvPr id="1234" name="Google Shape;186;p13"/>
          <p:cNvSpPr/>
          <p:nvPr/>
        </p:nvSpPr>
        <p:spPr>
          <a:xfrm>
            <a:off x="3008474" y="3695010"/>
            <a:ext cx="2432399"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373737"/>
                </a:solidFill>
                <a:latin typeface="Meiryo"/>
                <a:ea typeface="Meiryo"/>
                <a:cs typeface="Meiryo"/>
                <a:sym typeface="Meiryo"/>
              </a:rPr>
              <a:t>１つ１つの契約データごとに</a:t>
            </a:r>
            <a:endParaRPr sz="1000" b="0" i="0" u="none" strike="noStrike" cap="none">
              <a:solidFill>
                <a:srgbClr val="373737"/>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373737"/>
                </a:solidFill>
                <a:latin typeface="Meiryo"/>
                <a:ea typeface="Meiryo"/>
                <a:cs typeface="Meiryo"/>
                <a:sym typeface="Meiryo"/>
              </a:rPr>
              <a:t>個別の暗号化を実施し安全に保管</a:t>
            </a:r>
            <a:endParaRPr sz="1400" b="0" i="0" u="none" strike="noStrike" cap="none">
              <a:solidFill>
                <a:srgbClr val="000000"/>
              </a:solidFill>
              <a:latin typeface="Meiryo"/>
              <a:ea typeface="Meiryo"/>
              <a:cs typeface="Meiryo"/>
              <a:sym typeface="Meiryo"/>
            </a:endParaRPr>
          </a:p>
        </p:txBody>
      </p:sp>
      <p:sp>
        <p:nvSpPr>
          <p:cNvPr id="1235" name="Google Shape;187;p13"/>
          <p:cNvSpPr/>
          <p:nvPr/>
        </p:nvSpPr>
        <p:spPr>
          <a:xfrm>
            <a:off x="3002642" y="2943917"/>
            <a:ext cx="281882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373737"/>
                </a:solidFill>
                <a:latin typeface="Meiryo"/>
                <a:ea typeface="Meiryo"/>
                <a:cs typeface="Meiryo"/>
                <a:sym typeface="Meiryo"/>
              </a:rPr>
              <a:t>すべての署名鍵は、堅牢な環境で</a:t>
            </a:r>
            <a:br>
              <a:rPr lang="ja-JP" sz="1000" b="0" i="0" u="none" strike="noStrike" cap="none">
                <a:solidFill>
                  <a:srgbClr val="373737"/>
                </a:solidFill>
                <a:latin typeface="Meiryo"/>
                <a:ea typeface="Meiryo"/>
                <a:cs typeface="Meiryo"/>
                <a:sym typeface="Meiryo"/>
              </a:rPr>
            </a:br>
            <a:r>
              <a:rPr lang="ja-JP" sz="1000" b="0" i="0" u="none" strike="noStrike" cap="none">
                <a:solidFill>
                  <a:srgbClr val="373737"/>
                </a:solidFill>
                <a:latin typeface="Meiryo"/>
                <a:ea typeface="Meiryo"/>
                <a:cs typeface="Meiryo"/>
                <a:sym typeface="Meiryo"/>
              </a:rPr>
              <a:t>生成・保管し、不正利用を防止</a:t>
            </a:r>
            <a:endParaRPr sz="1400" b="0" i="0" u="none" strike="noStrike" cap="none">
              <a:solidFill>
                <a:srgbClr val="000000"/>
              </a:solidFill>
              <a:latin typeface="Meiryo"/>
              <a:ea typeface="Meiryo"/>
              <a:cs typeface="Meiryo"/>
              <a:sym typeface="Meiryo"/>
            </a:endParaRPr>
          </a:p>
        </p:txBody>
      </p:sp>
      <p:sp>
        <p:nvSpPr>
          <p:cNvPr id="1236" name="Google Shape;188;p13"/>
          <p:cNvSpPr/>
          <p:nvPr/>
        </p:nvSpPr>
        <p:spPr>
          <a:xfrm>
            <a:off x="3005947" y="2742249"/>
            <a:ext cx="2821766"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005BAC"/>
                </a:solidFill>
                <a:latin typeface="Meiryo"/>
                <a:ea typeface="Meiryo"/>
                <a:cs typeface="Meiryo"/>
                <a:sym typeface="Meiryo"/>
              </a:rPr>
              <a:t>専用環境</a:t>
            </a:r>
            <a:r>
              <a:rPr lang="ja-JP" sz="1200" b="0" i="0" u="none" strike="noStrike" cap="none">
                <a:solidFill>
                  <a:srgbClr val="005BAC"/>
                </a:solidFill>
                <a:latin typeface="Meiryo"/>
                <a:ea typeface="Meiryo"/>
                <a:cs typeface="Meiryo"/>
                <a:sym typeface="Meiryo"/>
              </a:rPr>
              <a:t>(HSM)</a:t>
            </a:r>
            <a:r>
              <a:rPr lang="ja-JP" sz="1200" b="1" i="0" u="none" strike="noStrike" cap="none">
                <a:solidFill>
                  <a:srgbClr val="005BAC"/>
                </a:solidFill>
                <a:latin typeface="Meiryo"/>
                <a:ea typeface="Meiryo"/>
                <a:cs typeface="Meiryo"/>
                <a:sym typeface="Meiryo"/>
              </a:rPr>
              <a:t>で署名鍵保管</a:t>
            </a:r>
            <a:endParaRPr sz="1200" b="1" i="0" u="none" strike="noStrike" cap="none">
              <a:solidFill>
                <a:srgbClr val="005BAC"/>
              </a:solidFill>
              <a:latin typeface="Meiryo"/>
              <a:ea typeface="Meiryo"/>
              <a:cs typeface="Meiryo"/>
              <a:sym typeface="Meiryo"/>
            </a:endParaRPr>
          </a:p>
        </p:txBody>
      </p:sp>
      <p:sp>
        <p:nvSpPr>
          <p:cNvPr id="1237" name="Google Shape;189;p13"/>
          <p:cNvSpPr/>
          <p:nvPr/>
        </p:nvSpPr>
        <p:spPr>
          <a:xfrm>
            <a:off x="3012834" y="4265474"/>
            <a:ext cx="2463190"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005BAC"/>
                </a:solidFill>
                <a:latin typeface="Meiryo"/>
                <a:ea typeface="Meiryo"/>
                <a:cs typeface="Meiryo"/>
                <a:sym typeface="Meiryo"/>
              </a:rPr>
              <a:t>通信の暗号化</a:t>
            </a:r>
            <a:endParaRPr sz="1400" b="0" i="0" u="none" strike="noStrike" cap="none">
              <a:solidFill>
                <a:srgbClr val="000000"/>
              </a:solidFill>
              <a:latin typeface="Meiryo"/>
              <a:ea typeface="Meiryo"/>
              <a:cs typeface="Meiryo"/>
              <a:sym typeface="Meiryo"/>
            </a:endParaRPr>
          </a:p>
        </p:txBody>
      </p:sp>
      <p:sp>
        <p:nvSpPr>
          <p:cNvPr id="1238" name="Google Shape;190;p13"/>
          <p:cNvSpPr/>
          <p:nvPr/>
        </p:nvSpPr>
        <p:spPr>
          <a:xfrm>
            <a:off x="3019807" y="4484538"/>
            <a:ext cx="2256883"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373737"/>
                </a:solidFill>
                <a:latin typeface="Meiryo"/>
                <a:ea typeface="Meiryo"/>
                <a:cs typeface="Meiryo"/>
                <a:sym typeface="Meiryo"/>
              </a:rPr>
              <a:t>SSLにより通信を暗号化し</a:t>
            </a:r>
            <a:endParaRPr sz="1000" b="0" i="0" u="none" strike="noStrike" cap="none">
              <a:solidFill>
                <a:srgbClr val="373737"/>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373737"/>
                </a:solidFill>
                <a:latin typeface="Meiryo"/>
                <a:ea typeface="Meiryo"/>
                <a:cs typeface="Meiryo"/>
                <a:sym typeface="Meiryo"/>
              </a:rPr>
              <a:t>盗み見や改ざんを防止</a:t>
            </a:r>
            <a:endParaRPr sz="1400" b="0" i="0" u="none" strike="noStrike" cap="none">
              <a:solidFill>
                <a:srgbClr val="000000"/>
              </a:solidFill>
              <a:latin typeface="Meiryo"/>
              <a:ea typeface="Meiryo"/>
              <a:cs typeface="Meiryo"/>
              <a:sym typeface="Meiryo"/>
            </a:endParaRPr>
          </a:p>
        </p:txBody>
      </p:sp>
      <p:sp>
        <p:nvSpPr>
          <p:cNvPr id="1239" name="Google Shape;191;p13"/>
          <p:cNvSpPr/>
          <p:nvPr/>
        </p:nvSpPr>
        <p:spPr>
          <a:xfrm>
            <a:off x="3027247" y="5034267"/>
            <a:ext cx="2463190"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005BAC"/>
                </a:solidFill>
                <a:latin typeface="Meiryo"/>
                <a:ea typeface="Meiryo"/>
                <a:cs typeface="Meiryo"/>
                <a:sym typeface="Meiryo"/>
              </a:rPr>
              <a:t>データバックアップ</a:t>
            </a:r>
            <a:endParaRPr sz="1400" b="0" i="0" u="none" strike="noStrike" cap="none">
              <a:solidFill>
                <a:srgbClr val="000000"/>
              </a:solidFill>
              <a:latin typeface="Meiryo"/>
              <a:ea typeface="Meiryo"/>
              <a:cs typeface="Meiryo"/>
              <a:sym typeface="Meiryo"/>
            </a:endParaRPr>
          </a:p>
        </p:txBody>
      </p:sp>
      <p:sp>
        <p:nvSpPr>
          <p:cNvPr id="1240" name="Google Shape;192;p13"/>
          <p:cNvSpPr/>
          <p:nvPr/>
        </p:nvSpPr>
        <p:spPr>
          <a:xfrm>
            <a:off x="3009811" y="5246949"/>
            <a:ext cx="2800055" cy="5539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373737"/>
                </a:solidFill>
                <a:latin typeface="Meiryo"/>
                <a:ea typeface="Meiryo"/>
                <a:cs typeface="Meiryo"/>
                <a:sym typeface="Meiryo"/>
              </a:rPr>
              <a:t>すべての契約データを毎日バックアップ</a:t>
            </a:r>
            <a:endParaRPr sz="1000" b="0" i="0" u="none" strike="noStrike" cap="none">
              <a:solidFill>
                <a:srgbClr val="373737"/>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373737"/>
                </a:solidFill>
                <a:latin typeface="Meiryo"/>
                <a:ea typeface="Meiryo"/>
                <a:cs typeface="Meiryo"/>
                <a:sym typeface="Meiryo"/>
              </a:rPr>
              <a:t>日次でバックアップしているほか</a:t>
            </a:r>
            <a:endParaRPr sz="1000" b="0" i="0" u="none" strike="noStrike" cap="none">
              <a:solidFill>
                <a:srgbClr val="373737"/>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373737"/>
                </a:solidFill>
                <a:latin typeface="Meiryo"/>
                <a:ea typeface="Meiryo"/>
                <a:cs typeface="Meiryo"/>
                <a:sym typeface="Meiryo"/>
              </a:rPr>
              <a:t>月次・年次でもバックアップを実施</a:t>
            </a:r>
            <a:endParaRPr sz="1400" b="0" i="0" u="none" strike="noStrike" cap="none">
              <a:solidFill>
                <a:srgbClr val="000000"/>
              </a:solidFill>
              <a:latin typeface="Meiryo"/>
              <a:ea typeface="Meiryo"/>
              <a:cs typeface="Meiryo"/>
              <a:sym typeface="Meiryo"/>
            </a:endParaRPr>
          </a:p>
        </p:txBody>
      </p:sp>
      <p:sp>
        <p:nvSpPr>
          <p:cNvPr id="1241" name="Google Shape;193;p13"/>
          <p:cNvSpPr/>
          <p:nvPr/>
        </p:nvSpPr>
        <p:spPr>
          <a:xfrm>
            <a:off x="7206064" y="3240499"/>
            <a:ext cx="2463190"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005BAC"/>
                </a:solidFill>
                <a:latin typeface="Meiryo"/>
                <a:ea typeface="Meiryo"/>
                <a:cs typeface="Meiryo"/>
                <a:sym typeface="Meiryo"/>
              </a:rPr>
              <a:t>操作ログ管理機能</a:t>
            </a:r>
            <a:endParaRPr sz="1400" b="0" i="0" u="none" strike="noStrike" cap="none">
              <a:solidFill>
                <a:srgbClr val="000000"/>
              </a:solidFill>
              <a:latin typeface="Meiryo"/>
              <a:ea typeface="Meiryo"/>
              <a:cs typeface="Meiryo"/>
              <a:sym typeface="Meiryo"/>
            </a:endParaRPr>
          </a:p>
        </p:txBody>
      </p:sp>
      <p:sp>
        <p:nvSpPr>
          <p:cNvPr id="1242" name="Google Shape;194;p13"/>
          <p:cNvSpPr/>
          <p:nvPr/>
        </p:nvSpPr>
        <p:spPr>
          <a:xfrm>
            <a:off x="7213325" y="3474641"/>
            <a:ext cx="2855320"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373737"/>
                </a:solidFill>
                <a:latin typeface="Meiryo"/>
                <a:ea typeface="Meiryo"/>
                <a:cs typeface="Meiryo"/>
                <a:sym typeface="Meiryo"/>
              </a:rPr>
              <a:t>契約文書の閲覧やダウンロードなど</a:t>
            </a:r>
            <a:endParaRPr sz="1000" b="0" i="0" u="none" strike="noStrike" cap="none">
              <a:solidFill>
                <a:srgbClr val="373737"/>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373737"/>
                </a:solidFill>
                <a:latin typeface="Meiryo"/>
                <a:ea typeface="Meiryo"/>
                <a:cs typeface="Meiryo"/>
                <a:sym typeface="Meiryo"/>
              </a:rPr>
              <a:t>各種操作を保存しており追跡が可能</a:t>
            </a:r>
            <a:endParaRPr sz="1400" b="0" i="0" u="none" strike="noStrike" cap="none">
              <a:solidFill>
                <a:srgbClr val="000000"/>
              </a:solidFill>
              <a:latin typeface="Meiryo"/>
              <a:ea typeface="Meiryo"/>
              <a:cs typeface="Meiryo"/>
              <a:sym typeface="Meiryo"/>
            </a:endParaRPr>
          </a:p>
        </p:txBody>
      </p:sp>
      <p:sp>
        <p:nvSpPr>
          <p:cNvPr id="1243" name="Google Shape;195;p13"/>
          <p:cNvSpPr/>
          <p:nvPr/>
        </p:nvSpPr>
        <p:spPr>
          <a:xfrm>
            <a:off x="7220253" y="3917193"/>
            <a:ext cx="2521762"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005BAC"/>
                </a:solidFill>
                <a:latin typeface="Meiryo"/>
                <a:ea typeface="Meiryo"/>
                <a:cs typeface="Meiryo"/>
                <a:sym typeface="Meiryo"/>
              </a:rPr>
              <a:t>多要素認証・IP制限・SSO</a:t>
            </a:r>
            <a:endParaRPr sz="1200" b="1" i="0" u="none" strike="noStrike" cap="none">
              <a:solidFill>
                <a:srgbClr val="005BAC"/>
              </a:solidFill>
              <a:latin typeface="Meiryo"/>
              <a:ea typeface="Meiryo"/>
              <a:cs typeface="Meiryo"/>
              <a:sym typeface="Meiryo"/>
            </a:endParaRPr>
          </a:p>
        </p:txBody>
      </p:sp>
      <p:sp>
        <p:nvSpPr>
          <p:cNvPr id="1244" name="Google Shape;196;p13"/>
          <p:cNvSpPr/>
          <p:nvPr/>
        </p:nvSpPr>
        <p:spPr>
          <a:xfrm>
            <a:off x="7213325" y="4140335"/>
            <a:ext cx="2855320" cy="5539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373737"/>
                </a:solidFill>
                <a:latin typeface="Meiryo"/>
                <a:ea typeface="Meiryo"/>
                <a:cs typeface="Meiryo"/>
                <a:sym typeface="Meiryo"/>
              </a:rPr>
              <a:t>ワンタイムパスワードなど、高度な認証方法により社外からの業務外のアクセスや</a:t>
            </a:r>
            <a:endParaRPr sz="1000" b="0" i="0" u="none" strike="noStrike" cap="none">
              <a:solidFill>
                <a:srgbClr val="373737"/>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373737"/>
                </a:solidFill>
                <a:latin typeface="Meiryo"/>
                <a:ea typeface="Meiryo"/>
                <a:cs typeface="Meiryo"/>
                <a:sym typeface="Meiryo"/>
              </a:rPr>
              <a:t>情報漏洩対策も万全</a:t>
            </a:r>
            <a:endParaRPr sz="1400" b="0" i="0" u="none" strike="noStrike" cap="none">
              <a:solidFill>
                <a:srgbClr val="000000"/>
              </a:solidFill>
              <a:latin typeface="Meiryo"/>
              <a:ea typeface="Meiryo"/>
              <a:cs typeface="Meiryo"/>
              <a:sym typeface="Meiryo"/>
            </a:endParaRPr>
          </a:p>
        </p:txBody>
      </p:sp>
      <p:pic>
        <p:nvPicPr>
          <p:cNvPr id="1245" name="Google Shape;197;p13"/>
          <p:cNvPicPr preferRelativeResize="0"/>
          <p:nvPr/>
        </p:nvPicPr>
        <p:blipFill>
          <a:blip r:embed="rId1"/>
          <a:stretch>
            <a:fillRect/>
          </a:stretch>
        </p:blipFill>
        <p:spPr>
          <a:xfrm>
            <a:off x="6655119" y="4066130"/>
            <a:ext cx="402623" cy="425306"/>
          </a:xfrm>
          <a:prstGeom prst="rect">
            <a:avLst/>
          </a:prstGeom>
          <a:noFill/>
          <a:ln>
            <a:noFill/>
          </a:ln>
        </p:spPr>
      </p:pic>
      <p:sp>
        <p:nvSpPr>
          <p:cNvPr id="1246" name="Google Shape;198;p13"/>
          <p:cNvSpPr/>
          <p:nvPr/>
        </p:nvSpPr>
        <p:spPr>
          <a:xfrm>
            <a:off x="7164969" y="1187715"/>
            <a:ext cx="3123028"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005BAC"/>
                </a:solidFill>
                <a:latin typeface="Meiryo"/>
                <a:ea typeface="Meiryo"/>
                <a:cs typeface="Meiryo"/>
                <a:sym typeface="Meiryo"/>
              </a:rPr>
              <a:t>WebTrustの厳格な審査をクリア</a:t>
            </a:r>
            <a:endParaRPr sz="1400" b="0" i="0" u="none" strike="noStrike" cap="none">
              <a:solidFill>
                <a:srgbClr val="000000"/>
              </a:solidFill>
              <a:latin typeface="Meiryo"/>
              <a:ea typeface="Meiryo"/>
              <a:cs typeface="Meiryo"/>
              <a:sym typeface="Meiryo"/>
            </a:endParaRPr>
          </a:p>
        </p:txBody>
      </p:sp>
      <p:pic>
        <p:nvPicPr>
          <p:cNvPr id="1247" name="Google Shape;199;p13" descr="WebTrust_CA"/>
          <p:cNvPicPr preferRelativeResize="0"/>
          <p:nvPr/>
        </p:nvPicPr>
        <p:blipFill>
          <a:blip r:embed="rId2"/>
          <a:stretch>
            <a:fillRect/>
          </a:stretch>
        </p:blipFill>
        <p:spPr>
          <a:xfrm>
            <a:off x="6599181" y="1228007"/>
            <a:ext cx="457986" cy="599340"/>
          </a:xfrm>
          <a:prstGeom prst="rect">
            <a:avLst/>
          </a:prstGeom>
          <a:noFill/>
          <a:ln>
            <a:noFill/>
          </a:ln>
        </p:spPr>
      </p:pic>
      <p:sp>
        <p:nvSpPr>
          <p:cNvPr id="1248" name="Google Shape;200;p13"/>
          <p:cNvSpPr/>
          <p:nvPr/>
        </p:nvSpPr>
        <p:spPr>
          <a:xfrm>
            <a:off x="7182484" y="1408124"/>
            <a:ext cx="3087226"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373737"/>
                </a:solidFill>
                <a:latin typeface="Meiryo"/>
                <a:ea typeface="Meiryo"/>
                <a:cs typeface="Meiryo"/>
                <a:sym typeface="Meiryo"/>
              </a:rPr>
              <a:t>システムで使用する電子証明書は</a:t>
            </a:r>
            <a:endParaRPr sz="1000" b="0" i="0" u="none" strike="noStrike" cap="none">
              <a:solidFill>
                <a:srgbClr val="373737"/>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373737"/>
                </a:solidFill>
                <a:latin typeface="Meiryo"/>
                <a:ea typeface="Meiryo"/>
                <a:cs typeface="Meiryo"/>
                <a:sym typeface="Meiryo"/>
              </a:rPr>
              <a:t>国際的な電子商取引保証基準に準拠</a:t>
            </a:r>
            <a:endParaRPr sz="1400" b="0" i="0" u="none" strike="noStrike" cap="none">
              <a:solidFill>
                <a:srgbClr val="000000"/>
              </a:solidFill>
              <a:latin typeface="Meiryo"/>
              <a:ea typeface="Meiryo"/>
              <a:cs typeface="Meiryo"/>
              <a:sym typeface="Meiryo"/>
            </a:endParaRPr>
          </a:p>
        </p:txBody>
      </p:sp>
      <p:sp>
        <p:nvSpPr>
          <p:cNvPr id="1249" name="Google Shape;201;p13"/>
          <p:cNvSpPr/>
          <p:nvPr/>
        </p:nvSpPr>
        <p:spPr>
          <a:xfrm>
            <a:off x="7164969" y="1883580"/>
            <a:ext cx="3123028"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005BAC"/>
                </a:solidFill>
                <a:latin typeface="Meiryo"/>
                <a:ea typeface="Meiryo"/>
                <a:cs typeface="Meiryo"/>
                <a:sym typeface="Meiryo"/>
              </a:rPr>
              <a:t>セキュリティ基準・認証取得済</a:t>
            </a:r>
            <a:endParaRPr sz="1400" b="0" i="0" u="none" strike="noStrike" cap="none">
              <a:solidFill>
                <a:srgbClr val="000000"/>
              </a:solidFill>
              <a:latin typeface="Meiryo"/>
              <a:ea typeface="Meiryo"/>
              <a:cs typeface="Meiryo"/>
              <a:sym typeface="Meiryo"/>
            </a:endParaRPr>
          </a:p>
        </p:txBody>
      </p:sp>
      <p:sp>
        <p:nvSpPr>
          <p:cNvPr id="1250" name="Google Shape;202;p13"/>
          <p:cNvSpPr/>
          <p:nvPr/>
        </p:nvSpPr>
        <p:spPr>
          <a:xfrm>
            <a:off x="7182484" y="2103989"/>
            <a:ext cx="3087226"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373737"/>
                </a:solidFill>
                <a:latin typeface="Meiryo"/>
                <a:ea typeface="Meiryo"/>
                <a:cs typeface="Meiryo"/>
                <a:sym typeface="Meiryo"/>
              </a:rPr>
              <a:t>ISO/IEC 27001:2013・JIS Q 27001:2014</a:t>
            </a:r>
            <a:endParaRPr sz="14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373737"/>
                </a:solidFill>
                <a:latin typeface="Meiryo"/>
                <a:ea typeface="Meiryo"/>
                <a:cs typeface="Meiryo"/>
                <a:sym typeface="Meiryo"/>
              </a:rPr>
              <a:t>SOC2 Type-1 報告書 SOC2 Type-2 報告書</a:t>
            </a:r>
            <a:endParaRPr sz="1000" b="0" i="0" u="none" strike="noStrike" cap="none">
              <a:solidFill>
                <a:srgbClr val="373737"/>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373737"/>
                </a:solidFill>
                <a:latin typeface="Meiryo"/>
                <a:ea typeface="Meiryo"/>
                <a:cs typeface="Meiryo"/>
                <a:sym typeface="Meiryo"/>
              </a:rPr>
              <a:t>ISMAP</a:t>
            </a:r>
            <a:endParaRPr sz="14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373737"/>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373737"/>
              </a:solidFill>
              <a:latin typeface="Meiryo"/>
              <a:ea typeface="Meiryo"/>
              <a:cs typeface="Meiryo"/>
              <a:sym typeface="Meiryo"/>
            </a:endParaRPr>
          </a:p>
        </p:txBody>
      </p:sp>
      <p:sp>
        <p:nvSpPr>
          <p:cNvPr id="1251" name="Google Shape;203;p13"/>
          <p:cNvSpPr/>
          <p:nvPr/>
        </p:nvSpPr>
        <p:spPr>
          <a:xfrm>
            <a:off x="7241952" y="5325755"/>
            <a:ext cx="1747202"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005BAC"/>
                </a:solidFill>
                <a:latin typeface="Meiryo"/>
                <a:ea typeface="Meiryo"/>
                <a:cs typeface="Meiryo"/>
                <a:sym typeface="Meiryo"/>
              </a:rPr>
              <a:t>連絡窓口</a:t>
            </a:r>
            <a:endParaRPr sz="1400" b="0" i="0" u="none" strike="noStrike" cap="none">
              <a:solidFill>
                <a:srgbClr val="000000"/>
              </a:solidFill>
              <a:latin typeface="Meiryo"/>
              <a:ea typeface="Meiryo"/>
              <a:cs typeface="Meiryo"/>
              <a:sym typeface="Meiryo"/>
            </a:endParaRPr>
          </a:p>
        </p:txBody>
      </p:sp>
      <p:sp>
        <p:nvSpPr>
          <p:cNvPr id="1252" name="Google Shape;204;p13"/>
          <p:cNvSpPr/>
          <p:nvPr/>
        </p:nvSpPr>
        <p:spPr>
          <a:xfrm>
            <a:off x="7249901" y="5537648"/>
            <a:ext cx="2955718"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373737"/>
                </a:solidFill>
                <a:latin typeface="Meiryo"/>
                <a:ea typeface="Meiryo"/>
                <a:cs typeface="Meiryo"/>
                <a:sym typeface="Meiryo"/>
              </a:rPr>
              <a:t>電話・メール・ウェブフォーム</a:t>
            </a:r>
            <a:endParaRPr sz="1000" b="0" i="0" u="none" strike="noStrike" cap="none">
              <a:solidFill>
                <a:srgbClr val="373737"/>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373737"/>
                </a:solidFill>
                <a:latin typeface="Meiryo"/>
                <a:ea typeface="Meiryo"/>
                <a:cs typeface="Meiryo"/>
                <a:sym typeface="Meiryo"/>
              </a:rPr>
              <a:t>ウェブ会議システム・ウェブチャット</a:t>
            </a:r>
            <a:endParaRPr sz="1400" b="0" i="0" u="none" strike="noStrike" cap="none">
              <a:solidFill>
                <a:srgbClr val="000000"/>
              </a:solidFill>
              <a:latin typeface="Meiryo"/>
              <a:ea typeface="Meiryo"/>
              <a:cs typeface="Meiryo"/>
              <a:sym typeface="Meiryo"/>
            </a:endParaRPr>
          </a:p>
        </p:txBody>
      </p:sp>
      <p:sp>
        <p:nvSpPr>
          <p:cNvPr id="1253" name="Google Shape;205;p13"/>
          <p:cNvSpPr/>
          <p:nvPr/>
        </p:nvSpPr>
        <p:spPr>
          <a:xfrm>
            <a:off x="1962329" y="941832"/>
            <a:ext cx="3895653" cy="5193792"/>
          </a:xfrm>
          <a:prstGeom prst="roundRect">
            <a:avLst>
              <a:gd name="adj" fmla="val 5685"/>
            </a:avLst>
          </a:pr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r>
              <a:rPr lang="ja-JP" sz="513" b="0" i="0" u="none" strike="noStrike" cap="none">
                <a:solidFill>
                  <a:schemeClr val="lt1"/>
                </a:solidFill>
                <a:latin typeface="Meiryo"/>
                <a:ea typeface="Meiryo"/>
                <a:cs typeface="Meiryo"/>
                <a:sym typeface="Meiryo"/>
              </a:rPr>
              <a:t>z</a:t>
            </a:r>
            <a:endParaRPr sz="513" b="0" i="0" u="none" strike="noStrike" cap="none">
              <a:solidFill>
                <a:schemeClr val="lt1"/>
              </a:solidFill>
              <a:latin typeface="Meiryo"/>
              <a:ea typeface="Meiryo"/>
              <a:cs typeface="Meiryo"/>
              <a:sym typeface="Meiryo"/>
            </a:endParaRPr>
          </a:p>
        </p:txBody>
      </p:sp>
      <p:sp>
        <p:nvSpPr>
          <p:cNvPr id="1254" name="Google Shape;206;p13"/>
          <p:cNvSpPr/>
          <p:nvPr/>
        </p:nvSpPr>
        <p:spPr>
          <a:xfrm>
            <a:off x="6247127" y="5081882"/>
            <a:ext cx="4148673" cy="998879"/>
          </a:xfrm>
          <a:prstGeom prst="roundRect">
            <a:avLst>
              <a:gd name="adj" fmla="val 16403"/>
            </a:avLst>
          </a:pr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sp>
        <p:nvSpPr>
          <p:cNvPr id="1255" name="Google Shape;207;p13"/>
          <p:cNvSpPr txBox="1"/>
          <p:nvPr/>
        </p:nvSpPr>
        <p:spPr>
          <a:xfrm>
            <a:off x="3351256" y="783799"/>
            <a:ext cx="1200220" cy="307777"/>
          </a:xfrm>
          <a:prstGeom prst="rect">
            <a:avLst/>
          </a:prstGeom>
          <a:solidFill>
            <a:srgbClr val="005BA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chemeClr val="lt1"/>
                </a:solidFill>
                <a:latin typeface="Meiryo"/>
                <a:ea typeface="Meiryo"/>
                <a:cs typeface="Meiryo"/>
                <a:sym typeface="Meiryo"/>
              </a:rPr>
              <a:t>安全性</a:t>
            </a:r>
            <a:endParaRPr sz="1400" b="0" i="0" u="none" strike="noStrike" cap="none">
              <a:solidFill>
                <a:srgbClr val="000000"/>
              </a:solidFill>
              <a:latin typeface="Meiryo"/>
              <a:ea typeface="Meiryo"/>
              <a:cs typeface="Meiryo"/>
              <a:sym typeface="Meiryo"/>
            </a:endParaRPr>
          </a:p>
        </p:txBody>
      </p:sp>
      <p:sp>
        <p:nvSpPr>
          <p:cNvPr id="1256" name="Google Shape;208;p13"/>
          <p:cNvSpPr txBox="1"/>
          <p:nvPr/>
        </p:nvSpPr>
        <p:spPr>
          <a:xfrm>
            <a:off x="7699910" y="793428"/>
            <a:ext cx="1207027" cy="307777"/>
          </a:xfrm>
          <a:prstGeom prst="rect">
            <a:avLst/>
          </a:prstGeom>
          <a:solidFill>
            <a:srgbClr val="005BA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chemeClr val="lt1"/>
                </a:solidFill>
                <a:latin typeface="Meiryo"/>
                <a:ea typeface="Meiryo"/>
                <a:cs typeface="Meiryo"/>
                <a:sym typeface="Meiryo"/>
              </a:rPr>
              <a:t>信憑性</a:t>
            </a:r>
            <a:endParaRPr sz="1400" b="1" i="0" u="none" strike="noStrike" cap="none">
              <a:solidFill>
                <a:schemeClr val="lt1"/>
              </a:solidFill>
              <a:latin typeface="Meiryo"/>
              <a:ea typeface="Meiryo"/>
              <a:cs typeface="Meiryo"/>
              <a:sym typeface="Meiryo"/>
            </a:endParaRPr>
          </a:p>
        </p:txBody>
      </p:sp>
      <p:sp>
        <p:nvSpPr>
          <p:cNvPr id="1257" name="Google Shape;209;p13"/>
          <p:cNvSpPr txBox="1"/>
          <p:nvPr/>
        </p:nvSpPr>
        <p:spPr>
          <a:xfrm>
            <a:off x="7710222" y="2830368"/>
            <a:ext cx="1216171" cy="307777"/>
          </a:xfrm>
          <a:prstGeom prst="rect">
            <a:avLst/>
          </a:prstGeom>
          <a:solidFill>
            <a:srgbClr val="005BA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chemeClr val="lt1"/>
                </a:solidFill>
                <a:latin typeface="Meiryo"/>
                <a:ea typeface="Meiryo"/>
                <a:cs typeface="Meiryo"/>
                <a:sym typeface="Meiryo"/>
              </a:rPr>
              <a:t>内部統制</a:t>
            </a:r>
            <a:endParaRPr sz="1400" b="0" i="0" u="none" strike="noStrike" cap="none">
              <a:solidFill>
                <a:srgbClr val="000000"/>
              </a:solidFill>
              <a:latin typeface="Meiryo"/>
              <a:ea typeface="Meiryo"/>
              <a:cs typeface="Meiryo"/>
              <a:sym typeface="Meiryo"/>
            </a:endParaRPr>
          </a:p>
        </p:txBody>
      </p:sp>
      <p:sp>
        <p:nvSpPr>
          <p:cNvPr id="1258" name="Google Shape;210;p13"/>
          <p:cNvSpPr txBox="1"/>
          <p:nvPr/>
        </p:nvSpPr>
        <p:spPr>
          <a:xfrm>
            <a:off x="7710222" y="4942632"/>
            <a:ext cx="1216171" cy="307777"/>
          </a:xfrm>
          <a:prstGeom prst="rect">
            <a:avLst/>
          </a:prstGeom>
          <a:solidFill>
            <a:srgbClr val="005BA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chemeClr val="lt1"/>
                </a:solidFill>
                <a:latin typeface="Meiryo"/>
                <a:ea typeface="Meiryo"/>
                <a:cs typeface="Meiryo"/>
                <a:sym typeface="Meiryo"/>
              </a:rPr>
              <a:t>サポート</a:t>
            </a:r>
            <a:endParaRPr sz="1400" b="1" i="0" u="none" strike="noStrike" cap="none">
              <a:solidFill>
                <a:schemeClr val="lt1"/>
              </a:solidFill>
              <a:latin typeface="Meiryo"/>
              <a:ea typeface="Meiryo"/>
              <a:cs typeface="Meiryo"/>
              <a:sym typeface="Meiryo"/>
            </a:endParaRPr>
          </a:p>
        </p:txBody>
      </p:sp>
      <p:pic>
        <p:nvPicPr>
          <p:cNvPr id="1259" name="Google Shape;211;p13"/>
          <p:cNvPicPr preferRelativeResize="0"/>
          <p:nvPr/>
        </p:nvPicPr>
        <p:blipFill>
          <a:blip r:embed="rId3"/>
          <a:stretch>
            <a:fillRect/>
          </a:stretch>
        </p:blipFill>
        <p:spPr>
          <a:xfrm>
            <a:off x="2382525" y="1356643"/>
            <a:ext cx="596900" cy="508000"/>
          </a:xfrm>
          <a:prstGeom prst="rect">
            <a:avLst/>
          </a:prstGeom>
          <a:noFill/>
          <a:ln>
            <a:noFill/>
          </a:ln>
        </p:spPr>
      </p:pic>
      <p:pic>
        <p:nvPicPr>
          <p:cNvPr id="1260" name="Google Shape;212;p13"/>
          <p:cNvPicPr preferRelativeResize="0"/>
          <p:nvPr/>
        </p:nvPicPr>
        <p:blipFill>
          <a:blip r:embed="rId4"/>
          <a:stretch>
            <a:fillRect/>
          </a:stretch>
        </p:blipFill>
        <p:spPr>
          <a:xfrm>
            <a:off x="2392357" y="2021173"/>
            <a:ext cx="452764" cy="521365"/>
          </a:xfrm>
          <a:prstGeom prst="rect">
            <a:avLst/>
          </a:prstGeom>
          <a:noFill/>
          <a:ln>
            <a:noFill/>
          </a:ln>
        </p:spPr>
      </p:pic>
      <p:pic>
        <p:nvPicPr>
          <p:cNvPr id="1261" name="Google Shape;213;p13"/>
          <p:cNvPicPr preferRelativeResize="0"/>
          <p:nvPr/>
        </p:nvPicPr>
        <p:blipFill>
          <a:blip r:embed="rId5"/>
          <a:stretch>
            <a:fillRect/>
          </a:stretch>
        </p:blipFill>
        <p:spPr>
          <a:xfrm>
            <a:off x="2424014" y="3542696"/>
            <a:ext cx="444500" cy="520700"/>
          </a:xfrm>
          <a:prstGeom prst="rect">
            <a:avLst/>
          </a:prstGeom>
          <a:noFill/>
          <a:ln>
            <a:noFill/>
          </a:ln>
        </p:spPr>
      </p:pic>
      <p:pic>
        <p:nvPicPr>
          <p:cNvPr id="1262" name="Google Shape;214;p13"/>
          <p:cNvPicPr preferRelativeResize="0"/>
          <p:nvPr/>
        </p:nvPicPr>
        <p:blipFill>
          <a:blip r:embed="rId6"/>
          <a:stretch>
            <a:fillRect/>
          </a:stretch>
        </p:blipFill>
        <p:spPr>
          <a:xfrm>
            <a:off x="2438925" y="4285565"/>
            <a:ext cx="361882" cy="598497"/>
          </a:xfrm>
          <a:prstGeom prst="rect">
            <a:avLst/>
          </a:prstGeom>
          <a:noFill/>
          <a:ln>
            <a:noFill/>
          </a:ln>
        </p:spPr>
      </p:pic>
      <p:pic>
        <p:nvPicPr>
          <p:cNvPr id="1263" name="Google Shape;215;p13"/>
          <p:cNvPicPr preferRelativeResize="0"/>
          <p:nvPr/>
        </p:nvPicPr>
        <p:blipFill>
          <a:blip r:embed="rId7"/>
          <a:stretch>
            <a:fillRect/>
          </a:stretch>
        </p:blipFill>
        <p:spPr>
          <a:xfrm>
            <a:off x="6681204" y="5333804"/>
            <a:ext cx="356873" cy="494132"/>
          </a:xfrm>
          <a:prstGeom prst="rect">
            <a:avLst/>
          </a:prstGeom>
          <a:noFill/>
          <a:ln>
            <a:noFill/>
          </a:ln>
        </p:spPr>
      </p:pic>
      <p:pic>
        <p:nvPicPr>
          <p:cNvPr id="1264" name="Google Shape;216;p13"/>
          <p:cNvPicPr preferRelativeResize="0"/>
          <p:nvPr/>
        </p:nvPicPr>
        <p:blipFill>
          <a:blip r:embed="rId8"/>
          <a:stretch>
            <a:fillRect/>
          </a:stretch>
        </p:blipFill>
        <p:spPr>
          <a:xfrm>
            <a:off x="2427695" y="5155372"/>
            <a:ext cx="499814" cy="516474"/>
          </a:xfrm>
          <a:prstGeom prst="rect">
            <a:avLst/>
          </a:prstGeom>
          <a:noFill/>
          <a:ln>
            <a:noFill/>
          </a:ln>
        </p:spPr>
      </p:pic>
      <p:pic>
        <p:nvPicPr>
          <p:cNvPr id="1265" name="Google Shape;217;p13"/>
          <p:cNvPicPr preferRelativeResize="0"/>
          <p:nvPr/>
        </p:nvPicPr>
        <p:blipFill>
          <a:blip r:embed="rId9"/>
          <a:stretch>
            <a:fillRect/>
          </a:stretch>
        </p:blipFill>
        <p:spPr>
          <a:xfrm>
            <a:off x="2392357" y="2784352"/>
            <a:ext cx="458302" cy="458302"/>
          </a:xfrm>
          <a:prstGeom prst="rect">
            <a:avLst/>
          </a:prstGeom>
          <a:noFill/>
          <a:ln>
            <a:noFill/>
          </a:ln>
        </p:spPr>
      </p:pic>
      <p:pic>
        <p:nvPicPr>
          <p:cNvPr id="1266" name="Google Shape;218;p13"/>
          <p:cNvPicPr preferRelativeResize="0"/>
          <p:nvPr/>
        </p:nvPicPr>
        <p:blipFill>
          <a:blip r:embed="rId10"/>
          <a:stretch>
            <a:fillRect/>
          </a:stretch>
        </p:blipFill>
        <p:spPr>
          <a:xfrm>
            <a:off x="6566904" y="3302463"/>
            <a:ext cx="558800" cy="520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71" name="Google Shape;223;p31"/>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ja-JP"/>
              <a:t>GMOサイン 5つのポイント</a:t>
            </a:r>
            <a:endParaRPr/>
          </a:p>
        </p:txBody>
      </p:sp>
      <p:sp>
        <p:nvSpPr>
          <p:cNvPr id="1272" name="Google Shape;224;p31"/>
          <p:cNvSpPr/>
          <p:nvPr/>
        </p:nvSpPr>
        <p:spPr>
          <a:xfrm>
            <a:off x="1524818" y="707792"/>
            <a:ext cx="2762485" cy="2816081"/>
          </a:xfrm>
          <a:prstGeom prst="roundRect">
            <a:avLst>
              <a:gd name="adj" fmla="val 8164"/>
            </a:avLst>
          </a:prstGeom>
          <a:solidFill>
            <a:schemeClr val="lt1"/>
          </a:solid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sp>
        <p:nvSpPr>
          <p:cNvPr id="1273" name="Google Shape;225;p31"/>
          <p:cNvSpPr/>
          <p:nvPr/>
        </p:nvSpPr>
        <p:spPr>
          <a:xfrm>
            <a:off x="4441224" y="707521"/>
            <a:ext cx="2908888" cy="2816081"/>
          </a:xfrm>
          <a:prstGeom prst="roundRect">
            <a:avLst>
              <a:gd name="adj" fmla="val 8164"/>
            </a:avLst>
          </a:prstGeom>
          <a:solidFill>
            <a:schemeClr val="lt1"/>
          </a:solid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sp>
        <p:nvSpPr>
          <p:cNvPr id="1274" name="Google Shape;226;p31"/>
          <p:cNvSpPr/>
          <p:nvPr/>
        </p:nvSpPr>
        <p:spPr>
          <a:xfrm>
            <a:off x="7504034" y="707792"/>
            <a:ext cx="2762485" cy="2816081"/>
          </a:xfrm>
          <a:prstGeom prst="roundRect">
            <a:avLst>
              <a:gd name="adj" fmla="val 8164"/>
            </a:avLst>
          </a:prstGeom>
          <a:solidFill>
            <a:schemeClr val="lt1"/>
          </a:solid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sp>
        <p:nvSpPr>
          <p:cNvPr id="1275" name="Google Shape;227;p31"/>
          <p:cNvSpPr txBox="1"/>
          <p:nvPr/>
        </p:nvSpPr>
        <p:spPr>
          <a:xfrm>
            <a:off x="1665098" y="2203104"/>
            <a:ext cx="2481919" cy="963598"/>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345EA8"/>
              </a:buClr>
              <a:buSzPts val="1000"/>
              <a:buFont typeface="Arial"/>
              <a:buNone/>
            </a:pPr>
            <a:r>
              <a:rPr lang="ja-JP" sz="1100" b="0" i="0" u="none" strike="noStrike" cap="none">
                <a:solidFill>
                  <a:srgbClr val="345EA8"/>
                </a:solidFill>
                <a:latin typeface="Meiryo"/>
                <a:ea typeface="Meiryo"/>
                <a:cs typeface="Meiryo"/>
                <a:sym typeface="Meiryo"/>
              </a:rPr>
              <a:t>全世界で2500万枚の発行実績がある証明書発行システムと直接連携。国際的な審査基準（WebTrust）を満たす電子認証局を子会社にもつ当社だからこそ実現できる信頼性を提供します。</a:t>
            </a:r>
            <a:endParaRPr sz="1400" b="0" i="0" u="none" strike="noStrike" cap="none">
              <a:solidFill>
                <a:srgbClr val="000000"/>
              </a:solidFill>
              <a:latin typeface="Meiryo"/>
              <a:ea typeface="Meiryo"/>
              <a:cs typeface="Meiryo"/>
              <a:sym typeface="Meiryo"/>
            </a:endParaRPr>
          </a:p>
        </p:txBody>
      </p:sp>
      <p:sp>
        <p:nvSpPr>
          <p:cNvPr id="1276" name="Google Shape;228;p31"/>
          <p:cNvSpPr txBox="1"/>
          <p:nvPr/>
        </p:nvSpPr>
        <p:spPr>
          <a:xfrm>
            <a:off x="4710454" y="2188523"/>
            <a:ext cx="2413978" cy="635678"/>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345EA8"/>
              </a:buClr>
              <a:buSzPts val="1000"/>
              <a:buFont typeface="Noto Sans Symbols"/>
              <a:buNone/>
            </a:pPr>
            <a:r>
              <a:rPr lang="ja-JP" sz="1100" b="0" i="0" u="none" strike="noStrike" cap="none">
                <a:solidFill>
                  <a:srgbClr val="345EA8"/>
                </a:solidFill>
                <a:latin typeface="Meiryo"/>
                <a:ea typeface="Meiryo"/>
                <a:cs typeface="Meiryo"/>
                <a:sym typeface="Meiryo"/>
              </a:rPr>
              <a:t>Adobe社より要求される厳格な技術要件を満たす信頼性の高いルート証明書を使用。Adobe Reader でも簡単に電子署名の有効性を検証でき、安心してご利用いただけます。</a:t>
            </a:r>
            <a:endParaRPr sz="1100" b="1" i="0" u="none" strike="noStrike" cap="none">
              <a:solidFill>
                <a:srgbClr val="345EA8"/>
              </a:solidFill>
              <a:latin typeface="Meiryo"/>
              <a:ea typeface="Meiryo"/>
              <a:cs typeface="Meiryo"/>
              <a:sym typeface="Meiryo"/>
            </a:endParaRPr>
          </a:p>
        </p:txBody>
      </p:sp>
      <p:sp>
        <p:nvSpPr>
          <p:cNvPr id="1277" name="Google Shape;229;p31"/>
          <p:cNvSpPr txBox="1"/>
          <p:nvPr/>
        </p:nvSpPr>
        <p:spPr>
          <a:xfrm>
            <a:off x="4571863" y="1633418"/>
            <a:ext cx="2632887" cy="316317"/>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rgbClr val="000000"/>
              </a:buClr>
              <a:buSzPts val="1400"/>
              <a:buFont typeface="Arial"/>
              <a:buNone/>
            </a:pPr>
            <a:r>
              <a:rPr lang="ja-JP" sz="1400" b="0" i="0" u="none" strike="noStrike" cap="none">
                <a:solidFill>
                  <a:srgbClr val="005BAC"/>
                </a:solidFill>
                <a:latin typeface="Meiryo"/>
                <a:ea typeface="Meiryo"/>
                <a:cs typeface="Meiryo"/>
                <a:sym typeface="Meiryo"/>
              </a:rPr>
              <a:t>Adobe Approved Trust List </a:t>
            </a:r>
            <a:endParaRPr sz="1400" b="0" i="0" u="none" strike="noStrike" cap="none">
              <a:solidFill>
                <a:srgbClr val="005BAC"/>
              </a:solidFill>
              <a:latin typeface="Meiryo"/>
              <a:ea typeface="Meiryo"/>
              <a:cs typeface="Meiryo"/>
              <a:sym typeface="Meiryo"/>
            </a:endParaRPr>
          </a:p>
        </p:txBody>
      </p:sp>
      <p:sp>
        <p:nvSpPr>
          <p:cNvPr id="1278" name="Google Shape;230;p31"/>
          <p:cNvSpPr txBox="1"/>
          <p:nvPr/>
        </p:nvSpPr>
        <p:spPr>
          <a:xfrm>
            <a:off x="1809377" y="1648334"/>
            <a:ext cx="2193363" cy="306109"/>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rgbClr val="000000"/>
              </a:buClr>
              <a:buSzPts val="1400"/>
              <a:buFont typeface="Arial"/>
              <a:buNone/>
            </a:pPr>
            <a:r>
              <a:rPr lang="ja-JP" sz="1400" b="0" i="0" u="none" strike="noStrike" cap="none">
                <a:solidFill>
                  <a:srgbClr val="005BAC"/>
                </a:solidFill>
                <a:latin typeface="Meiryo"/>
                <a:ea typeface="Meiryo"/>
                <a:cs typeface="Meiryo"/>
                <a:sym typeface="Meiryo"/>
              </a:rPr>
              <a:t>身元確認済み電子証明書</a:t>
            </a:r>
            <a:endParaRPr sz="1400" b="0" i="0" u="none" strike="noStrike" cap="none">
              <a:solidFill>
                <a:srgbClr val="000000"/>
              </a:solidFill>
              <a:latin typeface="Meiryo"/>
              <a:ea typeface="Meiryo"/>
              <a:cs typeface="Meiryo"/>
              <a:sym typeface="Meiryo"/>
            </a:endParaRPr>
          </a:p>
        </p:txBody>
      </p:sp>
      <p:sp>
        <p:nvSpPr>
          <p:cNvPr id="1279" name="Google Shape;231;p31"/>
          <p:cNvSpPr txBox="1"/>
          <p:nvPr/>
        </p:nvSpPr>
        <p:spPr>
          <a:xfrm>
            <a:off x="7678286" y="2178312"/>
            <a:ext cx="2413978" cy="287739"/>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100"/>
              <a:buFont typeface="Arial"/>
              <a:buNone/>
            </a:pPr>
            <a:r>
              <a:rPr lang="ja-JP" sz="1100" b="0" i="0" u="none" strike="noStrike" cap="none">
                <a:solidFill>
                  <a:srgbClr val="345EA8"/>
                </a:solidFill>
                <a:latin typeface="Meiryo"/>
                <a:ea typeface="Meiryo"/>
                <a:cs typeface="Meiryo"/>
                <a:sym typeface="Meiryo"/>
              </a:rPr>
              <a:t>税法上で要求される検索機能や見読性を標準実装。締結済みの電子契約を紙に印刷することなくそのまま長期保存が可能。</a:t>
            </a:r>
            <a:endParaRPr sz="1400" b="0" i="0" u="none" strike="noStrike" cap="none">
              <a:solidFill>
                <a:srgbClr val="000000"/>
              </a:solidFill>
              <a:latin typeface="Meiryo"/>
              <a:ea typeface="Meiryo"/>
              <a:cs typeface="Meiryo"/>
              <a:sym typeface="Meiryo"/>
            </a:endParaRPr>
          </a:p>
        </p:txBody>
      </p:sp>
      <p:sp>
        <p:nvSpPr>
          <p:cNvPr id="1280" name="Google Shape;232;p31"/>
          <p:cNvSpPr txBox="1"/>
          <p:nvPr/>
        </p:nvSpPr>
        <p:spPr>
          <a:xfrm>
            <a:off x="7597323" y="1655318"/>
            <a:ext cx="2590223" cy="324000"/>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rgbClr val="000000"/>
              </a:buClr>
              <a:buSzPts val="1400"/>
              <a:buFont typeface="Arial"/>
              <a:buNone/>
            </a:pPr>
            <a:r>
              <a:rPr lang="ja-JP" sz="1400" b="0" i="0" u="none" strike="noStrike" cap="none">
                <a:solidFill>
                  <a:srgbClr val="005BAC"/>
                </a:solidFill>
                <a:latin typeface="Meiryo"/>
                <a:ea typeface="Meiryo"/>
                <a:cs typeface="Meiryo"/>
                <a:sym typeface="Meiryo"/>
              </a:rPr>
              <a:t>税務対応も安心</a:t>
            </a:r>
            <a:endParaRPr sz="1400" b="0" i="0" u="none" strike="noStrike" cap="none">
              <a:solidFill>
                <a:srgbClr val="000000"/>
              </a:solidFill>
              <a:latin typeface="Meiryo"/>
              <a:ea typeface="Meiryo"/>
              <a:cs typeface="Meiryo"/>
              <a:sym typeface="Meiryo"/>
            </a:endParaRPr>
          </a:p>
        </p:txBody>
      </p:sp>
      <p:sp>
        <p:nvSpPr>
          <p:cNvPr id="1281" name="Google Shape;233;p31"/>
          <p:cNvSpPr/>
          <p:nvPr/>
        </p:nvSpPr>
        <p:spPr>
          <a:xfrm>
            <a:off x="2914176" y="3604556"/>
            <a:ext cx="2908888" cy="2816080"/>
          </a:xfrm>
          <a:prstGeom prst="roundRect">
            <a:avLst>
              <a:gd name="adj" fmla="val 8164"/>
            </a:avLst>
          </a:prstGeom>
          <a:solidFill>
            <a:schemeClr val="lt1"/>
          </a:solid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sp>
        <p:nvSpPr>
          <p:cNvPr id="1282" name="Google Shape;234;p31"/>
          <p:cNvSpPr/>
          <p:nvPr/>
        </p:nvSpPr>
        <p:spPr>
          <a:xfrm>
            <a:off x="5976986" y="3604827"/>
            <a:ext cx="2762485" cy="2816080"/>
          </a:xfrm>
          <a:prstGeom prst="roundRect">
            <a:avLst>
              <a:gd name="adj" fmla="val 8164"/>
            </a:avLst>
          </a:prstGeom>
          <a:solidFill>
            <a:schemeClr val="lt1"/>
          </a:solid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sp>
        <p:nvSpPr>
          <p:cNvPr id="1283" name="Google Shape;235;p31"/>
          <p:cNvSpPr txBox="1"/>
          <p:nvPr/>
        </p:nvSpPr>
        <p:spPr>
          <a:xfrm>
            <a:off x="3126289" y="5269660"/>
            <a:ext cx="2530683" cy="644062"/>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345EA8"/>
              </a:buClr>
              <a:buSzPts val="1000"/>
              <a:buFont typeface="Arial"/>
              <a:buNone/>
            </a:pPr>
            <a:r>
              <a:rPr lang="ja-JP" sz="1100" b="0" i="0" u="none" strike="noStrike" cap="none">
                <a:solidFill>
                  <a:srgbClr val="345EA8"/>
                </a:solidFill>
                <a:latin typeface="Meiryo"/>
                <a:ea typeface="Meiryo"/>
                <a:cs typeface="Meiryo"/>
                <a:sym typeface="Meiryo"/>
              </a:rPr>
              <a:t>セイコーソリューションズ社の認定タイムスタンプを標準付与。時刻保証とともに非改ざん性も担保。e-文書法や電子帳簿保存法などの各種法令にも対応。</a:t>
            </a:r>
            <a:endParaRPr sz="1800" b="0" i="0" u="none" strike="noStrike" cap="none">
              <a:solidFill>
                <a:srgbClr val="000000"/>
              </a:solidFill>
              <a:latin typeface="Meiryo"/>
              <a:ea typeface="Meiryo"/>
              <a:cs typeface="Meiryo"/>
              <a:sym typeface="Meiryo"/>
            </a:endParaRPr>
          </a:p>
        </p:txBody>
      </p:sp>
      <p:sp>
        <p:nvSpPr>
          <p:cNvPr id="1284" name="Google Shape;236;p31"/>
          <p:cNvSpPr txBox="1"/>
          <p:nvPr/>
        </p:nvSpPr>
        <p:spPr>
          <a:xfrm>
            <a:off x="3075188" y="4531154"/>
            <a:ext cx="2632887" cy="316317"/>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rgbClr val="005BAC"/>
              </a:buClr>
              <a:buSzPts val="1300"/>
              <a:buFont typeface="Arial"/>
              <a:buNone/>
            </a:pPr>
            <a:r>
              <a:rPr lang="ja-JP" sz="1400" b="1" i="0" u="none" strike="noStrike" cap="none">
                <a:solidFill>
                  <a:srgbClr val="005BAC"/>
                </a:solidFill>
                <a:latin typeface="Meiryo"/>
                <a:ea typeface="Meiryo"/>
                <a:cs typeface="Meiryo"/>
                <a:sym typeface="Meiryo"/>
              </a:rPr>
              <a:t>タイムスタンプ</a:t>
            </a:r>
            <a:endParaRPr sz="1400" b="1" i="0" u="none" strike="noStrike" cap="none">
              <a:solidFill>
                <a:srgbClr val="005BAC"/>
              </a:solidFill>
              <a:latin typeface="Meiryo"/>
              <a:ea typeface="Meiryo"/>
              <a:cs typeface="Meiryo"/>
              <a:sym typeface="Meiryo"/>
            </a:endParaRPr>
          </a:p>
        </p:txBody>
      </p:sp>
      <p:sp>
        <p:nvSpPr>
          <p:cNvPr id="1285" name="Google Shape;237;p31"/>
          <p:cNvSpPr txBox="1"/>
          <p:nvPr/>
        </p:nvSpPr>
        <p:spPr>
          <a:xfrm>
            <a:off x="6198475" y="5260667"/>
            <a:ext cx="2420988" cy="463406"/>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345EA8"/>
              </a:buClr>
              <a:buSzPts val="1000"/>
              <a:buFont typeface="Arial"/>
              <a:buNone/>
            </a:pPr>
            <a:r>
              <a:rPr lang="ja-JP" sz="1100" b="0" i="0" u="none" strike="noStrike" cap="none">
                <a:solidFill>
                  <a:srgbClr val="345EA8"/>
                </a:solidFill>
                <a:latin typeface="Meiryo"/>
                <a:ea typeface="Meiryo"/>
                <a:cs typeface="Meiryo"/>
                <a:sym typeface="Meiryo"/>
              </a:rPr>
              <a:t>電子契約事業者名義の電子証明書を利用して署名を行うので費用負担がありません。また、メール認証だからスピーディに契約締結。</a:t>
            </a:r>
            <a:endParaRPr sz="1100" b="0" i="0" u="none" strike="noStrike" cap="none">
              <a:solidFill>
                <a:srgbClr val="345EA8"/>
              </a:solidFill>
              <a:latin typeface="Meiryo"/>
              <a:ea typeface="Meiryo"/>
              <a:cs typeface="Meiryo"/>
              <a:sym typeface="Meiryo"/>
            </a:endParaRPr>
          </a:p>
        </p:txBody>
      </p:sp>
      <p:pic>
        <p:nvPicPr>
          <p:cNvPr id="1286" name="Google Shape;238;p31"/>
          <p:cNvPicPr preferRelativeResize="0"/>
          <p:nvPr/>
        </p:nvPicPr>
        <p:blipFill>
          <a:blip r:embed="rId1"/>
          <a:stretch>
            <a:fillRect/>
          </a:stretch>
        </p:blipFill>
        <p:spPr>
          <a:xfrm>
            <a:off x="5515541" y="826693"/>
            <a:ext cx="745530" cy="745530"/>
          </a:xfrm>
          <a:prstGeom prst="rect">
            <a:avLst/>
          </a:prstGeom>
          <a:noFill/>
          <a:ln>
            <a:noFill/>
          </a:ln>
        </p:spPr>
      </p:pic>
      <p:pic>
        <p:nvPicPr>
          <p:cNvPr id="1287" name="Google Shape;239;p31"/>
          <p:cNvPicPr preferRelativeResize="0"/>
          <p:nvPr/>
        </p:nvPicPr>
        <p:blipFill>
          <a:blip r:embed="rId2"/>
          <a:stretch>
            <a:fillRect/>
          </a:stretch>
        </p:blipFill>
        <p:spPr>
          <a:xfrm>
            <a:off x="7115614" y="3809800"/>
            <a:ext cx="530361" cy="477325"/>
          </a:xfrm>
          <a:prstGeom prst="rect">
            <a:avLst/>
          </a:prstGeom>
          <a:noFill/>
          <a:ln>
            <a:noFill/>
          </a:ln>
        </p:spPr>
      </p:pic>
      <p:pic>
        <p:nvPicPr>
          <p:cNvPr id="1288" name="Google Shape;240;p31"/>
          <p:cNvPicPr preferRelativeResize="0"/>
          <p:nvPr/>
        </p:nvPicPr>
        <p:blipFill>
          <a:blip r:embed="rId3"/>
          <a:stretch>
            <a:fillRect/>
          </a:stretch>
        </p:blipFill>
        <p:spPr>
          <a:xfrm>
            <a:off x="8540242" y="993432"/>
            <a:ext cx="690067" cy="489725"/>
          </a:xfrm>
          <a:prstGeom prst="rect">
            <a:avLst/>
          </a:prstGeom>
          <a:noFill/>
          <a:ln>
            <a:noFill/>
          </a:ln>
        </p:spPr>
      </p:pic>
      <p:pic>
        <p:nvPicPr>
          <p:cNvPr id="1289" name="Google Shape;241;p31"/>
          <p:cNvPicPr preferRelativeResize="0"/>
          <p:nvPr/>
        </p:nvPicPr>
        <p:blipFill>
          <a:blip r:embed="rId4"/>
          <a:stretch>
            <a:fillRect/>
          </a:stretch>
        </p:blipFill>
        <p:spPr>
          <a:xfrm>
            <a:off x="4144236" y="3817348"/>
            <a:ext cx="494792" cy="494792"/>
          </a:xfrm>
          <a:prstGeom prst="rect">
            <a:avLst/>
          </a:prstGeom>
          <a:noFill/>
          <a:ln>
            <a:noFill/>
          </a:ln>
        </p:spPr>
      </p:pic>
      <p:pic>
        <p:nvPicPr>
          <p:cNvPr id="1290" name="Google Shape;242;p31" descr="WebTrust_CA"/>
          <p:cNvPicPr preferRelativeResize="0"/>
          <p:nvPr/>
        </p:nvPicPr>
        <p:blipFill>
          <a:blip r:embed="rId5"/>
          <a:stretch>
            <a:fillRect/>
          </a:stretch>
        </p:blipFill>
        <p:spPr>
          <a:xfrm>
            <a:off x="2629456" y="891236"/>
            <a:ext cx="480812" cy="629211"/>
          </a:xfrm>
          <a:prstGeom prst="rect">
            <a:avLst/>
          </a:prstGeom>
          <a:noFill/>
          <a:ln>
            <a:noFill/>
          </a:ln>
        </p:spPr>
      </p:pic>
      <p:sp>
        <p:nvSpPr>
          <p:cNvPr id="1291" name="Google Shape;243;p31"/>
          <p:cNvSpPr/>
          <p:nvPr/>
        </p:nvSpPr>
        <p:spPr>
          <a:xfrm>
            <a:off x="1619340" y="1957425"/>
            <a:ext cx="2761252" cy="2160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ja-JP" sz="1200" b="1" i="0" u="none" strike="noStrike" cap="none">
                <a:solidFill>
                  <a:srgbClr val="E5461B"/>
                </a:solidFill>
                <a:latin typeface="Meiryo"/>
                <a:ea typeface="Meiryo"/>
                <a:cs typeface="Meiryo"/>
                <a:sym typeface="Meiryo"/>
              </a:rPr>
              <a:t>国内シェアNo.1の電子認証局と連携</a:t>
            </a:r>
            <a:endParaRPr sz="1200" b="1" i="0" u="none" strike="noStrike" cap="none">
              <a:solidFill>
                <a:srgbClr val="E5461B"/>
              </a:solidFill>
              <a:latin typeface="Meiryo"/>
              <a:ea typeface="Meiryo"/>
              <a:cs typeface="Meiryo"/>
              <a:sym typeface="Meiryo"/>
            </a:endParaRPr>
          </a:p>
        </p:txBody>
      </p:sp>
      <p:sp>
        <p:nvSpPr>
          <p:cNvPr id="1292" name="Google Shape;244;p31"/>
          <p:cNvSpPr/>
          <p:nvPr/>
        </p:nvSpPr>
        <p:spPr>
          <a:xfrm>
            <a:off x="4556851" y="1944102"/>
            <a:ext cx="2612143" cy="2184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ja-JP" sz="1200" b="1" i="0" u="none" strike="noStrike" cap="none">
                <a:solidFill>
                  <a:srgbClr val="E5461B"/>
                </a:solidFill>
                <a:latin typeface="Meiryo"/>
                <a:ea typeface="Meiryo"/>
                <a:cs typeface="Meiryo"/>
                <a:sym typeface="Meiryo"/>
              </a:rPr>
              <a:t>Adobe認定のルート証明書を採用</a:t>
            </a:r>
            <a:endParaRPr sz="1200" b="1" i="0" u="none" strike="noStrike" cap="none">
              <a:solidFill>
                <a:srgbClr val="E5461B"/>
              </a:solidFill>
              <a:latin typeface="Meiryo"/>
              <a:ea typeface="Meiryo"/>
              <a:cs typeface="Meiryo"/>
              <a:sym typeface="Meiryo"/>
            </a:endParaRPr>
          </a:p>
        </p:txBody>
      </p:sp>
      <p:sp>
        <p:nvSpPr>
          <p:cNvPr id="1293" name="Google Shape;245;p31"/>
          <p:cNvSpPr/>
          <p:nvPr/>
        </p:nvSpPr>
        <p:spPr>
          <a:xfrm>
            <a:off x="3329039" y="4865479"/>
            <a:ext cx="2244243" cy="29239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ja-JP" sz="1200" b="1" i="0" u="none" strike="noStrike" cap="none">
                <a:solidFill>
                  <a:srgbClr val="E5461B"/>
                </a:solidFill>
                <a:latin typeface="Meiryo"/>
                <a:ea typeface="Meiryo"/>
                <a:cs typeface="Meiryo"/>
                <a:sym typeface="Meiryo"/>
              </a:rPr>
              <a:t>認定タイムスタンプを</a:t>
            </a:r>
            <a:endParaRPr sz="1200" b="1" i="0" u="none" strike="noStrike" cap="none">
              <a:solidFill>
                <a:srgbClr val="E5461B"/>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900"/>
              <a:buFont typeface="Arial"/>
              <a:buNone/>
            </a:pPr>
            <a:r>
              <a:rPr lang="ja-JP" sz="1200" b="1" i="0" u="none" strike="noStrike" cap="none">
                <a:solidFill>
                  <a:srgbClr val="E5461B"/>
                </a:solidFill>
                <a:latin typeface="Meiryo"/>
                <a:ea typeface="Meiryo"/>
                <a:cs typeface="Meiryo"/>
                <a:sym typeface="Meiryo"/>
              </a:rPr>
              <a:t>標準付与／各種法令にも適合</a:t>
            </a:r>
            <a:endParaRPr sz="1200" b="1" i="0" u="none" strike="noStrike" cap="none">
              <a:solidFill>
                <a:srgbClr val="E5461B"/>
              </a:solidFill>
              <a:latin typeface="Meiryo"/>
              <a:ea typeface="Meiryo"/>
              <a:cs typeface="Meiryo"/>
              <a:sym typeface="Meiryo"/>
            </a:endParaRPr>
          </a:p>
        </p:txBody>
      </p:sp>
      <p:sp>
        <p:nvSpPr>
          <p:cNvPr id="1294" name="Google Shape;246;p31"/>
          <p:cNvSpPr/>
          <p:nvPr/>
        </p:nvSpPr>
        <p:spPr>
          <a:xfrm>
            <a:off x="6284114" y="4949113"/>
            <a:ext cx="2345341" cy="20144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ja-JP" sz="1200" b="1" i="0" u="none" strike="noStrike" cap="none">
                <a:solidFill>
                  <a:srgbClr val="E5461B"/>
                </a:solidFill>
                <a:latin typeface="Meiryo"/>
                <a:ea typeface="Meiryo"/>
                <a:cs typeface="Meiryo"/>
                <a:sym typeface="Meiryo"/>
              </a:rPr>
              <a:t>費用の負担無しで締結が可能</a:t>
            </a:r>
            <a:endParaRPr sz="1200" b="1" i="0" u="none" strike="noStrike" cap="none">
              <a:solidFill>
                <a:srgbClr val="E5461B"/>
              </a:solidFill>
              <a:latin typeface="Meiryo"/>
              <a:ea typeface="Meiryo"/>
              <a:cs typeface="Meiryo"/>
              <a:sym typeface="Meiryo"/>
            </a:endParaRPr>
          </a:p>
        </p:txBody>
      </p:sp>
      <p:sp>
        <p:nvSpPr>
          <p:cNvPr id="1295" name="Google Shape;247;p31"/>
          <p:cNvSpPr/>
          <p:nvPr/>
        </p:nvSpPr>
        <p:spPr>
          <a:xfrm>
            <a:off x="7854545" y="1957341"/>
            <a:ext cx="2142594" cy="2853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ja-JP" sz="1200" b="1" i="0" u="none" strike="noStrike" cap="none">
                <a:solidFill>
                  <a:srgbClr val="E5461B"/>
                </a:solidFill>
                <a:latin typeface="Meiryo"/>
                <a:ea typeface="Meiryo"/>
                <a:cs typeface="Meiryo"/>
                <a:sym typeface="Meiryo"/>
              </a:rPr>
              <a:t>電子帳簿保存法に標準対応</a:t>
            </a:r>
            <a:endParaRPr sz="1200" b="1" i="0" u="none" strike="noStrike" cap="none">
              <a:solidFill>
                <a:srgbClr val="E5461B"/>
              </a:solidFill>
              <a:latin typeface="Meiryo"/>
              <a:ea typeface="Meiryo"/>
              <a:cs typeface="Meiryo"/>
              <a:sym typeface="Meiryo"/>
            </a:endParaRPr>
          </a:p>
        </p:txBody>
      </p:sp>
      <p:sp>
        <p:nvSpPr>
          <p:cNvPr id="1296" name="Google Shape;248;p31"/>
          <p:cNvSpPr txBox="1"/>
          <p:nvPr/>
        </p:nvSpPr>
        <p:spPr>
          <a:xfrm>
            <a:off x="6284114" y="4534729"/>
            <a:ext cx="2193363" cy="342984"/>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rgbClr val="005BAC"/>
              </a:buClr>
              <a:buSzPts val="1300"/>
              <a:buFont typeface="Arial"/>
              <a:buNone/>
            </a:pPr>
            <a:r>
              <a:rPr lang="ja-JP" sz="1400" b="1" i="0" u="none" strike="noStrike" cap="none">
                <a:solidFill>
                  <a:srgbClr val="005BAC"/>
                </a:solidFill>
                <a:latin typeface="Meiryo"/>
                <a:ea typeface="Meiryo"/>
                <a:cs typeface="Meiryo"/>
                <a:sym typeface="Meiryo"/>
              </a:rPr>
              <a:t>立会人型電子署名に対応</a:t>
            </a:r>
            <a:endParaRPr sz="1400" b="1" i="0" u="none" strike="noStrike" cap="none">
              <a:solidFill>
                <a:srgbClr val="005BAC"/>
              </a:solidFill>
              <a:latin typeface="Meiryo"/>
              <a:ea typeface="Meiryo"/>
              <a:cs typeface="Meiryo"/>
              <a:sym typeface="Meiryo"/>
            </a:endParaRPr>
          </a:p>
        </p:txBody>
      </p:sp>
      <p:sp>
        <p:nvSpPr>
          <p:cNvPr id="1297" name="Google Shape;249;p31"/>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02" name="Google Shape;254;p37"/>
          <p:cNvSpPr/>
          <p:nvPr/>
        </p:nvSpPr>
        <p:spPr>
          <a:xfrm>
            <a:off x="1143000" y="642939"/>
            <a:ext cx="9906000" cy="5572125"/>
          </a:xfrm>
          <a:prstGeom prst="rect">
            <a:avLst/>
          </a:prstGeom>
          <a:noFill/>
          <a:ln>
            <a:noFill/>
          </a:ln>
        </p:spPr>
        <p:txBody>
          <a:bodyPr spcFirstLastPara="1" wrap="square" lIns="74275" tIns="37125" rIns="74275" bIns="37125" anchor="ctr" anchorCtr="0">
            <a:noAutofit/>
          </a:bodyPr>
          <a:lstStyle/>
          <a:p>
            <a:pPr marL="0" marR="0" lvl="0" indent="0" algn="ctr" rtl="0">
              <a:lnSpc>
                <a:spcPct val="100000"/>
              </a:lnSpc>
              <a:spcBef>
                <a:spcPts val="0"/>
              </a:spcBef>
              <a:spcAft>
                <a:spcPts val="0"/>
              </a:spcAft>
              <a:buClr>
                <a:srgbClr val="000000"/>
              </a:buClr>
              <a:buSzPts val="1463"/>
              <a:buFont typeface="Arial"/>
              <a:buNone/>
            </a:pPr>
            <a:endParaRPr sz="1463" b="0" i="0" u="none" strike="noStrike" cap="none">
              <a:solidFill>
                <a:srgbClr val="005BAC"/>
              </a:solidFill>
              <a:latin typeface="Meiryo"/>
              <a:ea typeface="Meiryo"/>
              <a:cs typeface="Meiryo"/>
              <a:sym typeface="Meiryo"/>
            </a:endParaRPr>
          </a:p>
        </p:txBody>
      </p:sp>
      <p:sp>
        <p:nvSpPr>
          <p:cNvPr id="1303" name="Google Shape;255;p37"/>
          <p:cNvSpPr txBox="1">
            <a:spLocks noGrp="1"/>
          </p:cNvSpPr>
          <p:nvPr>
            <p:ph type="ctrTitle"/>
          </p:nvPr>
        </p:nvSpPr>
        <p:spPr>
          <a:xfrm>
            <a:off x="756000" y="2457000"/>
            <a:ext cx="7920000" cy="1944000"/>
          </a:xfrm>
          <a:prstGeom prst="rect">
            <a:avLst/>
          </a:prstGeom>
          <a:noFill/>
          <a:ln>
            <a:noFill/>
          </a:ln>
        </p:spPr>
        <p:txBody>
          <a:bodyPr spcFirstLastPara="1" wrap="square" lIns="91425" tIns="45700" rIns="91425" bIns="45700" anchor="ctr" anchorCtr="0">
            <a:noAutofit/>
          </a:bodyPr>
          <a:lstStyle/>
          <a:p>
            <a:pPr marL="0" marR="0" lvl="0" indent="0" algn="l" rtl="0">
              <a:lnSpc>
                <a:spcPct val="110000"/>
              </a:lnSpc>
              <a:spcBef>
                <a:spcPts val="0"/>
              </a:spcBef>
              <a:spcAft>
                <a:spcPts val="0"/>
              </a:spcAft>
              <a:buClr>
                <a:schemeClr val="dk1"/>
              </a:buClr>
              <a:buSzPts val="4400"/>
              <a:buFont typeface="Arial"/>
              <a:buNone/>
            </a:pPr>
            <a:r>
              <a:rPr lang="ja-JP"/>
              <a:t>署名手順</a:t>
            </a:r>
            <a:endParaRPr/>
          </a:p>
        </p:txBody>
      </p:sp>
      <p:sp>
        <p:nvSpPr>
          <p:cNvPr id="1304" name="Google Shape;256;p37"/>
          <p:cNvSpPr txBox="1"/>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88898D"/>
                </a:solidFill>
                <a:latin typeface="Meiryo"/>
                <a:ea typeface="Meiryo"/>
                <a:cs typeface="Meiryo"/>
                <a:sym typeface="Meiryo"/>
              </a:rPr>
              <a:t>15</a:t>
            </a:fld>
            <a:endParaRPr sz="1200" b="0" i="0" u="none" strike="noStrike" cap="none">
              <a:solidFill>
                <a:srgbClr val="88898D"/>
              </a:solidFill>
              <a:latin typeface="Meiryo"/>
              <a:ea typeface="Meiryo"/>
              <a:cs typeface="Meiryo"/>
              <a:sym typeface="Meiry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09" name="Google Shape;261;p25"/>
          <p:cNvSpPr txBox="1">
            <a:spLocks noGrp="1"/>
          </p:cNvSpPr>
          <p:nvPr>
            <p:ph type="body" idx="1"/>
          </p:nvPr>
        </p:nvSpPr>
        <p:spPr>
          <a:xfrm>
            <a:off x="580611" y="1239715"/>
            <a:ext cx="5848800" cy="4881102"/>
          </a:xfrm>
          <a:prstGeom prst="rect">
            <a:avLst/>
          </a:prstGeom>
          <a:noFill/>
          <a:ln>
            <a:noFill/>
          </a:ln>
        </p:spPr>
        <p:txBody>
          <a:bodyPr spcFirstLastPara="1" wrap="square" lIns="0" tIns="45700" rIns="0" bIns="45700" anchor="t" anchorCtr="0">
            <a:normAutofit/>
          </a:bodyPr>
          <a:lstStyle/>
          <a:p>
            <a:pPr marL="457167" lvl="0" indent="-228584" algn="l" rtl="0">
              <a:lnSpc>
                <a:spcPct val="110000"/>
              </a:lnSpc>
              <a:spcBef>
                <a:spcPts val="1000"/>
              </a:spcBef>
              <a:spcAft>
                <a:spcPts val="0"/>
              </a:spcAft>
              <a:buClr>
                <a:schemeClr val="accent1"/>
              </a:buClr>
              <a:buSzPts val="2400"/>
              <a:buFont typeface="Meiryo"/>
              <a:buNone/>
            </a:pPr>
            <a:r>
              <a:rPr lang="ja-JP" b="1" dirty="0">
                <a:solidFill>
                  <a:srgbClr val="005BAC"/>
                </a:solidFill>
              </a:rPr>
              <a:t>事業者宛に署名依頼</a:t>
            </a:r>
            <a:r>
              <a:rPr lang="en-US" altLang="ja-JP" b="1" dirty="0">
                <a:solidFill>
                  <a:srgbClr val="005BAC"/>
                </a:solidFill>
              </a:rPr>
              <a:t>SMS</a:t>
            </a:r>
            <a:r>
              <a:rPr lang="ja-JP" b="1" dirty="0">
                <a:solidFill>
                  <a:srgbClr val="005BAC"/>
                </a:solidFill>
              </a:rPr>
              <a:t>が届きます</a:t>
            </a:r>
            <a:endParaRPr dirty="0"/>
          </a:p>
          <a:p>
            <a:pPr marL="457167" lvl="0" indent="-228584" algn="l" rtl="0">
              <a:lnSpc>
                <a:spcPct val="110000"/>
              </a:lnSpc>
              <a:spcBef>
                <a:spcPts val="1000"/>
              </a:spcBef>
              <a:spcAft>
                <a:spcPts val="0"/>
              </a:spcAft>
              <a:buClr>
                <a:schemeClr val="accent1"/>
              </a:buClr>
              <a:buSzPts val="2400"/>
              <a:buFont typeface="Meiryo"/>
              <a:buNone/>
            </a:pPr>
            <a:endParaRPr sz="1800" dirty="0">
              <a:solidFill>
                <a:schemeClr val="dk1"/>
              </a:solidFill>
            </a:endParaRPr>
          </a:p>
          <a:p>
            <a:pPr marL="457167" lvl="0" indent="-228584" algn="l" rtl="0">
              <a:lnSpc>
                <a:spcPct val="110000"/>
              </a:lnSpc>
              <a:spcBef>
                <a:spcPts val="1000"/>
              </a:spcBef>
              <a:spcAft>
                <a:spcPts val="0"/>
              </a:spcAft>
              <a:buClr>
                <a:schemeClr val="accent1"/>
              </a:buClr>
              <a:buSzPts val="2400"/>
              <a:buFont typeface="Meiryo"/>
              <a:buNone/>
            </a:pPr>
            <a:endParaRPr sz="1800" dirty="0">
              <a:solidFill>
                <a:schemeClr val="dk1"/>
              </a:solidFill>
            </a:endParaRPr>
          </a:p>
          <a:p>
            <a:pPr marL="457167" lvl="0" indent="-228584" algn="l" rtl="0">
              <a:lnSpc>
                <a:spcPct val="110000"/>
              </a:lnSpc>
              <a:spcBef>
                <a:spcPts val="1000"/>
              </a:spcBef>
              <a:spcAft>
                <a:spcPts val="0"/>
              </a:spcAft>
              <a:buClr>
                <a:schemeClr val="accent1"/>
              </a:buClr>
              <a:buSzPts val="2400"/>
              <a:buFont typeface="Meiryo"/>
              <a:buNone/>
            </a:pPr>
            <a:endParaRPr sz="1800" dirty="0">
              <a:solidFill>
                <a:schemeClr val="dk1"/>
              </a:solidFill>
            </a:endParaRPr>
          </a:p>
        </p:txBody>
      </p:sp>
      <p:sp>
        <p:nvSpPr>
          <p:cNvPr id="1310" name="Google Shape;262;p25"/>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16</a:t>
            </a:fld>
            <a:endParaRPr/>
          </a:p>
        </p:txBody>
      </p:sp>
      <p:sp>
        <p:nvSpPr>
          <p:cNvPr id="1311" name="Google Shape;263;p25"/>
          <p:cNvSpPr/>
          <p:nvPr/>
        </p:nvSpPr>
        <p:spPr>
          <a:xfrm>
            <a:off x="613445" y="3255320"/>
            <a:ext cx="5573400" cy="1515600"/>
          </a:xfrm>
          <a:prstGeom prst="roundRect">
            <a:avLst>
              <a:gd name="adj" fmla="val 2800"/>
            </a:avLst>
          </a:prstGeom>
          <a:solidFill>
            <a:srgbClr val="E5EE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cxnSp>
        <p:nvCxnSpPr>
          <p:cNvPr id="1312" name="Google Shape;264;p25"/>
          <p:cNvCxnSpPr>
            <a:endCxn id="1316" idx="0"/>
          </p:cNvCxnSpPr>
          <p:nvPr/>
        </p:nvCxnSpPr>
        <p:spPr>
          <a:xfrm>
            <a:off x="1043059" y="3610957"/>
            <a:ext cx="2400" cy="393900"/>
          </a:xfrm>
          <a:prstGeom prst="straightConnector1">
            <a:avLst/>
          </a:prstGeom>
          <a:noFill/>
          <a:ln w="19050" cap="flat" cmpd="sng">
            <a:solidFill>
              <a:srgbClr val="E5461B"/>
            </a:solidFill>
            <a:prstDash val="solid"/>
            <a:miter lim="800000"/>
            <a:headEnd type="none" w="sm" len="sm"/>
            <a:tailEnd type="none" w="sm" len="sm"/>
          </a:ln>
        </p:spPr>
      </p:cxnSp>
      <p:sp>
        <p:nvSpPr>
          <p:cNvPr id="1313" name="Google Shape;266;p25"/>
          <p:cNvSpPr txBox="1"/>
          <p:nvPr/>
        </p:nvSpPr>
        <p:spPr>
          <a:xfrm>
            <a:off x="1289046" y="3460995"/>
            <a:ext cx="4623600" cy="43854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ja-JP" altLang="en-US" sz="1500" b="1" i="0" u="none" strike="noStrike" cap="none" dirty="0">
                <a:solidFill>
                  <a:schemeClr val="dk1"/>
                </a:solidFill>
                <a:latin typeface="Meiryo"/>
                <a:ea typeface="Meiryo"/>
                <a:cs typeface="Meiryo"/>
                <a:sym typeface="Meiryo"/>
              </a:rPr>
              <a:t>メッセージ内</a:t>
            </a:r>
            <a:r>
              <a:rPr lang="ja-JP" sz="1500" b="1" i="0" u="none" strike="noStrike" cap="none" dirty="0">
                <a:solidFill>
                  <a:schemeClr val="dk1"/>
                </a:solidFill>
                <a:latin typeface="Meiryo"/>
                <a:ea typeface="Meiryo"/>
                <a:cs typeface="Meiryo"/>
                <a:sym typeface="Meiryo"/>
              </a:rPr>
              <a:t>の</a:t>
            </a:r>
            <a:r>
              <a:rPr lang="ja-JP" altLang="en-US" sz="1500" b="1" i="0" u="none" strike="noStrike" cap="none" dirty="0">
                <a:solidFill>
                  <a:schemeClr val="dk1"/>
                </a:solidFill>
                <a:latin typeface="Meiryo"/>
                <a:ea typeface="Meiryo"/>
                <a:cs typeface="Meiryo"/>
                <a:sym typeface="Meiryo"/>
              </a:rPr>
              <a:t>リンク</a:t>
            </a:r>
            <a:r>
              <a:rPr lang="ja-JP" sz="1500" b="1" i="0" u="none" strike="noStrike" cap="none" dirty="0">
                <a:solidFill>
                  <a:schemeClr val="dk1"/>
                </a:solidFill>
                <a:latin typeface="Meiryo"/>
                <a:ea typeface="Meiryo"/>
                <a:cs typeface="Meiryo"/>
                <a:sym typeface="Meiryo"/>
              </a:rPr>
              <a:t>をクリックします。</a:t>
            </a:r>
            <a:endParaRPr sz="1500" b="1" i="0" u="none" strike="noStrike" cap="none" dirty="0">
              <a:solidFill>
                <a:schemeClr val="dk1"/>
              </a:solidFill>
              <a:latin typeface="Meiryo"/>
              <a:ea typeface="Meiryo"/>
              <a:cs typeface="Meiryo"/>
              <a:sym typeface="Meiryo"/>
            </a:endParaRPr>
          </a:p>
        </p:txBody>
      </p:sp>
      <p:sp>
        <p:nvSpPr>
          <p:cNvPr id="1314" name="Google Shape;267;p25"/>
          <p:cNvSpPr/>
          <p:nvPr/>
        </p:nvSpPr>
        <p:spPr>
          <a:xfrm>
            <a:off x="908509" y="3518149"/>
            <a:ext cx="273900" cy="273900"/>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Meiryo"/>
                <a:ea typeface="Meiryo"/>
                <a:cs typeface="Meiryo"/>
                <a:sym typeface="Meiryo"/>
              </a:rPr>
              <a:t>1</a:t>
            </a:r>
            <a:endParaRPr sz="1400" b="0" i="0" u="none" strike="noStrike" cap="none">
              <a:solidFill>
                <a:schemeClr val="lt1"/>
              </a:solidFill>
              <a:latin typeface="Meiryo"/>
              <a:ea typeface="Meiryo"/>
              <a:cs typeface="Meiryo"/>
              <a:sym typeface="Meiryo"/>
            </a:endParaRPr>
          </a:p>
        </p:txBody>
      </p:sp>
      <p:sp>
        <p:nvSpPr>
          <p:cNvPr id="1315" name="Google Shape;268;p25"/>
          <p:cNvSpPr txBox="1"/>
          <p:nvPr/>
        </p:nvSpPr>
        <p:spPr>
          <a:xfrm>
            <a:off x="1289039" y="3910885"/>
            <a:ext cx="4426200" cy="78479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ja-JP" sz="1500" b="1" i="0" u="none" strike="noStrike" cap="none">
                <a:solidFill>
                  <a:schemeClr val="dk1"/>
                </a:solidFill>
                <a:latin typeface="Meiryo"/>
                <a:ea typeface="Meiryo"/>
                <a:cs typeface="Meiryo"/>
                <a:sym typeface="Meiryo"/>
              </a:rPr>
              <a:t>署名依頼の内容が表示されます。</a:t>
            </a:r>
            <a:endParaRPr sz="1500" b="1" i="0" u="none" strike="noStrike" cap="none">
              <a:solidFill>
                <a:schemeClr val="dk1"/>
              </a:solidFill>
              <a:latin typeface="Meiryo"/>
              <a:ea typeface="Meiryo"/>
              <a:cs typeface="Meiryo"/>
              <a:sym typeface="Meiryo"/>
            </a:endParaRPr>
          </a:p>
          <a:p>
            <a:pPr marL="0" marR="0" lvl="0" indent="0" algn="l" rtl="0">
              <a:lnSpc>
                <a:spcPct val="150000"/>
              </a:lnSpc>
              <a:spcBef>
                <a:spcPts val="0"/>
              </a:spcBef>
              <a:spcAft>
                <a:spcPts val="0"/>
              </a:spcAft>
              <a:buClr>
                <a:srgbClr val="000000"/>
              </a:buClr>
              <a:buSzPts val="1600"/>
              <a:buFont typeface="Arial"/>
              <a:buNone/>
            </a:pPr>
            <a:r>
              <a:rPr lang="ja-JP" sz="1500" b="1" i="0" u="none" strike="noStrike" cap="none">
                <a:solidFill>
                  <a:schemeClr val="dk1"/>
                </a:solidFill>
                <a:latin typeface="Meiryo"/>
                <a:ea typeface="Meiryo"/>
                <a:cs typeface="Meiryo"/>
                <a:sym typeface="Meiryo"/>
              </a:rPr>
              <a:t>「署名をはじめる」をクリックします。</a:t>
            </a:r>
            <a:endParaRPr sz="1500" b="1" i="0" u="none" strike="noStrike" cap="none">
              <a:solidFill>
                <a:schemeClr val="dk1"/>
              </a:solidFill>
              <a:latin typeface="Meiryo"/>
              <a:ea typeface="Meiryo"/>
              <a:cs typeface="Meiryo"/>
              <a:sym typeface="Meiryo"/>
            </a:endParaRPr>
          </a:p>
        </p:txBody>
      </p:sp>
      <p:sp>
        <p:nvSpPr>
          <p:cNvPr id="1316" name="Google Shape;265;p25"/>
          <p:cNvSpPr/>
          <p:nvPr/>
        </p:nvSpPr>
        <p:spPr>
          <a:xfrm>
            <a:off x="908509" y="4004857"/>
            <a:ext cx="273900" cy="273900"/>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Meiryo"/>
                <a:ea typeface="Meiryo"/>
                <a:cs typeface="Meiryo"/>
                <a:sym typeface="Meiryo"/>
              </a:rPr>
              <a:t>2</a:t>
            </a:r>
            <a:endParaRPr sz="1400" b="0" i="0" u="none" strike="noStrike" cap="none">
              <a:solidFill>
                <a:schemeClr val="lt1"/>
              </a:solidFill>
              <a:latin typeface="Meiryo"/>
              <a:ea typeface="Meiryo"/>
              <a:cs typeface="Meiryo"/>
              <a:sym typeface="Meiryo"/>
            </a:endParaRPr>
          </a:p>
        </p:txBody>
      </p:sp>
      <p:sp>
        <p:nvSpPr>
          <p:cNvPr id="1317" name="Google Shape;269;p25"/>
          <p:cNvSpPr txBox="1"/>
          <p:nvPr/>
        </p:nvSpPr>
        <p:spPr>
          <a:xfrm>
            <a:off x="2656509" y="3124001"/>
            <a:ext cx="1485000" cy="307800"/>
          </a:xfrm>
          <a:prstGeom prst="rect">
            <a:avLst/>
          </a:prstGeom>
          <a:solidFill>
            <a:srgbClr val="005BA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chemeClr val="lt1"/>
                </a:solidFill>
                <a:latin typeface="Meiryo"/>
                <a:ea typeface="Meiryo"/>
                <a:cs typeface="Meiryo"/>
                <a:sym typeface="Meiryo"/>
              </a:rPr>
              <a:t>操作手順</a:t>
            </a:r>
            <a:endParaRPr sz="1800" b="0" i="0" u="none" strike="noStrike" cap="none">
              <a:solidFill>
                <a:srgbClr val="000000"/>
              </a:solidFill>
              <a:latin typeface="Meiryo"/>
              <a:ea typeface="Meiryo"/>
              <a:cs typeface="Meiryo"/>
              <a:sym typeface="Meiryo"/>
            </a:endParaRPr>
          </a:p>
        </p:txBody>
      </p:sp>
      <p:sp>
        <p:nvSpPr>
          <p:cNvPr id="1318" name="Google Shape;270;p25"/>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ja-JP" dirty="0"/>
              <a:t>署名の手順　</a:t>
            </a:r>
            <a:endParaRPr dirty="0">
              <a:solidFill>
                <a:srgbClr val="A5A5A5"/>
              </a:solidFill>
            </a:endParaRPr>
          </a:p>
        </p:txBody>
      </p:sp>
      <p:pic>
        <p:nvPicPr>
          <p:cNvPr id="1319" name="Google Shape;272;p25"/>
          <p:cNvPicPr preferRelativeResize="0"/>
          <p:nvPr/>
        </p:nvPicPr>
        <p:blipFill>
          <a:blip r:embed="rId1"/>
          <a:stretch>
            <a:fillRect/>
          </a:stretch>
        </p:blipFill>
        <p:spPr>
          <a:xfrm>
            <a:off x="7230700" y="3536000"/>
            <a:ext cx="3693083" cy="2882175"/>
          </a:xfrm>
          <a:prstGeom prst="rect">
            <a:avLst/>
          </a:prstGeom>
          <a:noFill/>
          <a:ln>
            <a:noFill/>
          </a:ln>
        </p:spPr>
      </p:pic>
      <p:pic>
        <p:nvPicPr>
          <p:cNvPr id="1320" name="図 5" descr="グラフィカル ユーザー インターフェイス, テキスト&#10;&#10;AI 生成コンテンツは誤りを含む可能性があります。"/>
          <p:cNvPicPr>
            <a:picLocks noChangeAspect="1"/>
          </p:cNvPicPr>
          <p:nvPr/>
        </p:nvPicPr>
        <p:blipFill>
          <a:blip r:embed="rId2"/>
          <a:stretch>
            <a:fillRect/>
          </a:stretch>
        </p:blipFill>
        <p:spPr>
          <a:xfrm>
            <a:off x="6948748" y="863584"/>
            <a:ext cx="5065708" cy="2260417"/>
          </a:xfrm>
          <a:prstGeom prst="rect">
            <a:avLst/>
          </a:prstGeom>
          <a:ln>
            <a:solidFill>
              <a:schemeClr val="tx1"/>
            </a:solidFill>
          </a:ln>
        </p:spPr>
      </p:pic>
      <p:sp>
        <p:nvSpPr>
          <p:cNvPr id="1321" name="テキスト ボックス 487"/>
          <p:cNvSpPr txBox="1"/>
          <p:nvPr/>
        </p:nvSpPr>
        <p:spPr>
          <a:xfrm>
            <a:off x="289551" y="733079"/>
            <a:ext cx="6105524" cy="328428"/>
          </a:xfrm>
          <a:prstGeom prst="rect">
            <a:avLst/>
          </a:prstGeom>
          <a:noFill/>
        </p:spPr>
        <p:txBody>
          <a:bodyPr wrap="square">
            <a:spAutoFit/>
          </a:bodyPr>
          <a:lstStyle/>
          <a:p>
            <a:pPr marL="457167" lvl="0" indent="-228584" algn="l" rtl="0">
              <a:lnSpc>
                <a:spcPct val="110000"/>
              </a:lnSpc>
              <a:spcBef>
                <a:spcPts val="1000"/>
              </a:spcBef>
              <a:spcAft>
                <a:spcPts val="0"/>
              </a:spcAft>
              <a:buClr>
                <a:schemeClr val="accent1"/>
              </a:buClr>
              <a:buSzPts val="2400"/>
              <a:buFont typeface="Meiryo"/>
              <a:buNone/>
            </a:pPr>
            <a:r>
              <a:rPr lang="en-US" altLang="ja-JP" b="1" dirty="0">
                <a:solidFill>
                  <a:srgbClr val="FF0000"/>
                </a:solidFill>
                <a:latin typeface="メイリオ" panose="020B0604030504040204" pitchFamily="50" charset="-128"/>
                <a:ea typeface="メイリオ" panose="020B0604030504040204" pitchFamily="50" charset="-128"/>
              </a:rPr>
              <a:t>※　電子契約同意書に携帯電話番号（SMS）を記載されている場合</a:t>
            </a:r>
            <a:endParaRPr lang="en-US" altLang="ja-JP" b="1" dirty="0">
              <a:solidFill>
                <a:srgbClr val="FF0000"/>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26" name="Google Shape;261;p25"/>
          <p:cNvSpPr txBox="1">
            <a:spLocks noGrp="1"/>
          </p:cNvSpPr>
          <p:nvPr>
            <p:ph type="body" idx="1"/>
          </p:nvPr>
        </p:nvSpPr>
        <p:spPr>
          <a:xfrm>
            <a:off x="451114" y="1108005"/>
            <a:ext cx="5848800" cy="5618400"/>
          </a:xfrm>
          <a:prstGeom prst="rect">
            <a:avLst/>
          </a:prstGeom>
          <a:noFill/>
          <a:ln>
            <a:noFill/>
          </a:ln>
        </p:spPr>
        <p:txBody>
          <a:bodyPr spcFirstLastPara="1" wrap="square" lIns="0" tIns="45700" rIns="0" bIns="45700" anchor="t" anchorCtr="0">
            <a:normAutofit/>
          </a:bodyPr>
          <a:lstStyle/>
          <a:p>
            <a:pPr marL="457167" lvl="0" indent="-228584" algn="l" rtl="0">
              <a:lnSpc>
                <a:spcPct val="110000"/>
              </a:lnSpc>
              <a:spcBef>
                <a:spcPts val="1000"/>
              </a:spcBef>
              <a:spcAft>
                <a:spcPts val="0"/>
              </a:spcAft>
              <a:buClr>
                <a:schemeClr val="accent1"/>
              </a:buClr>
              <a:buSzPts val="2400"/>
              <a:buFont typeface="Meiryo"/>
              <a:buNone/>
            </a:pPr>
            <a:r>
              <a:rPr lang="ja-JP" b="1" dirty="0">
                <a:solidFill>
                  <a:srgbClr val="005BAC"/>
                </a:solidFill>
              </a:rPr>
              <a:t>事業者宛に署名依頼メールが届きます</a:t>
            </a:r>
            <a:endParaRPr dirty="0"/>
          </a:p>
          <a:p>
            <a:pPr marL="457167" lvl="0" indent="-228584" algn="l" rtl="0">
              <a:lnSpc>
                <a:spcPct val="110000"/>
              </a:lnSpc>
              <a:spcBef>
                <a:spcPts val="1000"/>
              </a:spcBef>
              <a:spcAft>
                <a:spcPts val="0"/>
              </a:spcAft>
              <a:buClr>
                <a:schemeClr val="accent1"/>
              </a:buClr>
              <a:buSzPts val="2400"/>
              <a:buFont typeface="Meiryo"/>
              <a:buNone/>
            </a:pPr>
            <a:r>
              <a:rPr lang="ja-JP" sz="1800" dirty="0">
                <a:solidFill>
                  <a:schemeClr val="dk1"/>
                </a:solidFill>
              </a:rPr>
              <a:t>▼メール件名(例)</a:t>
            </a:r>
            <a:endParaRPr dirty="0"/>
          </a:p>
          <a:p>
            <a:pPr marL="457167" lvl="0" indent="-228584" algn="l" rtl="0">
              <a:lnSpc>
                <a:spcPct val="110000"/>
              </a:lnSpc>
              <a:spcBef>
                <a:spcPts val="1000"/>
              </a:spcBef>
              <a:spcAft>
                <a:spcPts val="0"/>
              </a:spcAft>
              <a:buClr>
                <a:schemeClr val="accent1"/>
              </a:buClr>
              <a:buSzPts val="2400"/>
              <a:buFont typeface="Meiryo"/>
              <a:buNone/>
            </a:pPr>
            <a:r>
              <a:rPr lang="ja-JP" sz="1800" dirty="0">
                <a:solidFill>
                  <a:schemeClr val="dk1"/>
                </a:solidFill>
              </a:rPr>
              <a:t>「</a:t>
            </a:r>
            <a:r>
              <a:rPr lang="ja-JP" altLang="en-US" sz="1800" dirty="0"/>
              <a:t>広島県庁 </a:t>
            </a:r>
            <a:r>
              <a:rPr lang="ja-JP" sz="1800" dirty="0">
                <a:solidFill>
                  <a:schemeClr val="dk1"/>
                </a:solidFill>
              </a:rPr>
              <a:t>様より▲▲▲(封筒名)への署名依頼が届いています」</a:t>
            </a:r>
            <a:endParaRPr dirty="0"/>
          </a:p>
          <a:p>
            <a:pPr marL="457167" lvl="0" indent="-228584" algn="l" rtl="0">
              <a:lnSpc>
                <a:spcPct val="110000"/>
              </a:lnSpc>
              <a:spcBef>
                <a:spcPts val="1000"/>
              </a:spcBef>
              <a:spcAft>
                <a:spcPts val="0"/>
              </a:spcAft>
              <a:buClr>
                <a:schemeClr val="accent1"/>
              </a:buClr>
              <a:buSzPts val="2400"/>
              <a:buFont typeface="Meiryo"/>
              <a:buNone/>
            </a:pPr>
            <a:r>
              <a:rPr lang="ja-JP" sz="1800" dirty="0">
                <a:solidFill>
                  <a:schemeClr val="dk1"/>
                </a:solidFill>
              </a:rPr>
              <a:t>▼メール差出元</a:t>
            </a:r>
            <a:endParaRPr sz="1800" dirty="0">
              <a:solidFill>
                <a:schemeClr val="dk1"/>
              </a:solidFill>
            </a:endParaRPr>
          </a:p>
          <a:p>
            <a:pPr marL="457167" lvl="0" indent="-228584" algn="l" rtl="0">
              <a:lnSpc>
                <a:spcPct val="110000"/>
              </a:lnSpc>
              <a:spcBef>
                <a:spcPts val="1000"/>
              </a:spcBef>
              <a:spcAft>
                <a:spcPts val="0"/>
              </a:spcAft>
              <a:buClr>
                <a:schemeClr val="accent1"/>
              </a:buClr>
              <a:buSzPts val="2400"/>
              <a:buFont typeface="Meiryo"/>
              <a:buNone/>
            </a:pPr>
            <a:r>
              <a:rPr lang="ja-JP" sz="1800" dirty="0">
                <a:solidFill>
                  <a:schemeClr val="dk1"/>
                </a:solidFill>
              </a:rPr>
              <a:t>「電子印鑑GMOサイン&lt;noreply@gmosign.com&gt;」</a:t>
            </a:r>
            <a:endParaRPr dirty="0"/>
          </a:p>
          <a:p>
            <a:pPr marL="457167" lvl="0" indent="-228584" algn="l" rtl="0">
              <a:lnSpc>
                <a:spcPct val="110000"/>
              </a:lnSpc>
              <a:spcBef>
                <a:spcPts val="1000"/>
              </a:spcBef>
              <a:spcAft>
                <a:spcPts val="0"/>
              </a:spcAft>
              <a:buClr>
                <a:schemeClr val="accent1"/>
              </a:buClr>
              <a:buSzPts val="2400"/>
              <a:buFont typeface="Meiryo"/>
              <a:buNone/>
            </a:pPr>
            <a:endParaRPr sz="1800" dirty="0">
              <a:solidFill>
                <a:schemeClr val="dk1"/>
              </a:solidFill>
            </a:endParaRPr>
          </a:p>
          <a:p>
            <a:pPr marL="457167" lvl="0" indent="-228584" algn="l" rtl="0">
              <a:lnSpc>
                <a:spcPct val="110000"/>
              </a:lnSpc>
              <a:spcBef>
                <a:spcPts val="1000"/>
              </a:spcBef>
              <a:spcAft>
                <a:spcPts val="0"/>
              </a:spcAft>
              <a:buClr>
                <a:schemeClr val="accent1"/>
              </a:buClr>
              <a:buSzPts val="2400"/>
              <a:buFont typeface="Meiryo"/>
              <a:buNone/>
            </a:pPr>
            <a:endParaRPr sz="1800" dirty="0">
              <a:solidFill>
                <a:schemeClr val="dk1"/>
              </a:solidFill>
            </a:endParaRPr>
          </a:p>
          <a:p>
            <a:pPr marL="457167" lvl="0" indent="-228584" algn="l" rtl="0">
              <a:lnSpc>
                <a:spcPct val="110000"/>
              </a:lnSpc>
              <a:spcBef>
                <a:spcPts val="1000"/>
              </a:spcBef>
              <a:spcAft>
                <a:spcPts val="0"/>
              </a:spcAft>
              <a:buClr>
                <a:schemeClr val="accent1"/>
              </a:buClr>
              <a:buSzPts val="2400"/>
              <a:buFont typeface="Meiryo"/>
              <a:buNone/>
            </a:pPr>
            <a:endParaRPr sz="1800" dirty="0">
              <a:solidFill>
                <a:schemeClr val="dk1"/>
              </a:solidFill>
            </a:endParaRPr>
          </a:p>
          <a:p>
            <a:pPr marL="457167" lvl="0" indent="-228584" algn="l" rtl="0">
              <a:lnSpc>
                <a:spcPct val="110000"/>
              </a:lnSpc>
              <a:spcBef>
                <a:spcPts val="1000"/>
              </a:spcBef>
              <a:spcAft>
                <a:spcPts val="0"/>
              </a:spcAft>
              <a:buClr>
                <a:schemeClr val="accent1"/>
              </a:buClr>
              <a:buSzPts val="2400"/>
              <a:buFont typeface="Meiryo"/>
              <a:buNone/>
            </a:pPr>
            <a:endParaRPr sz="1800" dirty="0">
              <a:solidFill>
                <a:schemeClr val="dk1"/>
              </a:solidFill>
            </a:endParaRPr>
          </a:p>
          <a:p>
            <a:pPr marL="457167" lvl="0" indent="-228584" algn="l" rtl="0">
              <a:lnSpc>
                <a:spcPct val="110000"/>
              </a:lnSpc>
              <a:spcBef>
                <a:spcPts val="1000"/>
              </a:spcBef>
              <a:spcAft>
                <a:spcPts val="0"/>
              </a:spcAft>
              <a:buClr>
                <a:schemeClr val="accent1"/>
              </a:buClr>
              <a:buSzPts val="2400"/>
              <a:buFont typeface="Meiryo"/>
              <a:buNone/>
            </a:pPr>
            <a:endParaRPr sz="1800" dirty="0">
              <a:solidFill>
                <a:schemeClr val="dk1"/>
              </a:solidFill>
            </a:endParaRPr>
          </a:p>
        </p:txBody>
      </p:sp>
      <p:sp>
        <p:nvSpPr>
          <p:cNvPr id="1327" name="Google Shape;262;p25"/>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17</a:t>
            </a:fld>
            <a:endParaRPr/>
          </a:p>
        </p:txBody>
      </p:sp>
      <p:sp>
        <p:nvSpPr>
          <p:cNvPr id="1328" name="Google Shape;263;p25"/>
          <p:cNvSpPr/>
          <p:nvPr/>
        </p:nvSpPr>
        <p:spPr>
          <a:xfrm>
            <a:off x="589950" y="4171725"/>
            <a:ext cx="5573400" cy="1515600"/>
          </a:xfrm>
          <a:prstGeom prst="roundRect">
            <a:avLst>
              <a:gd name="adj" fmla="val 2800"/>
            </a:avLst>
          </a:prstGeom>
          <a:solidFill>
            <a:srgbClr val="E5EE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cxnSp>
        <p:nvCxnSpPr>
          <p:cNvPr id="1329" name="Google Shape;264;p25"/>
          <p:cNvCxnSpPr>
            <a:endCxn id="1333" idx="0"/>
          </p:cNvCxnSpPr>
          <p:nvPr/>
        </p:nvCxnSpPr>
        <p:spPr>
          <a:xfrm>
            <a:off x="1019564" y="4527362"/>
            <a:ext cx="2400" cy="393900"/>
          </a:xfrm>
          <a:prstGeom prst="straightConnector1">
            <a:avLst/>
          </a:prstGeom>
          <a:noFill/>
          <a:ln w="19050" cap="flat" cmpd="sng">
            <a:solidFill>
              <a:srgbClr val="E5461B"/>
            </a:solidFill>
            <a:prstDash val="solid"/>
            <a:miter lim="800000"/>
            <a:headEnd type="none" w="sm" len="sm"/>
            <a:tailEnd type="none" w="sm" len="sm"/>
          </a:ln>
        </p:spPr>
      </p:cxnSp>
      <p:sp>
        <p:nvSpPr>
          <p:cNvPr id="1330" name="Google Shape;266;p25"/>
          <p:cNvSpPr txBox="1"/>
          <p:nvPr/>
        </p:nvSpPr>
        <p:spPr>
          <a:xfrm>
            <a:off x="1265551" y="4377400"/>
            <a:ext cx="4623600" cy="43854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ja-JP" sz="1500" b="1" i="0" u="none" strike="noStrike" cap="none">
                <a:solidFill>
                  <a:schemeClr val="dk1"/>
                </a:solidFill>
                <a:latin typeface="Meiryo"/>
                <a:ea typeface="Meiryo"/>
                <a:cs typeface="Meiryo"/>
                <a:sym typeface="Meiryo"/>
              </a:rPr>
              <a:t>メール内の「文書を確認する」をクリックします。</a:t>
            </a:r>
            <a:endParaRPr sz="1500" b="1" i="0" u="none" strike="noStrike" cap="none">
              <a:solidFill>
                <a:schemeClr val="dk1"/>
              </a:solidFill>
              <a:latin typeface="Meiryo"/>
              <a:ea typeface="Meiryo"/>
              <a:cs typeface="Meiryo"/>
              <a:sym typeface="Meiryo"/>
            </a:endParaRPr>
          </a:p>
        </p:txBody>
      </p:sp>
      <p:sp>
        <p:nvSpPr>
          <p:cNvPr id="1331" name="Google Shape;267;p25"/>
          <p:cNvSpPr/>
          <p:nvPr/>
        </p:nvSpPr>
        <p:spPr>
          <a:xfrm>
            <a:off x="885014" y="4434554"/>
            <a:ext cx="273900" cy="273900"/>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Meiryo"/>
                <a:ea typeface="Meiryo"/>
                <a:cs typeface="Meiryo"/>
                <a:sym typeface="Meiryo"/>
              </a:rPr>
              <a:t>1</a:t>
            </a:r>
            <a:endParaRPr sz="1400" b="0" i="0" u="none" strike="noStrike" cap="none">
              <a:solidFill>
                <a:schemeClr val="lt1"/>
              </a:solidFill>
              <a:latin typeface="Meiryo"/>
              <a:ea typeface="Meiryo"/>
              <a:cs typeface="Meiryo"/>
              <a:sym typeface="Meiryo"/>
            </a:endParaRPr>
          </a:p>
        </p:txBody>
      </p:sp>
      <p:sp>
        <p:nvSpPr>
          <p:cNvPr id="1332" name="Google Shape;268;p25"/>
          <p:cNvSpPr txBox="1"/>
          <p:nvPr/>
        </p:nvSpPr>
        <p:spPr>
          <a:xfrm>
            <a:off x="1265544" y="4827290"/>
            <a:ext cx="4426200" cy="78479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ja-JP" sz="1500" b="1" i="0" u="none" strike="noStrike" cap="none">
                <a:solidFill>
                  <a:schemeClr val="dk1"/>
                </a:solidFill>
                <a:latin typeface="Meiryo"/>
                <a:ea typeface="Meiryo"/>
                <a:cs typeface="Meiryo"/>
                <a:sym typeface="Meiryo"/>
              </a:rPr>
              <a:t>署名依頼の内容が表示されます。</a:t>
            </a:r>
            <a:endParaRPr sz="1500" b="1" i="0" u="none" strike="noStrike" cap="none">
              <a:solidFill>
                <a:schemeClr val="dk1"/>
              </a:solidFill>
              <a:latin typeface="Meiryo"/>
              <a:ea typeface="Meiryo"/>
              <a:cs typeface="Meiryo"/>
              <a:sym typeface="Meiryo"/>
            </a:endParaRPr>
          </a:p>
          <a:p>
            <a:pPr marL="0" marR="0" lvl="0" indent="0" algn="l" rtl="0">
              <a:lnSpc>
                <a:spcPct val="150000"/>
              </a:lnSpc>
              <a:spcBef>
                <a:spcPts val="0"/>
              </a:spcBef>
              <a:spcAft>
                <a:spcPts val="0"/>
              </a:spcAft>
              <a:buClr>
                <a:srgbClr val="000000"/>
              </a:buClr>
              <a:buSzPts val="1600"/>
              <a:buFont typeface="Arial"/>
              <a:buNone/>
            </a:pPr>
            <a:r>
              <a:rPr lang="ja-JP" sz="1500" b="1" i="0" u="none" strike="noStrike" cap="none">
                <a:solidFill>
                  <a:schemeClr val="dk1"/>
                </a:solidFill>
                <a:latin typeface="Meiryo"/>
                <a:ea typeface="Meiryo"/>
                <a:cs typeface="Meiryo"/>
                <a:sym typeface="Meiryo"/>
              </a:rPr>
              <a:t>「署名をはじめる」をクリックします。</a:t>
            </a:r>
            <a:endParaRPr sz="1500" b="1" i="0" u="none" strike="noStrike" cap="none">
              <a:solidFill>
                <a:schemeClr val="dk1"/>
              </a:solidFill>
              <a:latin typeface="Meiryo"/>
              <a:ea typeface="Meiryo"/>
              <a:cs typeface="Meiryo"/>
              <a:sym typeface="Meiryo"/>
            </a:endParaRPr>
          </a:p>
        </p:txBody>
      </p:sp>
      <p:sp>
        <p:nvSpPr>
          <p:cNvPr id="1333" name="Google Shape;265;p25"/>
          <p:cNvSpPr/>
          <p:nvPr/>
        </p:nvSpPr>
        <p:spPr>
          <a:xfrm>
            <a:off x="885014" y="4921262"/>
            <a:ext cx="273900" cy="273900"/>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Meiryo"/>
                <a:ea typeface="Meiryo"/>
                <a:cs typeface="Meiryo"/>
                <a:sym typeface="Meiryo"/>
              </a:rPr>
              <a:t>2</a:t>
            </a:r>
            <a:endParaRPr sz="1400" b="0" i="0" u="none" strike="noStrike" cap="none">
              <a:solidFill>
                <a:schemeClr val="lt1"/>
              </a:solidFill>
              <a:latin typeface="Meiryo"/>
              <a:ea typeface="Meiryo"/>
              <a:cs typeface="Meiryo"/>
              <a:sym typeface="Meiryo"/>
            </a:endParaRPr>
          </a:p>
        </p:txBody>
      </p:sp>
      <p:sp>
        <p:nvSpPr>
          <p:cNvPr id="1334" name="Google Shape;269;p25"/>
          <p:cNvSpPr txBox="1"/>
          <p:nvPr/>
        </p:nvSpPr>
        <p:spPr>
          <a:xfrm>
            <a:off x="2633014" y="4040406"/>
            <a:ext cx="1485000" cy="307800"/>
          </a:xfrm>
          <a:prstGeom prst="rect">
            <a:avLst/>
          </a:prstGeom>
          <a:solidFill>
            <a:srgbClr val="005BA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chemeClr val="lt1"/>
                </a:solidFill>
                <a:latin typeface="Meiryo"/>
                <a:ea typeface="Meiryo"/>
                <a:cs typeface="Meiryo"/>
                <a:sym typeface="Meiryo"/>
              </a:rPr>
              <a:t>操作手順</a:t>
            </a:r>
            <a:endParaRPr sz="1800" b="0" i="0" u="none" strike="noStrike" cap="none">
              <a:solidFill>
                <a:srgbClr val="000000"/>
              </a:solidFill>
              <a:latin typeface="Meiryo"/>
              <a:ea typeface="Meiryo"/>
              <a:cs typeface="Meiryo"/>
              <a:sym typeface="Meiryo"/>
            </a:endParaRPr>
          </a:p>
        </p:txBody>
      </p:sp>
      <p:sp>
        <p:nvSpPr>
          <p:cNvPr id="1335" name="Google Shape;270;p25"/>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ja-JP"/>
              <a:t>署名の手順　</a:t>
            </a:r>
            <a:endParaRPr>
              <a:solidFill>
                <a:srgbClr val="A5A5A5"/>
              </a:solidFill>
            </a:endParaRPr>
          </a:p>
        </p:txBody>
      </p:sp>
      <p:pic>
        <p:nvPicPr>
          <p:cNvPr id="1336" name="Google Shape;271;p25"/>
          <p:cNvPicPr preferRelativeResize="0"/>
          <p:nvPr/>
        </p:nvPicPr>
        <p:blipFill>
          <a:blip r:embed="rId1"/>
          <a:stretch>
            <a:fillRect/>
          </a:stretch>
        </p:blipFill>
        <p:spPr>
          <a:xfrm>
            <a:off x="7083279" y="756775"/>
            <a:ext cx="3987930" cy="2611276"/>
          </a:xfrm>
          <a:prstGeom prst="rect">
            <a:avLst/>
          </a:prstGeom>
          <a:noFill/>
          <a:ln>
            <a:noFill/>
          </a:ln>
        </p:spPr>
      </p:pic>
      <p:pic>
        <p:nvPicPr>
          <p:cNvPr id="1337" name="Google Shape;272;p25"/>
          <p:cNvPicPr preferRelativeResize="0"/>
          <p:nvPr/>
        </p:nvPicPr>
        <p:blipFill>
          <a:blip r:embed="rId2"/>
          <a:stretch>
            <a:fillRect/>
          </a:stretch>
        </p:blipFill>
        <p:spPr>
          <a:xfrm>
            <a:off x="7230700" y="3536000"/>
            <a:ext cx="3693083" cy="2882175"/>
          </a:xfrm>
          <a:prstGeom prst="rect">
            <a:avLst/>
          </a:prstGeom>
          <a:noFill/>
          <a:ln>
            <a:noFill/>
          </a:ln>
        </p:spPr>
      </p:pic>
      <p:sp>
        <p:nvSpPr>
          <p:cNvPr id="1338" name="テキスト ボックス 488"/>
          <p:cNvSpPr txBox="1"/>
          <p:nvPr/>
        </p:nvSpPr>
        <p:spPr>
          <a:xfrm>
            <a:off x="289551" y="733079"/>
            <a:ext cx="6105524" cy="328428"/>
          </a:xfrm>
          <a:prstGeom prst="rect">
            <a:avLst/>
          </a:prstGeom>
          <a:noFill/>
        </p:spPr>
        <p:txBody>
          <a:bodyPr wrap="square">
            <a:spAutoFit/>
          </a:bodyPr>
          <a:lstStyle/>
          <a:p>
            <a:pPr marL="457167" lvl="0" indent="-228584" algn="l" rtl="0">
              <a:lnSpc>
                <a:spcPct val="110000"/>
              </a:lnSpc>
              <a:spcBef>
                <a:spcPts val="1000"/>
              </a:spcBef>
              <a:spcAft>
                <a:spcPts val="0"/>
              </a:spcAft>
              <a:buClr>
                <a:schemeClr val="accent1"/>
              </a:buClr>
              <a:buSzPts val="2400"/>
              <a:buFont typeface="Meiryo"/>
              <a:buNone/>
            </a:pPr>
            <a:r>
              <a:rPr lang="en-US" altLang="ja-JP" b="1" dirty="0">
                <a:solidFill>
                  <a:srgbClr val="FF0000"/>
                </a:solidFill>
                <a:latin typeface="メイリオ" panose="020B0604030504040204" pitchFamily="50" charset="-128"/>
                <a:ea typeface="メイリオ" panose="020B0604030504040204" pitchFamily="50" charset="-128"/>
              </a:rPr>
              <a:t>※　電子契約同意書にメールアドレスを記載されている場合</a:t>
            </a:r>
            <a:endParaRPr lang="en-US" altLang="ja-JP" b="1" dirty="0">
              <a:solidFill>
                <a:srgbClr val="FF0000"/>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43" name="Google Shape;977;p84"/>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18</a:t>
            </a:fld>
            <a:endParaRPr/>
          </a:p>
        </p:txBody>
      </p:sp>
      <p:pic>
        <p:nvPicPr>
          <p:cNvPr id="1344" name="Google Shape;979;p84"/>
          <p:cNvPicPr preferRelativeResize="0"/>
          <p:nvPr/>
        </p:nvPicPr>
        <p:blipFill>
          <a:blip r:embed="rId1"/>
          <a:stretch>
            <a:fillRect/>
          </a:stretch>
        </p:blipFill>
        <p:spPr>
          <a:xfrm>
            <a:off x="6096000" y="3258460"/>
            <a:ext cx="4476494" cy="1898773"/>
          </a:xfrm>
          <a:prstGeom prst="rect">
            <a:avLst/>
          </a:prstGeom>
          <a:noFill/>
          <a:ln w="9525" cap="flat" cmpd="sng">
            <a:solidFill>
              <a:srgbClr val="BFBFBF"/>
            </a:solidFill>
            <a:prstDash val="solid"/>
            <a:round/>
            <a:headEnd type="none" w="sm" len="sm"/>
            <a:tailEnd type="none" w="sm" len="sm"/>
          </a:ln>
        </p:spPr>
      </p:pic>
      <p:sp>
        <p:nvSpPr>
          <p:cNvPr id="1345" name="Google Shape;980;p84"/>
          <p:cNvSpPr/>
          <p:nvPr/>
        </p:nvSpPr>
        <p:spPr>
          <a:xfrm>
            <a:off x="1464479" y="2625457"/>
            <a:ext cx="4104000" cy="1335448"/>
          </a:xfrm>
          <a:prstGeom prst="roundRect">
            <a:avLst>
              <a:gd name="adj" fmla="val 2800"/>
            </a:avLst>
          </a:prstGeom>
          <a:solidFill>
            <a:srgbClr val="E5EE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b="0" i="0" u="none" strike="noStrike" cap="none">
              <a:solidFill>
                <a:schemeClr val="lt1"/>
              </a:solidFill>
              <a:latin typeface="Meiryo"/>
              <a:ea typeface="Meiryo"/>
              <a:cs typeface="Meiryo"/>
              <a:sym typeface="Meiryo"/>
            </a:endParaRPr>
          </a:p>
        </p:txBody>
      </p:sp>
      <p:sp>
        <p:nvSpPr>
          <p:cNvPr id="1346" name="Google Shape;981;p84"/>
          <p:cNvSpPr/>
          <p:nvPr/>
        </p:nvSpPr>
        <p:spPr>
          <a:xfrm>
            <a:off x="1460279" y="4592409"/>
            <a:ext cx="4112400" cy="1171644"/>
          </a:xfrm>
          <a:prstGeom prst="roundRect">
            <a:avLst>
              <a:gd name="adj" fmla="val 2800"/>
            </a:avLst>
          </a:prstGeom>
          <a:solidFill>
            <a:srgbClr val="F5F5F5"/>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ja-JP" b="0" i="0" u="none" strike="noStrike" cap="none" dirty="0">
                <a:solidFill>
                  <a:schemeClr val="dk1"/>
                </a:solidFill>
                <a:latin typeface="Meiryo"/>
                <a:ea typeface="Meiryo"/>
                <a:cs typeface="Meiryo"/>
                <a:sym typeface="Meiryo"/>
              </a:rPr>
              <a:t>アクセスコードは</a:t>
            </a:r>
            <a:endParaRPr lang="en-US" altLang="ja-JP" b="0" i="0" u="none" strike="noStrike" cap="none" dirty="0">
              <a:solidFill>
                <a:schemeClr val="dk1"/>
              </a:solidFill>
              <a:latin typeface="Meiryo"/>
              <a:ea typeface="Meiryo"/>
              <a:cs typeface="Meiryo"/>
              <a:sym typeface="Meiryo"/>
            </a:endParaRPr>
          </a:p>
          <a:p>
            <a:pPr marL="0" marR="0" lvl="0" indent="0" algn="ctr" rtl="0">
              <a:lnSpc>
                <a:spcPct val="150000"/>
              </a:lnSpc>
              <a:spcBef>
                <a:spcPts val="0"/>
              </a:spcBef>
              <a:spcAft>
                <a:spcPts val="0"/>
              </a:spcAft>
              <a:buNone/>
            </a:pPr>
            <a:r>
              <a:rPr lang="ja-JP" altLang="en-US" dirty="0">
                <a:solidFill>
                  <a:schemeClr val="dk1"/>
                </a:solidFill>
                <a:latin typeface="Meiryo"/>
                <a:ea typeface="Meiryo"/>
                <a:cs typeface="Meiryo"/>
                <a:sym typeface="Meiryo"/>
              </a:rPr>
              <a:t>別途電話等により通知いたします。</a:t>
            </a:r>
            <a:endParaRPr b="0" i="0" u="none" strike="noStrike" cap="none" dirty="0">
              <a:solidFill>
                <a:schemeClr val="tx1"/>
              </a:solidFill>
              <a:latin typeface="Meiryo"/>
              <a:ea typeface="Meiryo"/>
              <a:cs typeface="Meiryo"/>
              <a:sym typeface="Meiryo"/>
            </a:endParaRPr>
          </a:p>
        </p:txBody>
      </p:sp>
      <p:cxnSp>
        <p:nvCxnSpPr>
          <p:cNvPr id="1347" name="Google Shape;982;p84"/>
          <p:cNvCxnSpPr>
            <a:stCxn id="1349" idx="4"/>
            <a:endCxn id="1351" idx="0"/>
          </p:cNvCxnSpPr>
          <p:nvPr/>
        </p:nvCxnSpPr>
        <p:spPr>
          <a:xfrm>
            <a:off x="1933342" y="3258460"/>
            <a:ext cx="0" cy="212700"/>
          </a:xfrm>
          <a:prstGeom prst="straightConnector1">
            <a:avLst/>
          </a:prstGeom>
          <a:noFill/>
          <a:ln w="19050" cap="flat" cmpd="sng">
            <a:solidFill>
              <a:srgbClr val="E5461B"/>
            </a:solidFill>
            <a:prstDash val="solid"/>
            <a:miter lim="800000"/>
            <a:headEnd type="none" w="sm" len="sm"/>
            <a:tailEnd type="none" w="sm" len="sm"/>
          </a:ln>
        </p:spPr>
      </p:cxnSp>
      <p:sp>
        <p:nvSpPr>
          <p:cNvPr id="1348" name="Google Shape;985;p84"/>
          <p:cNvSpPr txBox="1"/>
          <p:nvPr/>
        </p:nvSpPr>
        <p:spPr>
          <a:xfrm>
            <a:off x="2261821" y="2945013"/>
            <a:ext cx="2977278" cy="4154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ja-JP" b="1" i="0" u="none" strike="noStrike" cap="none" dirty="0">
                <a:solidFill>
                  <a:schemeClr val="dk1"/>
                </a:solidFill>
                <a:latin typeface="Meiryo"/>
                <a:ea typeface="Meiryo"/>
                <a:cs typeface="Meiryo"/>
                <a:sym typeface="Meiryo"/>
              </a:rPr>
              <a:t>アクセスコードを入力します。</a:t>
            </a:r>
            <a:endParaRPr b="1" i="0" u="none" strike="noStrike" cap="none" dirty="0">
              <a:solidFill>
                <a:schemeClr val="dk1"/>
              </a:solidFill>
              <a:latin typeface="Meiryo"/>
              <a:ea typeface="Meiryo"/>
              <a:cs typeface="Meiryo"/>
              <a:sym typeface="Meiryo"/>
            </a:endParaRPr>
          </a:p>
        </p:txBody>
      </p:sp>
      <p:sp>
        <p:nvSpPr>
          <p:cNvPr id="1349" name="Google Shape;983;p84"/>
          <p:cNvSpPr/>
          <p:nvPr/>
        </p:nvSpPr>
        <p:spPr>
          <a:xfrm>
            <a:off x="1796332" y="2984441"/>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b="0" i="0" u="none" strike="noStrike" cap="none">
                <a:solidFill>
                  <a:schemeClr val="lt1"/>
                </a:solidFill>
                <a:latin typeface="Meiryo"/>
                <a:ea typeface="Meiryo"/>
                <a:cs typeface="Meiryo"/>
                <a:sym typeface="Meiryo"/>
              </a:rPr>
              <a:t>1</a:t>
            </a:r>
            <a:endParaRPr b="0" i="0" u="none" strike="noStrike" cap="none">
              <a:solidFill>
                <a:schemeClr val="lt1"/>
              </a:solidFill>
              <a:latin typeface="Meiryo"/>
              <a:ea typeface="Meiryo"/>
              <a:cs typeface="Meiryo"/>
              <a:sym typeface="Meiryo"/>
            </a:endParaRPr>
          </a:p>
        </p:txBody>
      </p:sp>
      <p:sp>
        <p:nvSpPr>
          <p:cNvPr id="1350" name="Google Shape;986;p84"/>
          <p:cNvSpPr txBox="1"/>
          <p:nvPr/>
        </p:nvSpPr>
        <p:spPr>
          <a:xfrm>
            <a:off x="2176862" y="3400429"/>
            <a:ext cx="3391617" cy="4154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ja-JP" b="1" i="0" u="none" strike="noStrike" cap="none" dirty="0">
                <a:solidFill>
                  <a:schemeClr val="dk1"/>
                </a:solidFill>
                <a:latin typeface="Meiryo"/>
                <a:ea typeface="Meiryo"/>
                <a:cs typeface="Meiryo"/>
                <a:sym typeface="Meiryo"/>
              </a:rPr>
              <a:t>【次へ】ボタンをクリックします。</a:t>
            </a:r>
            <a:endParaRPr b="1" i="0" u="none" strike="noStrike" cap="none" dirty="0">
              <a:solidFill>
                <a:schemeClr val="dk1"/>
              </a:solidFill>
              <a:latin typeface="Meiryo"/>
              <a:ea typeface="Meiryo"/>
              <a:cs typeface="Meiryo"/>
              <a:sym typeface="Meiryo"/>
            </a:endParaRPr>
          </a:p>
        </p:txBody>
      </p:sp>
      <p:sp>
        <p:nvSpPr>
          <p:cNvPr id="1351" name="Google Shape;984;p84"/>
          <p:cNvSpPr/>
          <p:nvPr/>
        </p:nvSpPr>
        <p:spPr>
          <a:xfrm>
            <a:off x="1796332" y="3471149"/>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b="0" i="0" u="none" strike="noStrike" cap="none">
                <a:solidFill>
                  <a:schemeClr val="lt1"/>
                </a:solidFill>
                <a:latin typeface="Meiryo"/>
                <a:ea typeface="Meiryo"/>
                <a:cs typeface="Meiryo"/>
                <a:sym typeface="Meiryo"/>
              </a:rPr>
              <a:t>2</a:t>
            </a:r>
            <a:endParaRPr b="0" i="0" u="none" strike="noStrike" cap="none">
              <a:solidFill>
                <a:schemeClr val="lt1"/>
              </a:solidFill>
              <a:latin typeface="Meiryo"/>
              <a:ea typeface="Meiryo"/>
              <a:cs typeface="Meiryo"/>
              <a:sym typeface="Meiryo"/>
            </a:endParaRPr>
          </a:p>
        </p:txBody>
      </p:sp>
      <p:sp>
        <p:nvSpPr>
          <p:cNvPr id="1352" name="Google Shape;987;p84"/>
          <p:cNvSpPr/>
          <p:nvPr/>
        </p:nvSpPr>
        <p:spPr>
          <a:xfrm>
            <a:off x="6315902" y="4147668"/>
            <a:ext cx="3996000" cy="432000"/>
          </a:xfrm>
          <a:prstGeom prst="roundRect">
            <a:avLst>
              <a:gd name="adj" fmla="val 8164"/>
            </a:avLst>
          </a:prstGeom>
          <a:noFill/>
          <a:ln w="28575" cap="flat" cmpd="sng">
            <a:solidFill>
              <a:srgbClr val="E546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513" b="0" i="0" u="none" strike="noStrike" cap="none">
                <a:solidFill>
                  <a:schemeClr val="lt1"/>
                </a:solidFill>
                <a:latin typeface="Meiryo"/>
                <a:ea typeface="Meiryo"/>
                <a:cs typeface="Meiryo"/>
                <a:sym typeface="Meiryo"/>
              </a:rPr>
              <a:t>z</a:t>
            </a:r>
            <a:endParaRPr sz="513" b="0" i="0" u="none" strike="noStrike" cap="none">
              <a:solidFill>
                <a:schemeClr val="lt1"/>
              </a:solidFill>
              <a:latin typeface="Meiryo"/>
              <a:ea typeface="Meiryo"/>
              <a:cs typeface="Meiryo"/>
              <a:sym typeface="Meiryo"/>
            </a:endParaRPr>
          </a:p>
        </p:txBody>
      </p:sp>
      <p:sp>
        <p:nvSpPr>
          <p:cNvPr id="1353" name="Google Shape;988;p84"/>
          <p:cNvSpPr/>
          <p:nvPr/>
        </p:nvSpPr>
        <p:spPr>
          <a:xfrm>
            <a:off x="7125902" y="4629277"/>
            <a:ext cx="2376000" cy="396000"/>
          </a:xfrm>
          <a:prstGeom prst="roundRect">
            <a:avLst>
              <a:gd name="adj" fmla="val 8164"/>
            </a:avLst>
          </a:prstGeom>
          <a:noFill/>
          <a:ln w="28575" cap="flat" cmpd="sng">
            <a:solidFill>
              <a:srgbClr val="E546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513" b="0" i="0" u="none" strike="noStrike" cap="none">
                <a:solidFill>
                  <a:schemeClr val="lt1"/>
                </a:solidFill>
                <a:latin typeface="Meiryo"/>
                <a:ea typeface="Meiryo"/>
                <a:cs typeface="Meiryo"/>
                <a:sym typeface="Meiryo"/>
              </a:rPr>
              <a:t>z</a:t>
            </a:r>
            <a:endParaRPr sz="513" b="0" i="0" u="none" strike="noStrike" cap="none">
              <a:solidFill>
                <a:schemeClr val="lt1"/>
              </a:solidFill>
              <a:latin typeface="Meiryo"/>
              <a:ea typeface="Meiryo"/>
              <a:cs typeface="Meiryo"/>
              <a:sym typeface="Meiryo"/>
            </a:endParaRPr>
          </a:p>
        </p:txBody>
      </p:sp>
      <p:sp>
        <p:nvSpPr>
          <p:cNvPr id="1354" name="Google Shape;989;p84"/>
          <p:cNvSpPr txBox="1"/>
          <p:nvPr/>
        </p:nvSpPr>
        <p:spPr>
          <a:xfrm>
            <a:off x="2773965" y="2500581"/>
            <a:ext cx="1485031" cy="307736"/>
          </a:xfrm>
          <a:prstGeom prst="rect">
            <a:avLst/>
          </a:prstGeom>
          <a:solidFill>
            <a:srgbClr val="005BA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b="1" i="0" u="none" strike="noStrike" cap="none">
                <a:solidFill>
                  <a:schemeClr val="lt1"/>
                </a:solidFill>
                <a:latin typeface="Meiryo"/>
                <a:ea typeface="Meiryo"/>
                <a:cs typeface="Meiryo"/>
                <a:sym typeface="Meiryo"/>
              </a:rPr>
              <a:t>操作手順</a:t>
            </a:r>
            <a:endParaRPr b="1" i="0" u="none" strike="noStrike" cap="none">
              <a:solidFill>
                <a:schemeClr val="lt1"/>
              </a:solidFill>
              <a:latin typeface="Meiryo"/>
              <a:ea typeface="Meiryo"/>
              <a:cs typeface="Meiryo"/>
              <a:sym typeface="Meiryo"/>
            </a:endParaRPr>
          </a:p>
        </p:txBody>
      </p:sp>
      <p:cxnSp>
        <p:nvCxnSpPr>
          <p:cNvPr id="1355" name="Google Shape;990;p84"/>
          <p:cNvCxnSpPr>
            <a:cxnSpLocks/>
            <a:endCxn id="1356" idx="6"/>
          </p:cNvCxnSpPr>
          <p:nvPr/>
        </p:nvCxnSpPr>
        <p:spPr>
          <a:xfrm rot="10800000">
            <a:off x="6206041" y="4372004"/>
            <a:ext cx="113700" cy="0"/>
          </a:xfrm>
          <a:prstGeom prst="straightConnector1">
            <a:avLst/>
          </a:prstGeom>
          <a:noFill/>
          <a:ln w="28575" cap="flat" cmpd="sng">
            <a:solidFill>
              <a:srgbClr val="E5461B"/>
            </a:solidFill>
            <a:prstDash val="solid"/>
            <a:miter lim="800000"/>
            <a:headEnd type="none" w="sm" len="sm"/>
            <a:tailEnd type="none" w="sm" len="sm"/>
          </a:ln>
        </p:spPr>
      </p:cxnSp>
      <p:sp>
        <p:nvSpPr>
          <p:cNvPr id="1356" name="Google Shape;991;p84"/>
          <p:cNvSpPr/>
          <p:nvPr/>
        </p:nvSpPr>
        <p:spPr>
          <a:xfrm>
            <a:off x="5904530" y="4221295"/>
            <a:ext cx="301421" cy="301421"/>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0" i="0" u="none" strike="noStrike" cap="none">
                <a:solidFill>
                  <a:schemeClr val="lt1"/>
                </a:solidFill>
                <a:latin typeface="Meiryo"/>
                <a:ea typeface="Meiryo"/>
                <a:cs typeface="Meiryo"/>
                <a:sym typeface="Meiryo"/>
              </a:rPr>
              <a:t>1</a:t>
            </a:r>
            <a:endParaRPr sz="1400" b="0" i="0" u="none" strike="noStrike" cap="none">
              <a:solidFill>
                <a:schemeClr val="lt1"/>
              </a:solidFill>
              <a:latin typeface="Meiryo"/>
              <a:ea typeface="Meiryo"/>
              <a:cs typeface="Meiryo"/>
              <a:sym typeface="Meiryo"/>
            </a:endParaRPr>
          </a:p>
        </p:txBody>
      </p:sp>
      <p:cxnSp>
        <p:nvCxnSpPr>
          <p:cNvPr id="1357" name="Google Shape;992;p84"/>
          <p:cNvCxnSpPr>
            <a:stCxn id="1358" idx="0"/>
            <a:endCxn id="1353" idx="2"/>
          </p:cNvCxnSpPr>
          <p:nvPr/>
        </p:nvCxnSpPr>
        <p:spPr>
          <a:xfrm rot="10800000">
            <a:off x="8313904" y="5025231"/>
            <a:ext cx="0" cy="153000"/>
          </a:xfrm>
          <a:prstGeom prst="straightConnector1">
            <a:avLst/>
          </a:prstGeom>
          <a:noFill/>
          <a:ln w="28575" cap="flat" cmpd="sng">
            <a:solidFill>
              <a:srgbClr val="E5461B"/>
            </a:solidFill>
            <a:prstDash val="solid"/>
            <a:miter lim="800000"/>
            <a:headEnd type="none" w="sm" len="sm"/>
            <a:tailEnd type="none" w="sm" len="sm"/>
          </a:ln>
        </p:spPr>
      </p:cxnSp>
      <p:sp>
        <p:nvSpPr>
          <p:cNvPr id="1358" name="Google Shape;993;p84"/>
          <p:cNvSpPr/>
          <p:nvPr/>
        </p:nvSpPr>
        <p:spPr>
          <a:xfrm>
            <a:off x="8163193" y="5178231"/>
            <a:ext cx="301421" cy="301421"/>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0" i="0" u="none" strike="noStrike" cap="none">
                <a:solidFill>
                  <a:schemeClr val="lt1"/>
                </a:solidFill>
                <a:latin typeface="Meiryo"/>
                <a:ea typeface="Meiryo"/>
                <a:cs typeface="Meiryo"/>
                <a:sym typeface="Meiryo"/>
              </a:rPr>
              <a:t>2</a:t>
            </a:r>
            <a:endParaRPr sz="1400" b="0" i="0" u="none" strike="noStrike" cap="none">
              <a:solidFill>
                <a:schemeClr val="lt1"/>
              </a:solidFill>
              <a:latin typeface="Meiryo"/>
              <a:ea typeface="Meiryo"/>
              <a:cs typeface="Meiryo"/>
              <a:sym typeface="Meiryo"/>
            </a:endParaRPr>
          </a:p>
        </p:txBody>
      </p:sp>
      <p:sp>
        <p:nvSpPr>
          <p:cNvPr id="1359" name="Google Shape;994;p84"/>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ja-JP"/>
              <a:t>署名依頼の送信手順　</a:t>
            </a:r>
            <a:r>
              <a:rPr lang="ja-JP" sz="3200" b="1">
                <a:solidFill>
                  <a:srgbClr val="A5A5A5"/>
                </a:solidFill>
                <a:latin typeface="Meiryo"/>
                <a:ea typeface="Meiryo"/>
                <a:cs typeface="Meiryo"/>
                <a:sym typeface="Meiryo"/>
              </a:rPr>
              <a:t>契約相手方 操作画面</a:t>
            </a:r>
            <a:endParaRPr/>
          </a:p>
        </p:txBody>
      </p:sp>
      <p:sp>
        <p:nvSpPr>
          <p:cNvPr id="1360" name="Google Shape;279;p25"/>
          <p:cNvSpPr txBox="1">
            <a:spLocks noGrp="1"/>
          </p:cNvSpPr>
          <p:nvPr>
            <p:ph type="body" idx="1"/>
          </p:nvPr>
        </p:nvSpPr>
        <p:spPr>
          <a:xfrm>
            <a:off x="467102" y="853319"/>
            <a:ext cx="5848800" cy="1427474"/>
          </a:xfrm>
          <a:prstGeom prst="rect">
            <a:avLst/>
          </a:prstGeom>
          <a:noFill/>
          <a:ln>
            <a:noFill/>
          </a:ln>
        </p:spPr>
        <p:txBody>
          <a:bodyPr spcFirstLastPara="1" wrap="square" lIns="0" tIns="45700" rIns="0" bIns="45700" anchor="t" anchorCtr="0">
            <a:normAutofit lnSpcReduction="10000"/>
          </a:bodyPr>
          <a:lstStyle/>
          <a:p>
            <a:pPr marL="455613" lvl="0" indent="-11113" algn="l" rtl="0">
              <a:lnSpc>
                <a:spcPct val="110000"/>
              </a:lnSpc>
              <a:spcBef>
                <a:spcPts val="1000"/>
              </a:spcBef>
              <a:spcAft>
                <a:spcPts val="0"/>
              </a:spcAft>
              <a:buClr>
                <a:schemeClr val="accent1"/>
              </a:buClr>
              <a:buSzPts val="2400"/>
              <a:buFont typeface="Meiryo"/>
              <a:buNone/>
            </a:pPr>
            <a:r>
              <a:rPr lang="ja-JP" altLang="en-US" b="1" dirty="0">
                <a:solidFill>
                  <a:srgbClr val="005BAC"/>
                </a:solidFill>
                <a:latin typeface="Meiryo"/>
                <a:ea typeface="Meiryo"/>
                <a:cs typeface="Meiryo"/>
                <a:sym typeface="Meiryo"/>
              </a:rPr>
              <a:t>アクセスコード入力</a:t>
            </a:r>
          </a:p>
          <a:p>
            <a:pPr marL="444500" lvl="0" indent="0" algn="l" rtl="0">
              <a:lnSpc>
                <a:spcPct val="110000"/>
              </a:lnSpc>
              <a:spcBef>
                <a:spcPts val="1000"/>
              </a:spcBef>
              <a:spcAft>
                <a:spcPts val="0"/>
              </a:spcAft>
              <a:buClr>
                <a:schemeClr val="accent1"/>
              </a:buClr>
              <a:buSzPts val="2400"/>
              <a:buFont typeface="Meiryo"/>
              <a:buNone/>
            </a:pPr>
            <a:r>
              <a:rPr lang="ja-JP" altLang="en-US" sz="1800" dirty="0">
                <a:solidFill>
                  <a:schemeClr val="dk1"/>
                </a:solidFill>
                <a:latin typeface="Meiryo"/>
                <a:ea typeface="Meiryo"/>
                <a:cs typeface="Meiryo"/>
                <a:sym typeface="Meiryo"/>
              </a:rPr>
              <a:t>無関係な第三者による文書の閲覧を防止するため</a:t>
            </a:r>
            <a:endParaRPr lang="en-US" altLang="ja-JP" sz="1800" dirty="0">
              <a:solidFill>
                <a:schemeClr val="dk1"/>
              </a:solidFill>
              <a:latin typeface="Meiryo"/>
              <a:ea typeface="Meiryo"/>
              <a:cs typeface="Meiryo"/>
              <a:sym typeface="Meiryo"/>
            </a:endParaRPr>
          </a:p>
          <a:p>
            <a:pPr marL="444500" lvl="0" indent="0" algn="l" rtl="0">
              <a:lnSpc>
                <a:spcPct val="110000"/>
              </a:lnSpc>
              <a:spcBef>
                <a:spcPts val="1000"/>
              </a:spcBef>
              <a:spcAft>
                <a:spcPts val="0"/>
              </a:spcAft>
              <a:buClr>
                <a:schemeClr val="accent1"/>
              </a:buClr>
              <a:buSzPts val="2400"/>
              <a:buFont typeface="Meiryo"/>
              <a:buNone/>
            </a:pPr>
            <a:r>
              <a:rPr lang="ja-JP" altLang="en-US" sz="1800" dirty="0">
                <a:solidFill>
                  <a:schemeClr val="dk1"/>
                </a:solidFill>
                <a:latin typeface="Meiryo"/>
                <a:ea typeface="Meiryo"/>
                <a:cs typeface="Meiryo"/>
                <a:sym typeface="Meiryo"/>
              </a:rPr>
              <a:t>アクセスコード入力画面が表示されます。</a:t>
            </a:r>
            <a:endParaRPr sz="1800" dirty="0">
              <a:solidFill>
                <a:schemeClr val="dk1"/>
              </a:solidFill>
              <a:latin typeface="Meiryo"/>
              <a:ea typeface="Meiryo"/>
              <a:cs typeface="Meiryo"/>
              <a:sym typeface="Meiryo"/>
            </a:endParaRPr>
          </a:p>
          <a:p>
            <a:pPr marL="457167" lvl="0" indent="-228584" algn="l" rtl="0">
              <a:lnSpc>
                <a:spcPct val="110000"/>
              </a:lnSpc>
              <a:spcBef>
                <a:spcPts val="1000"/>
              </a:spcBef>
              <a:spcAft>
                <a:spcPts val="0"/>
              </a:spcAft>
              <a:buClr>
                <a:schemeClr val="accent1"/>
              </a:buClr>
              <a:buSzPts val="2400"/>
              <a:buFont typeface="Meiryo"/>
              <a:buNone/>
            </a:pPr>
            <a:endParaRPr sz="1800" dirty="0">
              <a:solidFill>
                <a:schemeClr val="dk1"/>
              </a:solidFill>
              <a:latin typeface="Meiryo"/>
              <a:ea typeface="Meiryo"/>
              <a:cs typeface="Meiryo"/>
              <a:sym typeface="Meiry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65" name="Google Shape;277;g3784215a0c6_0_1"/>
          <p:cNvSpPr txBox="1">
            <a:spLocks noGrp="1"/>
          </p:cNvSpPr>
          <p:nvPr>
            <p:ph type="body" idx="1"/>
          </p:nvPr>
        </p:nvSpPr>
        <p:spPr>
          <a:xfrm>
            <a:off x="452247" y="890314"/>
            <a:ext cx="6279300" cy="5618400"/>
          </a:xfrm>
          <a:prstGeom prst="rect">
            <a:avLst/>
          </a:prstGeom>
          <a:noFill/>
          <a:ln>
            <a:noFill/>
          </a:ln>
        </p:spPr>
        <p:txBody>
          <a:bodyPr spcFirstLastPara="1" wrap="square" lIns="0" tIns="45700" rIns="0" bIns="45700" anchor="t" anchorCtr="0">
            <a:normAutofit/>
          </a:bodyPr>
          <a:lstStyle/>
          <a:p>
            <a:pPr marL="0" lvl="0" indent="0" algn="l" rtl="0">
              <a:lnSpc>
                <a:spcPct val="100000"/>
              </a:lnSpc>
              <a:spcBef>
                <a:spcPts val="0"/>
              </a:spcBef>
              <a:spcAft>
                <a:spcPts val="0"/>
              </a:spcAft>
              <a:buClr>
                <a:schemeClr val="accent1"/>
              </a:buClr>
              <a:buSzPts val="2400"/>
              <a:buFont typeface="Arial"/>
              <a:buNone/>
            </a:pPr>
            <a:r>
              <a:rPr lang="ja-JP" b="1">
                <a:solidFill>
                  <a:schemeClr val="accent1"/>
                </a:solidFill>
                <a:latin typeface="Meiryo"/>
                <a:ea typeface="Meiryo"/>
                <a:cs typeface="Meiryo"/>
                <a:sym typeface="Meiryo"/>
              </a:rPr>
              <a:t>【使い方ガイド】</a:t>
            </a:r>
            <a:endParaRPr b="1">
              <a:solidFill>
                <a:schemeClr val="accent1"/>
              </a:solidFill>
              <a:latin typeface="Meiryo"/>
              <a:ea typeface="Meiryo"/>
              <a:cs typeface="Meiryo"/>
              <a:sym typeface="Meiryo"/>
            </a:endParaRPr>
          </a:p>
          <a:p>
            <a:pPr marL="0" lvl="0" indent="0" algn="l" rtl="0">
              <a:lnSpc>
                <a:spcPct val="100000"/>
              </a:lnSpc>
              <a:spcBef>
                <a:spcPts val="0"/>
              </a:spcBef>
              <a:spcAft>
                <a:spcPts val="0"/>
              </a:spcAft>
              <a:buClr>
                <a:schemeClr val="accent1"/>
              </a:buClr>
              <a:buSzPts val="2400"/>
              <a:buFont typeface="Arial"/>
              <a:buNone/>
            </a:pPr>
            <a:r>
              <a:rPr lang="ja-JP" b="1">
                <a:solidFill>
                  <a:schemeClr val="accent1"/>
                </a:solidFill>
                <a:latin typeface="Meiryo"/>
                <a:ea typeface="Meiryo"/>
                <a:cs typeface="Meiryo"/>
                <a:sym typeface="Meiryo"/>
              </a:rPr>
              <a:t>内容を確認し「閉じる」をクリック</a:t>
            </a:r>
            <a:endParaRPr b="1">
              <a:solidFill>
                <a:srgbClr val="005BAC"/>
              </a:solidFill>
              <a:latin typeface="Meiryo"/>
              <a:ea typeface="Meiryo"/>
              <a:cs typeface="Meiryo"/>
              <a:sym typeface="Meiryo"/>
            </a:endParaRPr>
          </a:p>
          <a:p>
            <a:pPr marL="457166" lvl="0" indent="-228583" algn="l" rtl="0">
              <a:lnSpc>
                <a:spcPct val="110000"/>
              </a:lnSpc>
              <a:spcBef>
                <a:spcPts val="1000"/>
              </a:spcBef>
              <a:spcAft>
                <a:spcPts val="0"/>
              </a:spcAft>
              <a:buClr>
                <a:schemeClr val="accent1"/>
              </a:buClr>
              <a:buSzPts val="2400"/>
              <a:buFont typeface="Meiryo"/>
              <a:buNone/>
            </a:pPr>
            <a:endParaRPr sz="1800">
              <a:solidFill>
                <a:schemeClr val="dk1"/>
              </a:solidFill>
              <a:latin typeface="Meiryo"/>
              <a:ea typeface="Meiryo"/>
              <a:cs typeface="Meiryo"/>
              <a:sym typeface="Meiryo"/>
            </a:endParaRPr>
          </a:p>
          <a:p>
            <a:pPr marL="457166" lvl="0" indent="-228583" algn="l" rtl="0">
              <a:lnSpc>
                <a:spcPct val="110000"/>
              </a:lnSpc>
              <a:spcBef>
                <a:spcPts val="1000"/>
              </a:spcBef>
              <a:spcAft>
                <a:spcPts val="0"/>
              </a:spcAft>
              <a:buClr>
                <a:schemeClr val="accent1"/>
              </a:buClr>
              <a:buSzPts val="2400"/>
              <a:buFont typeface="Meiryo"/>
              <a:buNone/>
            </a:pPr>
            <a:endParaRPr sz="1800">
              <a:solidFill>
                <a:schemeClr val="dk1"/>
              </a:solidFill>
              <a:latin typeface="Meiryo"/>
              <a:ea typeface="Meiryo"/>
              <a:cs typeface="Meiryo"/>
              <a:sym typeface="Meiryo"/>
            </a:endParaRPr>
          </a:p>
          <a:p>
            <a:pPr marL="457166" lvl="0" indent="-228583" algn="l" rtl="0">
              <a:lnSpc>
                <a:spcPct val="110000"/>
              </a:lnSpc>
              <a:spcBef>
                <a:spcPts val="1000"/>
              </a:spcBef>
              <a:spcAft>
                <a:spcPts val="0"/>
              </a:spcAft>
              <a:buClr>
                <a:schemeClr val="accent1"/>
              </a:buClr>
              <a:buSzPts val="2400"/>
              <a:buFont typeface="Meiryo"/>
              <a:buNone/>
            </a:pPr>
            <a:endParaRPr sz="1800">
              <a:solidFill>
                <a:schemeClr val="dk1"/>
              </a:solidFill>
              <a:latin typeface="Meiryo"/>
              <a:ea typeface="Meiryo"/>
              <a:cs typeface="Meiryo"/>
              <a:sym typeface="Meiryo"/>
            </a:endParaRPr>
          </a:p>
          <a:p>
            <a:pPr marL="457166" lvl="0" indent="-228583" algn="l" rtl="0">
              <a:lnSpc>
                <a:spcPct val="110000"/>
              </a:lnSpc>
              <a:spcBef>
                <a:spcPts val="1000"/>
              </a:spcBef>
              <a:spcAft>
                <a:spcPts val="0"/>
              </a:spcAft>
              <a:buClr>
                <a:schemeClr val="accent1"/>
              </a:buClr>
              <a:buSzPts val="2400"/>
              <a:buFont typeface="Meiryo"/>
              <a:buNone/>
            </a:pPr>
            <a:endParaRPr sz="1800">
              <a:solidFill>
                <a:schemeClr val="dk1"/>
              </a:solidFill>
              <a:latin typeface="Meiryo"/>
              <a:ea typeface="Meiryo"/>
              <a:cs typeface="Meiryo"/>
              <a:sym typeface="Meiryo"/>
            </a:endParaRPr>
          </a:p>
        </p:txBody>
      </p:sp>
      <p:sp>
        <p:nvSpPr>
          <p:cNvPr id="1366" name="Google Shape;278;g3784215a0c6_0_1"/>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latin typeface="Meiryo"/>
                <a:ea typeface="Meiryo"/>
                <a:cs typeface="Meiryo"/>
                <a:sym typeface="Meiryo"/>
              </a:rPr>
              <a:t>19</a:t>
            </a:fld>
            <a:endParaRPr>
              <a:latin typeface="Meiryo"/>
              <a:ea typeface="Meiryo"/>
              <a:cs typeface="Meiryo"/>
              <a:sym typeface="Meiryo"/>
            </a:endParaRPr>
          </a:p>
        </p:txBody>
      </p:sp>
      <p:sp>
        <p:nvSpPr>
          <p:cNvPr id="1367" name="Google Shape;279;g3784215a0c6_0_1"/>
          <p:cNvSpPr/>
          <p:nvPr/>
        </p:nvSpPr>
        <p:spPr>
          <a:xfrm>
            <a:off x="301550" y="2476800"/>
            <a:ext cx="5397000" cy="1239600"/>
          </a:xfrm>
          <a:prstGeom prst="roundRect">
            <a:avLst>
              <a:gd name="adj" fmla="val 2800"/>
            </a:avLst>
          </a:prstGeom>
          <a:solidFill>
            <a:srgbClr val="E5EE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sp>
        <p:nvSpPr>
          <p:cNvPr id="1368" name="Google Shape;280;g3784215a0c6_0_1"/>
          <p:cNvSpPr txBox="1"/>
          <p:nvPr/>
        </p:nvSpPr>
        <p:spPr>
          <a:xfrm>
            <a:off x="2179606" y="2347469"/>
            <a:ext cx="1386600" cy="338700"/>
          </a:xfrm>
          <a:prstGeom prst="rect">
            <a:avLst/>
          </a:prstGeom>
          <a:solidFill>
            <a:srgbClr val="005BA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lt1"/>
                </a:solidFill>
                <a:latin typeface="Meiryo"/>
                <a:ea typeface="Meiryo"/>
                <a:cs typeface="Meiryo"/>
                <a:sym typeface="Meiryo"/>
              </a:rPr>
              <a:t>操作手順</a:t>
            </a:r>
            <a:endParaRPr sz="2000" b="0" i="0" u="none" strike="noStrike" cap="none">
              <a:solidFill>
                <a:srgbClr val="000000"/>
              </a:solidFill>
              <a:latin typeface="Meiryo"/>
              <a:ea typeface="Meiryo"/>
              <a:cs typeface="Meiryo"/>
              <a:sym typeface="Meiryo"/>
            </a:endParaRPr>
          </a:p>
        </p:txBody>
      </p:sp>
      <p:sp>
        <p:nvSpPr>
          <p:cNvPr id="1369" name="Google Shape;281;g3784215a0c6_0_1"/>
          <p:cNvSpPr txBox="1"/>
          <p:nvPr/>
        </p:nvSpPr>
        <p:spPr>
          <a:xfrm>
            <a:off x="551600" y="2835750"/>
            <a:ext cx="48969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ja-JP" sz="1600" b="1" i="0" u="none" strike="noStrike" cap="none">
                <a:solidFill>
                  <a:schemeClr val="dk1"/>
                </a:solidFill>
                <a:latin typeface="Meiryo"/>
                <a:ea typeface="Meiryo"/>
                <a:cs typeface="Meiryo"/>
                <a:sym typeface="Meiryo"/>
              </a:rPr>
              <a:t>「次回以降表示しない」にチェックをいれると、</a:t>
            </a:r>
            <a:endParaRPr sz="1600" b="1" i="0" u="none" strike="noStrike" cap="none">
              <a:solidFill>
                <a:schemeClr val="dk1"/>
              </a:solidFill>
              <a:latin typeface="Meiryo"/>
              <a:ea typeface="Meiryo"/>
              <a:cs typeface="Meiryo"/>
              <a:sym typeface="Meiryo"/>
            </a:endParaRPr>
          </a:p>
          <a:p>
            <a:pPr marL="0" marR="0" lvl="0" indent="0" algn="l" rtl="0">
              <a:lnSpc>
                <a:spcPct val="150000"/>
              </a:lnSpc>
              <a:spcBef>
                <a:spcPts val="0"/>
              </a:spcBef>
              <a:spcAft>
                <a:spcPts val="0"/>
              </a:spcAft>
              <a:buClr>
                <a:srgbClr val="000000"/>
              </a:buClr>
              <a:buSzPts val="1600"/>
              <a:buFont typeface="Arial"/>
              <a:buNone/>
            </a:pPr>
            <a:r>
              <a:rPr lang="ja-JP" sz="1600" b="1" i="0" u="none" strike="noStrike" cap="none">
                <a:solidFill>
                  <a:schemeClr val="dk1"/>
                </a:solidFill>
                <a:latin typeface="Meiryo"/>
                <a:ea typeface="Meiryo"/>
                <a:cs typeface="Meiryo"/>
                <a:sym typeface="Meiryo"/>
              </a:rPr>
              <a:t>次回以降は本画面は省略され署名画面に進みます。</a:t>
            </a:r>
            <a:endParaRPr sz="1600" b="1" i="0" u="none" strike="noStrike" cap="none">
              <a:solidFill>
                <a:schemeClr val="dk1"/>
              </a:solidFill>
              <a:latin typeface="Meiryo"/>
              <a:ea typeface="Meiryo"/>
              <a:cs typeface="Meiryo"/>
              <a:sym typeface="Meiryo"/>
            </a:endParaRPr>
          </a:p>
        </p:txBody>
      </p:sp>
      <p:sp>
        <p:nvSpPr>
          <p:cNvPr id="1370" name="Google Shape;282;g3784215a0c6_0_1"/>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ja-JP">
                <a:latin typeface="Meiryo"/>
                <a:ea typeface="Meiryo"/>
                <a:cs typeface="Meiryo"/>
                <a:sym typeface="Meiryo"/>
              </a:rPr>
              <a:t>署名の手順　</a:t>
            </a:r>
            <a:endParaRPr>
              <a:latin typeface="Meiryo"/>
              <a:ea typeface="Meiryo"/>
              <a:cs typeface="Meiryo"/>
              <a:sym typeface="Meiryo"/>
            </a:endParaRPr>
          </a:p>
        </p:txBody>
      </p:sp>
      <p:pic>
        <p:nvPicPr>
          <p:cNvPr id="1371" name="Google Shape;283;g3784215a0c6_0_1" descr="グラフィカル ユーザー インターフェイス, テキスト, アプリケーション, チャットまたはテキスト メッセージ&#10;&#10;AI 生成コンテンツは誤りを含む可能性があります。"/>
          <p:cNvPicPr preferRelativeResize="0"/>
          <p:nvPr/>
        </p:nvPicPr>
        <p:blipFill>
          <a:blip r:embed="rId1"/>
          <a:stretch>
            <a:fillRect/>
          </a:stretch>
        </p:blipFill>
        <p:spPr>
          <a:xfrm>
            <a:off x="6236037" y="1458364"/>
            <a:ext cx="5477650" cy="4103863"/>
          </a:xfrm>
          <a:prstGeom prst="rect">
            <a:avLst/>
          </a:prstGeom>
          <a:noFill/>
          <a:ln w="9525" cap="flat" cmpd="sng">
            <a:solidFill>
              <a:srgbClr val="101D32"/>
            </a:solidFill>
            <a:prstDash val="solid"/>
            <a:round/>
            <a:headEnd type="none" w="sm" len="sm"/>
            <a:tailEnd type="none" w="sm" len="sm"/>
          </a:ln>
        </p:spPr>
      </p:pic>
      <p:sp>
        <p:nvSpPr>
          <p:cNvPr id="1372" name="Google Shape;284;g3784215a0c6_0_1"/>
          <p:cNvSpPr/>
          <p:nvPr/>
        </p:nvSpPr>
        <p:spPr>
          <a:xfrm>
            <a:off x="7535752" y="4777692"/>
            <a:ext cx="2878200" cy="540000"/>
          </a:xfrm>
          <a:prstGeom prst="roundRect">
            <a:avLst>
              <a:gd name="adj" fmla="val 8164"/>
            </a:avLst>
          </a:prstGeom>
          <a:noFill/>
          <a:ln w="28575" cap="flat" cmpd="sng">
            <a:solidFill>
              <a:srgbClr val="E22C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01D32"/>
              </a:buClr>
              <a:buSzPts val="513"/>
              <a:buFont typeface="Arial"/>
              <a:buNone/>
            </a:pPr>
            <a:endParaRPr sz="513" b="0" i="0" u="none" strike="noStrike" cap="none">
              <a:solidFill>
                <a:srgbClr val="FFFFFF"/>
              </a:solidFill>
              <a:latin typeface="Meiryo"/>
              <a:ea typeface="Meiryo"/>
              <a:cs typeface="Meiryo"/>
              <a:sym typeface="Meiryo"/>
            </a:endParaRPr>
          </a:p>
        </p:txBody>
      </p:sp>
      <p:cxnSp>
        <p:nvCxnSpPr>
          <p:cNvPr id="1373" name="Google Shape;285;g3784215a0c6_0_1"/>
          <p:cNvCxnSpPr/>
          <p:nvPr/>
        </p:nvCxnSpPr>
        <p:spPr>
          <a:xfrm>
            <a:off x="2739425" y="3865050"/>
            <a:ext cx="5281200" cy="646500"/>
          </a:xfrm>
          <a:prstGeom prst="bentConnector3">
            <a:avLst>
              <a:gd name="adj1" fmla="val -79"/>
            </a:avLst>
          </a:prstGeom>
          <a:noFill/>
          <a:ln w="9525" cap="flat" cmpd="sng">
            <a:solidFill>
              <a:srgbClr val="E43D00"/>
            </a:solidFill>
            <a:prstDash val="solid"/>
            <a:round/>
            <a:headEnd type="none" w="sm" len="sm"/>
            <a:tailEnd type="none" w="sm" len="sm"/>
          </a:ln>
        </p:spPr>
      </p:cxnSp>
      <p:grpSp>
        <p:nvGrpSpPr>
          <p:cNvPr id="1374" name="Google Shape;286;g3784215a0c6_0_1"/>
          <p:cNvGrpSpPr/>
          <p:nvPr/>
        </p:nvGrpSpPr>
        <p:grpSpPr>
          <a:xfrm>
            <a:off x="363200" y="2794650"/>
            <a:ext cx="356100" cy="400200"/>
            <a:chOff x="242600" y="2770050"/>
            <a:chExt cx="356100" cy="400200"/>
          </a:xfrm>
        </p:grpSpPr>
        <p:sp>
          <p:nvSpPr>
            <p:cNvPr id="1375" name="Google Shape;287;g3784215a0c6_0_1"/>
            <p:cNvSpPr/>
            <p:nvPr/>
          </p:nvSpPr>
          <p:spPr>
            <a:xfrm>
              <a:off x="289550" y="2835750"/>
              <a:ext cx="262200" cy="268800"/>
            </a:xfrm>
            <a:prstGeom prst="ellipse">
              <a:avLst/>
            </a:prstGeom>
            <a:solidFill>
              <a:srgbClr val="E546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eiryo"/>
                <a:ea typeface="Meiryo"/>
                <a:cs typeface="Meiryo"/>
                <a:sym typeface="Meiryo"/>
              </a:endParaRPr>
            </a:p>
          </p:txBody>
        </p:sp>
        <p:sp>
          <p:nvSpPr>
            <p:cNvPr id="1376" name="Google Shape;288;g3784215a0c6_0_1"/>
            <p:cNvSpPr txBox="1"/>
            <p:nvPr/>
          </p:nvSpPr>
          <p:spPr>
            <a:xfrm>
              <a:off x="242600" y="2770050"/>
              <a:ext cx="356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Meiryo"/>
                  <a:ea typeface="Meiryo"/>
                  <a:cs typeface="Meiryo"/>
                  <a:sym typeface="Meiryo"/>
                </a:rPr>
                <a:t>１</a:t>
              </a:r>
              <a:endParaRPr sz="1400" b="0" i="0" u="none" strike="noStrike" cap="none">
                <a:solidFill>
                  <a:srgbClr val="000000"/>
                </a:solidFill>
                <a:latin typeface="Meiryo"/>
                <a:ea typeface="Meiryo"/>
                <a:cs typeface="Meiryo"/>
                <a:sym typeface="Meiryo"/>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086" name="四角形 511"/>
          <p:cNvSpPr/>
          <p:nvPr/>
        </p:nvSpPr>
        <p:spPr>
          <a:xfrm>
            <a:off x="375315" y="84847"/>
            <a:ext cx="10251600" cy="624600"/>
          </a:xfrm>
          <a:prstGeom prst="rect">
            <a:avLst/>
          </a:prstGeom>
          <a:noFill/>
          <a:ln>
            <a:noFill/>
          </a:ln>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kumimoji="1" lang="ja-JP" altLang="en-US">
                <a:latin typeface="BIZ UDゴシック"/>
                <a:ea typeface="BIZ UDゴシック"/>
              </a:rPr>
              <a:t>広島県における電子契約の運用</a:t>
            </a:r>
            <a:endParaRPr kumimoji="1" lang="ja-JP" altLang="en-US">
              <a:latin typeface="BIZ UDゴシック"/>
              <a:ea typeface="BIZ UDゴシック"/>
            </a:endParaRPr>
          </a:p>
        </p:txBody>
      </p:sp>
      <p:sp>
        <p:nvSpPr>
          <p:cNvPr id="1087" name="四角形 512"/>
          <p:cNvSpPr/>
          <p:nvPr/>
        </p:nvSpPr>
        <p:spPr>
          <a:xfrm>
            <a:off x="10626912" y="112059"/>
            <a:ext cx="1428750" cy="401544"/>
          </a:xfrm>
          <a:prstGeom prst="rect">
            <a:avLst/>
          </a:prstGeom>
          <a:solidFill>
            <a:schemeClr val="bg1"/>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088" name="四角形 515"/>
          <p:cNvSpPr>
            <a:spLocks noGrp="1"/>
          </p:cNvSpPr>
          <p:nvPr>
            <p:ph type="body" idx="1"/>
          </p:nvPr>
        </p:nvSpPr>
        <p:spPr>
          <a:xfrm>
            <a:off x="721498" y="1205431"/>
            <a:ext cx="10806781" cy="1118919"/>
          </a:xfrm>
          <a:prstGeom prst="roundRect">
            <a:avLst>
              <a:gd name="adj" fmla="val 2800"/>
            </a:avLst>
          </a:prstGeom>
          <a:solidFill>
            <a:srgbClr val="E5EE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513"/>
              <a:buFont typeface="Arial"/>
              <a:buNone/>
            </a:pPr>
            <a:r>
              <a:rPr lang="ja-JP" altLang="en-US" sz="1800" b="1" i="0" u="none" strike="noStrike" cap="none">
                <a:solidFill>
                  <a:schemeClr val="tx1"/>
                </a:solidFill>
                <a:latin typeface="Meiryo"/>
                <a:ea typeface="Meiryo"/>
                <a:cs typeface="Meiryo"/>
                <a:sym typeface="Meiryo"/>
              </a:rPr>
              <a:t>  </a:t>
            </a:r>
            <a:endParaRPr sz="1800" b="1" i="0" u="none" strike="noStrike" cap="none">
              <a:solidFill>
                <a:schemeClr val="tx1"/>
              </a:solidFill>
              <a:latin typeface="BIZ UDゴシック"/>
              <a:ea typeface="BIZ UDゴシック"/>
              <a:cs typeface="Meiryo"/>
              <a:sym typeface="Meiryo"/>
            </a:endParaRPr>
          </a:p>
          <a:p>
            <a:pPr marL="0" marR="0" lvl="0" indent="0" algn="l" rtl="0">
              <a:lnSpc>
                <a:spcPct val="100000"/>
              </a:lnSpc>
              <a:spcBef>
                <a:spcPts val="0"/>
              </a:spcBef>
              <a:spcAft>
                <a:spcPts val="0"/>
              </a:spcAft>
              <a:buClr>
                <a:srgbClr val="000000"/>
              </a:buClr>
              <a:buSzPts val="513"/>
              <a:buFont typeface="Arial"/>
              <a:buNone/>
            </a:pPr>
            <a:r>
              <a:rPr lang="ja-JP" altLang="en-US" sz="1800" b="1" i="0" u="none" strike="noStrike" cap="none">
                <a:solidFill>
                  <a:schemeClr val="tx1"/>
                </a:solidFill>
                <a:latin typeface="Meiryo"/>
                <a:ea typeface="Meiryo"/>
                <a:cs typeface="Meiryo"/>
                <a:sym typeface="Meiryo"/>
              </a:rPr>
              <a:t>　</a:t>
            </a:r>
            <a:r>
              <a:rPr lang="ja-JP" altLang="en-US" sz="2000" b="1" i="0" u="none" strike="noStrike" cap="none">
                <a:solidFill>
                  <a:srgbClr val="FF0000"/>
                </a:solidFill>
                <a:latin typeface="BIZ UDゴシック"/>
                <a:ea typeface="BIZ UDゴシック"/>
                <a:cs typeface="Meiryo"/>
                <a:sym typeface="Meiryo"/>
              </a:rPr>
              <a:t>令和８年４月１日以降</a:t>
            </a:r>
            <a:r>
              <a:rPr lang="ja-JP" altLang="en-US" sz="2000" b="1" i="0" u="none" strike="noStrike" cap="none">
                <a:solidFill>
                  <a:schemeClr val="tx1"/>
                </a:solidFill>
                <a:latin typeface="BIZ UDゴシック"/>
                <a:ea typeface="BIZ UDゴシック"/>
                <a:cs typeface="Meiryo"/>
                <a:sym typeface="Meiryo"/>
              </a:rPr>
              <a:t>に、入札公告、指名通知、見積依頼を行う案件から運用開始</a:t>
            </a:r>
            <a:endParaRPr lang="ja-JP" altLang="en-US" sz="2000" b="1" i="0" u="none" strike="noStrike" cap="none">
              <a:solidFill>
                <a:schemeClr val="tx1"/>
              </a:solidFill>
              <a:latin typeface="Meiryo"/>
              <a:ea typeface="Meiryo"/>
              <a:cs typeface="Meiryo"/>
              <a:sym typeface="Meiryo"/>
            </a:endParaRPr>
          </a:p>
        </p:txBody>
      </p:sp>
      <p:sp>
        <p:nvSpPr>
          <p:cNvPr id="1089" name="Google Shape;140;p21"/>
          <p:cNvSpPr/>
          <p:nvPr/>
        </p:nvSpPr>
        <p:spPr>
          <a:xfrm>
            <a:off x="721077" y="949887"/>
            <a:ext cx="3239244" cy="51108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2000" b="1" i="0" u="none" strike="noStrike" cap="none">
                <a:solidFill>
                  <a:schemeClr val="lt1"/>
                </a:solidFill>
                <a:latin typeface="BIZ UDゴシック"/>
                <a:ea typeface="BIZ UDゴシック"/>
                <a:cs typeface="Malgun Gothic Semilight"/>
                <a:sym typeface="Meiryo"/>
              </a:rPr>
              <a:t>電子契約の運用開始時期</a:t>
            </a:r>
            <a:endParaRPr sz="2000" b="0" i="0" u="none" strike="noStrike" cap="none">
              <a:solidFill>
                <a:srgbClr val="000000"/>
              </a:solidFill>
              <a:latin typeface="BIZ UDゴシック"/>
              <a:ea typeface="BIZ UDゴシック"/>
              <a:cs typeface="Malgun Gothic Semilight"/>
              <a:sym typeface="Meiryo"/>
            </a:endParaRPr>
          </a:p>
        </p:txBody>
      </p:sp>
      <p:sp>
        <p:nvSpPr>
          <p:cNvPr id="1090" name="四角形 517"/>
          <p:cNvSpPr/>
          <p:nvPr/>
        </p:nvSpPr>
        <p:spPr>
          <a:xfrm>
            <a:off x="721077" y="2885470"/>
            <a:ext cx="10806781" cy="3356390"/>
          </a:xfrm>
          <a:prstGeom prst="roundRect">
            <a:avLst>
              <a:gd name="adj" fmla="val 2800"/>
            </a:avLst>
          </a:prstGeom>
          <a:solidFill>
            <a:srgbClr val="E5EEF7"/>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10000"/>
              </a:lnSpc>
              <a:spcBef>
                <a:spcPts val="1000"/>
              </a:spcBef>
              <a:spcAft>
                <a:spcPts val="0"/>
              </a:spcAft>
              <a:buClr>
                <a:schemeClr val="accent1"/>
              </a:buClr>
              <a:buSzPts val="2400"/>
              <a:buFont typeface="Meiryo"/>
              <a:buNone/>
              <a:defRPr sz="2400" b="0" i="0" u="none" strike="noStrike" cap="none">
                <a:solidFill>
                  <a:schemeClr val="dk1"/>
                </a:solidFill>
                <a:latin typeface="Meiryo"/>
                <a:ea typeface="Meiryo"/>
                <a:cs typeface="Meiryo"/>
                <a:sym typeface="Meiryo"/>
              </a:defRPr>
            </a:lvl1pPr>
            <a:lvl2pPr marL="914400" marR="0" lvl="1" indent="-228600" algn="l" rtl="0">
              <a:lnSpc>
                <a:spcPct val="110000"/>
              </a:lnSpc>
              <a:spcBef>
                <a:spcPts val="500"/>
              </a:spcBef>
              <a:spcAft>
                <a:spcPts val="0"/>
              </a:spcAft>
              <a:buClr>
                <a:schemeClr val="accent1"/>
              </a:buClr>
              <a:buSzPts val="2640"/>
              <a:buFont typeface="Meiryo"/>
              <a:buNone/>
              <a:defRPr sz="2200" b="0" i="0" u="none" strike="noStrike" cap="none">
                <a:solidFill>
                  <a:schemeClr val="dk1"/>
                </a:solidFill>
                <a:latin typeface="Meiryo"/>
                <a:ea typeface="Meiryo"/>
                <a:cs typeface="Meiryo"/>
                <a:sym typeface="Meiryo"/>
              </a:defRPr>
            </a:lvl2pPr>
            <a:lvl3pPr marL="1371600" marR="0" lvl="2" indent="-228600" algn="l" rtl="0">
              <a:lnSpc>
                <a:spcPct val="110000"/>
              </a:lnSpc>
              <a:spcBef>
                <a:spcPts val="500"/>
              </a:spcBef>
              <a:spcAft>
                <a:spcPts val="0"/>
              </a:spcAft>
              <a:buClr>
                <a:schemeClr val="accent1"/>
              </a:buClr>
              <a:buSzPts val="2400"/>
              <a:buFont typeface="Meiryo"/>
              <a:buNone/>
              <a:defRPr sz="2000" b="0" i="0" u="none" strike="noStrike" cap="none">
                <a:solidFill>
                  <a:schemeClr val="dk1"/>
                </a:solidFill>
                <a:latin typeface="Meiryo"/>
                <a:ea typeface="Meiryo"/>
                <a:cs typeface="Meiryo"/>
                <a:sym typeface="Meiryo"/>
              </a:defRPr>
            </a:lvl3pPr>
            <a:lvl4pPr marL="1828800" marR="0" lvl="3" indent="-228600" algn="l" rtl="0">
              <a:lnSpc>
                <a:spcPct val="110000"/>
              </a:lnSpc>
              <a:spcBef>
                <a:spcPts val="500"/>
              </a:spcBef>
              <a:spcAft>
                <a:spcPts val="0"/>
              </a:spcAft>
              <a:buClr>
                <a:schemeClr val="accent1"/>
              </a:buClr>
              <a:buSzPts val="2160"/>
              <a:buFont typeface="Arial"/>
              <a:buNone/>
              <a:defRPr sz="1800" b="0" i="0" u="none" strike="noStrike" cap="none">
                <a:solidFill>
                  <a:schemeClr val="dk1"/>
                </a:solidFill>
                <a:latin typeface="Meiryo"/>
                <a:ea typeface="Meiryo"/>
                <a:cs typeface="Meiryo"/>
                <a:sym typeface="Meiryo"/>
              </a:defRPr>
            </a:lvl4pPr>
            <a:lvl5pPr marL="2286000" marR="0" lvl="4" indent="-330200" algn="l" rtl="0">
              <a:lnSpc>
                <a:spcPct val="110000"/>
              </a:lnSpc>
              <a:spcBef>
                <a:spcPts val="500"/>
              </a:spcBef>
              <a:spcAft>
                <a:spcPts val="0"/>
              </a:spcAft>
              <a:buClr>
                <a:schemeClr val="accent2"/>
              </a:buClr>
              <a:buSzPts val="1600"/>
              <a:buFont typeface="Noto Sans Symbols"/>
              <a:buChar char="●"/>
              <a:defRPr sz="1600" b="0" i="0" u="none" strike="noStrike" cap="none">
                <a:solidFill>
                  <a:schemeClr val="dk1"/>
                </a:solidFill>
                <a:latin typeface="Meiryo"/>
                <a:ea typeface="Meiryo"/>
                <a:cs typeface="Meiryo"/>
                <a:sym typeface="Meiryo"/>
              </a:defRPr>
            </a:lvl5pPr>
            <a:lvl6pPr marL="2743200" marR="0" lvl="5"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dk1"/>
                </a:solidFill>
                <a:latin typeface="Meiryo"/>
                <a:ea typeface="Meiryo"/>
                <a:cs typeface="Meiryo"/>
                <a:sym typeface="Meiryo"/>
              </a:defRPr>
            </a:lvl6pPr>
            <a:lvl7pPr marL="3200400" marR="0" lvl="6"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dk1"/>
                </a:solidFill>
                <a:latin typeface="Meiryo"/>
                <a:ea typeface="Meiryo"/>
                <a:cs typeface="Meiryo"/>
                <a:sym typeface="Meiryo"/>
              </a:defRPr>
            </a:lvl7pPr>
            <a:lvl8pPr marL="3657600" marR="0" lvl="7" indent="-342900" algn="l" rtl="0">
              <a:lnSpc>
                <a:spcPct val="90000"/>
              </a:lnSpc>
              <a:spcBef>
                <a:spcPts val="500"/>
              </a:spcBef>
              <a:spcAft>
                <a:spcPts val="0"/>
              </a:spcAft>
              <a:buClr>
                <a:schemeClr val="dk1"/>
              </a:buClr>
              <a:buSzPts val="1800"/>
              <a:buFont typeface="Meiryo"/>
              <a:buChar char="•"/>
              <a:defRPr sz="1400" b="0" i="0" u="none" strike="noStrike" cap="none">
                <a:solidFill>
                  <a:schemeClr val="dk1"/>
                </a:solidFill>
                <a:latin typeface="Meiryo"/>
                <a:ea typeface="Meiryo"/>
                <a:cs typeface="Meiryo"/>
                <a:sym typeface="Meiryo"/>
              </a:defRPr>
            </a:lvl8pPr>
            <a:lvl9pPr marL="4114800" marR="0" lvl="8" indent="-342900" algn="l" rtl="0">
              <a:lnSpc>
                <a:spcPct val="90000"/>
              </a:lnSpc>
              <a:spcBef>
                <a:spcPts val="500"/>
              </a:spcBef>
              <a:spcAft>
                <a:spcPts val="0"/>
              </a:spcAft>
              <a:buClr>
                <a:schemeClr val="dk1"/>
              </a:buClr>
              <a:buSzPts val="1800"/>
              <a:buFont typeface="Meiryo"/>
              <a:buChar char="•"/>
              <a:defRPr sz="1400" b="0" i="0" u="none" strike="noStrike" cap="none">
                <a:solidFill>
                  <a:schemeClr val="dk1"/>
                </a:solidFill>
                <a:latin typeface="Meiryo"/>
                <a:ea typeface="Meiryo"/>
                <a:cs typeface="Meiryo"/>
                <a:sym typeface="Meiryo"/>
              </a:defRPr>
            </a:lvl9pPr>
          </a:lstStyle>
          <a:p>
            <a:pPr marL="0" marR="0" lvl="0" indent="0" algn="l" rtl="0">
              <a:lnSpc>
                <a:spcPct val="100000"/>
              </a:lnSpc>
              <a:spcBef>
                <a:spcPts val="0"/>
              </a:spcBef>
              <a:spcAft>
                <a:spcPts val="0"/>
              </a:spcAft>
              <a:buClr>
                <a:srgbClr val="000000"/>
              </a:buClr>
              <a:buSzPts val="513"/>
              <a:buFont typeface="Arial"/>
              <a:buNone/>
            </a:pPr>
            <a:r>
              <a:rPr lang="ja-JP" altLang="en-US" sz="1800" b="1" i="0" u="none" strike="noStrike" cap="none">
                <a:solidFill>
                  <a:schemeClr val="tx1"/>
                </a:solidFill>
                <a:latin typeface="Meiryo"/>
                <a:ea typeface="Meiryo"/>
                <a:cs typeface="Meiryo"/>
                <a:sym typeface="Meiryo"/>
              </a:rPr>
              <a:t>  </a:t>
            </a:r>
            <a:endParaRPr sz="1800" b="1" i="0" u="none" strike="noStrike" cap="none">
              <a:solidFill>
                <a:schemeClr val="tx1"/>
              </a:solidFill>
              <a:latin typeface="BIZ UDゴシック"/>
              <a:ea typeface="BIZ UDゴシック"/>
              <a:cs typeface="Meiryo"/>
              <a:sym typeface="Meiryo"/>
            </a:endParaRPr>
          </a:p>
          <a:p>
            <a:pPr marL="0" marR="0" lvl="0" indent="0" algn="l" rtl="0">
              <a:lnSpc>
                <a:spcPts val="2800"/>
              </a:lnSpc>
              <a:spcBef>
                <a:spcPts val="0"/>
              </a:spcBef>
              <a:spcAft>
                <a:spcPts val="0"/>
              </a:spcAft>
              <a:buClr>
                <a:srgbClr val="000000"/>
              </a:buClr>
              <a:buSzPts val="513"/>
              <a:buFont typeface="Arial"/>
              <a:buNone/>
            </a:pPr>
            <a:r>
              <a:rPr lang="ja-JP" altLang="en-US" sz="1800" b="1" i="0" u="none" strike="noStrike" cap="none">
                <a:solidFill>
                  <a:schemeClr val="tx1"/>
                </a:solidFill>
                <a:latin typeface="Meiryo"/>
                <a:ea typeface="Meiryo"/>
                <a:cs typeface="Meiryo"/>
                <a:sym typeface="Meiryo"/>
              </a:rPr>
              <a:t>　</a:t>
            </a:r>
            <a:r>
              <a:rPr lang="ja-JP" altLang="en-US" sz="2000" b="1" i="0" u="none" strike="noStrike" cap="none">
                <a:solidFill>
                  <a:schemeClr val="tx1"/>
                </a:solidFill>
                <a:latin typeface="BIZ UDゴシック"/>
                <a:ea typeface="BIZ UDゴシック"/>
                <a:cs typeface="Meiryo"/>
                <a:sym typeface="Meiryo"/>
              </a:rPr>
              <a:t>○</a:t>
            </a:r>
            <a:r>
              <a:rPr lang="ja-JP" altLang="en-US" sz="2000" b="1" i="0" u="none" strike="noStrike" cap="none">
                <a:solidFill>
                  <a:srgbClr val="FF0000"/>
                </a:solidFill>
                <a:latin typeface="BIZ UDゴシック"/>
                <a:ea typeface="BIZ UDゴシック"/>
                <a:cs typeface="Meiryo"/>
                <a:sym typeface="Meiryo"/>
              </a:rPr>
              <a:t>本庁の知事部局</a:t>
            </a:r>
            <a:r>
              <a:rPr lang="ja-JP" altLang="en-US" sz="2000" b="1" i="0" u="none" strike="noStrike" cap="none">
                <a:solidFill>
                  <a:schemeClr val="tx1"/>
                </a:solidFill>
                <a:latin typeface="BIZ UDゴシック"/>
                <a:ea typeface="BIZ UDゴシック"/>
                <a:cs typeface="Meiryo"/>
                <a:sym typeface="Meiryo"/>
              </a:rPr>
              <a:t>において</a:t>
            </a:r>
            <a:r>
              <a:rPr lang="ja-JP" altLang="en-US" sz="2000" b="1" i="0" u="none" strike="noStrike" cap="none">
                <a:solidFill>
                  <a:srgbClr val="FF0000"/>
                </a:solidFill>
                <a:latin typeface="BIZ UDゴシック"/>
                <a:ea typeface="BIZ UDゴシック"/>
                <a:cs typeface="Meiryo"/>
                <a:sym typeface="Meiryo"/>
              </a:rPr>
              <a:t>「広島県知事」名で発注</a:t>
            </a:r>
            <a:r>
              <a:rPr lang="ja-JP" altLang="en-US" sz="2000" b="1" i="0" u="none" strike="noStrike" cap="none">
                <a:solidFill>
                  <a:schemeClr val="tx1"/>
                </a:solidFill>
                <a:latin typeface="BIZ UDゴシック"/>
                <a:ea typeface="BIZ UDゴシック"/>
                <a:cs typeface="Meiryo"/>
                <a:sym typeface="Meiryo"/>
              </a:rPr>
              <a:t>する</a:t>
            </a:r>
            <a:r>
              <a:rPr lang="ja-JP" altLang="en-US" sz="2000" b="1" i="0" u="none" strike="noStrike" cap="none">
                <a:solidFill>
                  <a:srgbClr val="FF0000"/>
                </a:solidFill>
                <a:latin typeface="BIZ UDゴシック"/>
                <a:ea typeface="BIZ UDゴシック"/>
                <a:cs typeface="Meiryo"/>
                <a:sym typeface="Meiryo"/>
              </a:rPr>
              <a:t>物品（購入・リース）</a:t>
            </a:r>
            <a:r>
              <a:rPr lang="ja-JP" altLang="en-US" sz="2000" b="1" i="0" u="none" strike="noStrike" cap="none">
                <a:solidFill>
                  <a:schemeClr val="tx1"/>
                </a:solidFill>
                <a:latin typeface="BIZ UDゴシック"/>
                <a:ea typeface="BIZ UDゴシック"/>
                <a:cs typeface="Meiryo"/>
                <a:sym typeface="Meiryo"/>
              </a:rPr>
              <a:t>、</a:t>
            </a:r>
            <a:r>
              <a:rPr lang="ja-JP" altLang="en-US" sz="2000" b="1" i="0" u="none" strike="noStrike" cap="none">
                <a:solidFill>
                  <a:srgbClr val="FF0000"/>
                </a:solidFill>
                <a:latin typeface="BIZ UDゴシック"/>
                <a:ea typeface="BIZ UDゴシック"/>
                <a:cs typeface="Meiryo"/>
                <a:sym typeface="Meiryo"/>
              </a:rPr>
              <a:t>委託・役</a:t>
            </a:r>
            <a:endParaRPr lang="ja-JP" altLang="en-US" sz="2000" b="1" i="0" u="none" strike="noStrike" cap="none">
              <a:solidFill>
                <a:srgbClr val="FF0000"/>
              </a:solidFill>
              <a:latin typeface="Meiryo"/>
              <a:ea typeface="Meiryo"/>
              <a:cs typeface="Meiryo"/>
              <a:sym typeface="Meiryo"/>
            </a:endParaRPr>
          </a:p>
          <a:p>
            <a:pPr marL="0" marR="0" lvl="0" indent="0" algn="l" rtl="0">
              <a:lnSpc>
                <a:spcPts val="2800"/>
              </a:lnSpc>
              <a:spcBef>
                <a:spcPts val="0"/>
              </a:spcBef>
              <a:spcAft>
                <a:spcPts val="0"/>
              </a:spcAft>
              <a:buClr>
                <a:srgbClr val="000000"/>
              </a:buClr>
              <a:buSzPts val="513"/>
              <a:buFont typeface="Arial"/>
              <a:buNone/>
            </a:pPr>
            <a:r>
              <a:rPr lang="ja-JP" altLang="en-US" sz="2000" b="1" i="0" u="none" strike="noStrike" cap="none">
                <a:solidFill>
                  <a:srgbClr val="FF0000"/>
                </a:solidFill>
                <a:latin typeface="BIZ UDゴシック"/>
                <a:ea typeface="BIZ UDゴシック"/>
                <a:cs typeface="Meiryo"/>
                <a:sym typeface="Meiryo"/>
              </a:rPr>
              <a:t>　</a:t>
            </a:r>
            <a:r>
              <a:rPr lang="ja-JP" altLang="en-US" sz="2000" b="1" i="0" u="none" strike="noStrike" cap="none">
                <a:solidFill>
                  <a:srgbClr val="FF0000"/>
                </a:solidFill>
                <a:latin typeface="BIZ UDゴシック"/>
                <a:ea typeface="BIZ UDゴシック"/>
                <a:cs typeface="Meiryo"/>
                <a:sym typeface="Meiryo"/>
              </a:rPr>
              <a:t>務業務</a:t>
            </a:r>
            <a:r>
              <a:rPr lang="ja-JP" altLang="en-US" sz="2000" b="1" i="0" u="none" strike="noStrike" cap="none">
                <a:solidFill>
                  <a:schemeClr val="tx1"/>
                </a:solidFill>
                <a:latin typeface="BIZ UDゴシック"/>
                <a:ea typeface="BIZ UDゴシック"/>
                <a:cs typeface="Meiryo"/>
                <a:sym typeface="Meiryo"/>
              </a:rPr>
              <a:t>に係る契約が対象となります。</a:t>
            </a:r>
            <a:endParaRPr lang="ja-JP" altLang="en-US" sz="2000" b="1" i="0" u="none" strike="noStrike" cap="none">
              <a:solidFill>
                <a:schemeClr val="tx1"/>
              </a:solidFill>
              <a:latin typeface="BIZ UDゴシック"/>
              <a:ea typeface="BIZ UDゴシック"/>
              <a:cs typeface="Meiryo"/>
              <a:sym typeface="Meiryo"/>
            </a:endParaRPr>
          </a:p>
          <a:p>
            <a:pPr marL="0" marR="0" lvl="0" indent="0" algn="l" rtl="0">
              <a:lnSpc>
                <a:spcPts val="2800"/>
              </a:lnSpc>
              <a:spcBef>
                <a:spcPts val="0"/>
              </a:spcBef>
              <a:spcAft>
                <a:spcPts val="0"/>
              </a:spcAft>
              <a:buClr>
                <a:srgbClr val="000000"/>
              </a:buClr>
              <a:buSzPts val="513"/>
              <a:buFont typeface="Arial"/>
              <a:buNone/>
            </a:pPr>
            <a:r>
              <a:rPr lang="ja-JP" altLang="en-US" sz="2000" b="1" i="0" u="none" strike="noStrike" cap="none">
                <a:solidFill>
                  <a:srgbClr val="FF0000"/>
                </a:solidFill>
                <a:latin typeface="BIZ UDゴシック"/>
                <a:ea typeface="BIZ UDゴシック"/>
                <a:cs typeface="Meiryo"/>
                <a:sym typeface="Meiryo"/>
              </a:rPr>
              <a:t>　</a:t>
            </a:r>
            <a:r>
              <a:rPr lang="ja-JP" altLang="en-US" sz="2000" b="1" i="0" u="none" strike="noStrike" cap="none">
                <a:solidFill>
                  <a:schemeClr val="tx1"/>
                </a:solidFill>
                <a:latin typeface="BIZ UDゴシック"/>
                <a:ea typeface="BIZ UDゴシック"/>
                <a:cs typeface="Meiryo"/>
                <a:sym typeface="Meiryo"/>
              </a:rPr>
              <a:t>○ただし、</a:t>
            </a:r>
            <a:r>
              <a:rPr lang="ja-JP" altLang="en-US" sz="2000" b="1" i="0" u="none" strike="noStrike" cap="none">
                <a:solidFill>
                  <a:srgbClr val="FF0000"/>
                </a:solidFill>
                <a:latin typeface="BIZ UDゴシック"/>
                <a:ea typeface="BIZ UDゴシック"/>
                <a:cs typeface="Meiryo"/>
                <a:sym typeface="Meiryo"/>
              </a:rPr>
              <a:t>次のような場合は対象外</a:t>
            </a:r>
            <a:r>
              <a:rPr lang="ja-JP" altLang="en-US" sz="2000" b="1" i="0" u="none" strike="noStrike" cap="none">
                <a:solidFill>
                  <a:schemeClr val="tx1"/>
                </a:solidFill>
                <a:latin typeface="BIZ UDゴシック"/>
                <a:ea typeface="BIZ UDゴシック"/>
                <a:cs typeface="Meiryo"/>
                <a:sym typeface="Meiryo"/>
              </a:rPr>
              <a:t>とし、従来どおり紙による契約書により契約します。</a:t>
            </a:r>
            <a:endParaRPr lang="ja-JP" altLang="en-US" sz="2000" b="1" i="0" u="none" strike="noStrike" cap="none">
              <a:solidFill>
                <a:schemeClr val="tx1"/>
              </a:solidFill>
              <a:latin typeface="BIZ UDゴシック"/>
              <a:ea typeface="BIZ UDゴシック"/>
              <a:cs typeface="Meiryo"/>
              <a:sym typeface="Meiryo"/>
            </a:endParaRPr>
          </a:p>
          <a:p>
            <a:pPr marL="0" marR="0" lvl="0" indent="0" algn="l" rtl="0">
              <a:lnSpc>
                <a:spcPts val="2800"/>
              </a:lnSpc>
              <a:spcBef>
                <a:spcPts val="0"/>
              </a:spcBef>
              <a:spcAft>
                <a:spcPts val="0"/>
              </a:spcAft>
              <a:buClr>
                <a:srgbClr val="000000"/>
              </a:buClr>
              <a:buSzPts val="513"/>
              <a:buFont typeface="Arial"/>
              <a:buNone/>
            </a:pPr>
            <a:r>
              <a:rPr lang="ja-JP" altLang="en-US" sz="2000" b="1" i="0" u="none" strike="noStrike" cap="none">
                <a:solidFill>
                  <a:schemeClr val="tx1"/>
                </a:solidFill>
                <a:latin typeface="BIZ UDゴシック"/>
                <a:ea typeface="BIZ UDゴシック"/>
                <a:cs typeface="Meiryo"/>
                <a:sym typeface="Meiryo"/>
              </a:rPr>
              <a:t>　　</a:t>
            </a:r>
            <a:r>
              <a:rPr lang="ja-JP" altLang="en-US" sz="2000" b="1" i="0" u="none" strike="noStrike" cap="none">
                <a:solidFill>
                  <a:schemeClr val="tx1"/>
                </a:solidFill>
                <a:latin typeface="BIZ UDゴシック"/>
                <a:ea typeface="BIZ UDゴシック"/>
                <a:cs typeface="Meiryo"/>
                <a:sym typeface="Meiryo"/>
              </a:rPr>
              <a:t>①　発注者が電子契約により契約締結を希望しない場合</a:t>
            </a:r>
            <a:endParaRPr lang="ja-JP" altLang="en-US" sz="2000" b="1" i="0" u="none" strike="noStrike" cap="none">
              <a:solidFill>
                <a:schemeClr val="tx1"/>
              </a:solidFill>
              <a:latin typeface="BIZ UDゴシック"/>
              <a:ea typeface="BIZ UDゴシック"/>
              <a:cs typeface="Meiryo"/>
              <a:sym typeface="Meiryo"/>
            </a:endParaRPr>
          </a:p>
          <a:p>
            <a:pPr marL="0" marR="0" lvl="0" indent="0" algn="l" rtl="0">
              <a:lnSpc>
                <a:spcPts val="2800"/>
              </a:lnSpc>
              <a:spcBef>
                <a:spcPts val="0"/>
              </a:spcBef>
              <a:spcAft>
                <a:spcPts val="0"/>
              </a:spcAft>
              <a:buClr>
                <a:srgbClr val="000000"/>
              </a:buClr>
              <a:buSzPts val="513"/>
              <a:buFont typeface="Arial"/>
              <a:buNone/>
            </a:pPr>
            <a:r>
              <a:rPr lang="ja-JP" altLang="en-US" sz="2000" b="1" i="0" u="none" strike="noStrike" cap="none">
                <a:solidFill>
                  <a:schemeClr val="tx1"/>
                </a:solidFill>
                <a:latin typeface="BIZ UDゴシック"/>
                <a:ea typeface="BIZ UDゴシック"/>
                <a:cs typeface="Meiryo"/>
                <a:sym typeface="Meiryo"/>
              </a:rPr>
              <a:t> </a:t>
            </a:r>
            <a:r>
              <a:rPr lang="ja-JP" altLang="en-US" sz="2000" b="1" i="0" u="none" strike="noStrike" cap="none">
                <a:solidFill>
                  <a:schemeClr val="tx1"/>
                </a:solidFill>
                <a:latin typeface="BIZ UDゴシック"/>
                <a:ea typeface="BIZ UDゴシック"/>
                <a:cs typeface="Meiryo"/>
                <a:sym typeface="Meiryo"/>
              </a:rPr>
              <a:t> </a:t>
            </a:r>
            <a:r>
              <a:rPr lang="ja-JP" altLang="en-US" sz="2000" b="1" i="0" u="none" strike="noStrike" cap="none">
                <a:solidFill>
                  <a:schemeClr val="tx1"/>
                </a:solidFill>
                <a:latin typeface="BIZ UDゴシック"/>
                <a:ea typeface="BIZ UDゴシック"/>
                <a:cs typeface="Meiryo"/>
                <a:sym typeface="Meiryo"/>
              </a:rPr>
              <a:t> </a:t>
            </a:r>
            <a:r>
              <a:rPr lang="ja-JP" altLang="en-US" sz="2000" b="1" i="0" u="none" strike="noStrike" cap="none">
                <a:solidFill>
                  <a:schemeClr val="tx1"/>
                </a:solidFill>
                <a:latin typeface="BIZ UDゴシック"/>
                <a:ea typeface="BIZ UDゴシック"/>
                <a:cs typeface="Meiryo"/>
                <a:sym typeface="Meiryo"/>
              </a:rPr>
              <a:t> ②　法令等の規定により書面の契約書が必須となる場合</a:t>
            </a:r>
            <a:endParaRPr lang="ja-JP" altLang="en-US" sz="2000" b="1" i="0" u="none" strike="noStrike" cap="none">
              <a:solidFill>
                <a:schemeClr val="tx1"/>
              </a:solidFill>
              <a:latin typeface="BIZ UDゴシック"/>
              <a:ea typeface="BIZ UDゴシック"/>
              <a:cs typeface="Meiryo"/>
              <a:sym typeface="Meiryo"/>
            </a:endParaRPr>
          </a:p>
          <a:p>
            <a:pPr marL="0" marR="0" lvl="0" indent="0" algn="l" rtl="0">
              <a:lnSpc>
                <a:spcPts val="2800"/>
              </a:lnSpc>
              <a:spcBef>
                <a:spcPts val="0"/>
              </a:spcBef>
              <a:spcAft>
                <a:spcPts val="0"/>
              </a:spcAft>
              <a:buClr>
                <a:srgbClr val="000000"/>
              </a:buClr>
              <a:buSzPts val="513"/>
              <a:buFont typeface="Arial"/>
              <a:buNone/>
            </a:pPr>
            <a:r>
              <a:rPr lang="ja-JP" altLang="en-US" sz="2000" b="1" i="0" u="none" strike="noStrike" cap="none">
                <a:solidFill>
                  <a:schemeClr val="tx1"/>
                </a:solidFill>
                <a:latin typeface="BIZ UDゴシック"/>
                <a:ea typeface="BIZ UDゴシック"/>
                <a:cs typeface="Meiryo"/>
                <a:sym typeface="Meiryo"/>
              </a:rPr>
              <a:t>　</a:t>
            </a:r>
            <a:r>
              <a:rPr lang="ja-JP" altLang="en-US" sz="2000" b="1" i="0" u="none" strike="noStrike" cap="none">
                <a:solidFill>
                  <a:schemeClr val="tx1"/>
                </a:solidFill>
                <a:latin typeface="BIZ UDゴシック"/>
                <a:ea typeface="BIZ UDゴシック"/>
                <a:cs typeface="Meiryo"/>
                <a:sym typeface="Meiryo"/>
              </a:rPr>
              <a:t>　③</a:t>
            </a:r>
            <a:r>
              <a:rPr lang="ja-JP" altLang="en-US" sz="2000" b="1" i="0" u="none" strike="noStrike" cap="none">
                <a:solidFill>
                  <a:schemeClr val="tx1"/>
                </a:solidFill>
                <a:latin typeface="BIZ UDゴシック"/>
                <a:ea typeface="BIZ UDゴシック"/>
                <a:cs typeface="Meiryo"/>
                <a:sym typeface="Meiryo"/>
              </a:rPr>
              <a:t>　</a:t>
            </a:r>
            <a:r>
              <a:rPr lang="ja-JP" altLang="en-US" sz="2000" b="1" i="0" u="none" strike="noStrike" cap="none">
                <a:solidFill>
                  <a:schemeClr val="tx1"/>
                </a:solidFill>
                <a:latin typeface="BIZ UDゴシック"/>
                <a:ea typeface="BIZ UDゴシック"/>
                <a:cs typeface="Meiryo"/>
                <a:sym typeface="Meiryo"/>
              </a:rPr>
              <a:t>契約期間が１０年を超える場合（契約期間の定めのないものを含む。）</a:t>
            </a:r>
            <a:endParaRPr lang="ja-JP" altLang="en-US" sz="2000" b="1" i="0" u="none" strike="noStrike" cap="none">
              <a:solidFill>
                <a:schemeClr val="tx1"/>
              </a:solidFill>
              <a:latin typeface="BIZ UDゴシック"/>
              <a:ea typeface="BIZ UDゴシック"/>
              <a:cs typeface="Meiryo"/>
              <a:sym typeface="Meiryo"/>
            </a:endParaRPr>
          </a:p>
          <a:p>
            <a:pPr marL="0" marR="0" lvl="0" indent="0" algn="l" rtl="0">
              <a:lnSpc>
                <a:spcPts val="2800"/>
              </a:lnSpc>
              <a:spcBef>
                <a:spcPts val="0"/>
              </a:spcBef>
              <a:spcAft>
                <a:spcPts val="0"/>
              </a:spcAft>
              <a:buClr>
                <a:srgbClr val="000000"/>
              </a:buClr>
              <a:buSzPts val="513"/>
              <a:buFont typeface="Arial"/>
              <a:buNone/>
            </a:pPr>
            <a:r>
              <a:rPr lang="ja-JP" altLang="en-US" sz="2000" b="1" i="0" u="none" strike="noStrike" cap="none">
                <a:solidFill>
                  <a:schemeClr val="tx1"/>
                </a:solidFill>
                <a:latin typeface="BIZ UDゴシック"/>
                <a:ea typeface="BIZ UDゴシック"/>
                <a:cs typeface="Meiryo"/>
                <a:sym typeface="Meiryo"/>
              </a:rPr>
              <a:t>　</a:t>
            </a:r>
            <a:r>
              <a:rPr lang="ja-JP" altLang="en-US" sz="2000" b="1" i="0" u="none" strike="noStrike" cap="none">
                <a:solidFill>
                  <a:schemeClr val="tx1"/>
                </a:solidFill>
                <a:latin typeface="BIZ UDゴシック"/>
                <a:ea typeface="BIZ UDゴシック"/>
                <a:cs typeface="Meiryo"/>
                <a:sym typeface="Meiryo"/>
              </a:rPr>
              <a:t>　④</a:t>
            </a:r>
            <a:r>
              <a:rPr lang="ja-JP" altLang="en-US" sz="2000" b="1" i="0" u="none" strike="noStrike" cap="none">
                <a:solidFill>
                  <a:schemeClr val="tx1"/>
                </a:solidFill>
                <a:latin typeface="BIZ UDゴシック"/>
                <a:ea typeface="BIZ UDゴシック"/>
                <a:cs typeface="Meiryo"/>
                <a:sym typeface="Meiryo"/>
              </a:rPr>
              <a:t>　</a:t>
            </a:r>
            <a:r>
              <a:rPr lang="ja-JP" altLang="en-US" sz="2000" b="1" i="0" u="none" strike="noStrike" cap="none">
                <a:solidFill>
                  <a:schemeClr val="tx1"/>
                </a:solidFill>
                <a:latin typeface="BIZ UDゴシック"/>
                <a:ea typeface="BIZ UDゴシック"/>
                <a:cs typeface="Meiryo"/>
                <a:sym typeface="Meiryo"/>
              </a:rPr>
              <a:t>契約書</a:t>
            </a:r>
            <a:r>
              <a:rPr lang="ja-JP" altLang="en-US" sz="2000" b="1" i="0" u="none" strike="noStrike" cap="none">
                <a:solidFill>
                  <a:schemeClr val="tx1"/>
                </a:solidFill>
                <a:latin typeface="BIZ UDゴシック"/>
                <a:ea typeface="BIZ UDゴシック"/>
                <a:cs typeface="Meiryo"/>
                <a:sym typeface="Meiryo"/>
              </a:rPr>
              <a:t>の</a:t>
            </a:r>
            <a:r>
              <a:rPr lang="ja-JP" altLang="en-US" sz="2000" b="1" i="0" u="none" strike="noStrike" cap="none">
                <a:solidFill>
                  <a:schemeClr val="tx1"/>
                </a:solidFill>
                <a:latin typeface="BIZ UDゴシック"/>
                <a:ea typeface="BIZ UDゴシック"/>
                <a:cs typeface="Meiryo"/>
                <a:sym typeface="Meiryo"/>
              </a:rPr>
              <a:t>電子</a:t>
            </a:r>
            <a:r>
              <a:rPr lang="ja-JP" altLang="en-US" sz="2000" b="1" i="0" u="none" strike="noStrike" cap="none">
                <a:solidFill>
                  <a:schemeClr val="tx1"/>
                </a:solidFill>
                <a:latin typeface="BIZ UDゴシック"/>
                <a:ea typeface="BIZ UDゴシック"/>
                <a:cs typeface="Meiryo"/>
                <a:sym typeface="Meiryo"/>
              </a:rPr>
              <a:t>データ</a:t>
            </a:r>
            <a:r>
              <a:rPr lang="ja-JP" altLang="en-US" sz="2000" b="1" i="0" u="none" strike="noStrike" cap="none">
                <a:solidFill>
                  <a:schemeClr val="tx1"/>
                </a:solidFill>
                <a:latin typeface="BIZ UDゴシック"/>
                <a:ea typeface="BIZ UDゴシック"/>
                <a:cs typeface="Meiryo"/>
                <a:sym typeface="Meiryo"/>
              </a:rPr>
              <a:t>が</a:t>
            </a:r>
            <a:r>
              <a:rPr lang="ja-JP" altLang="en-US" sz="2000" b="1" i="0" u="none" strike="noStrike" cap="none">
                <a:solidFill>
                  <a:schemeClr val="tx1"/>
                </a:solidFill>
                <a:latin typeface="BIZ UDゴシック"/>
                <a:ea typeface="BIZ UDゴシック"/>
                <a:cs typeface="Meiryo"/>
                <a:sym typeface="Meiryo"/>
              </a:rPr>
              <a:t>電子</a:t>
            </a:r>
            <a:r>
              <a:rPr lang="ja-JP" altLang="en-US" sz="2000" b="1" i="0" u="none" strike="noStrike" cap="none">
                <a:solidFill>
                  <a:schemeClr val="tx1"/>
                </a:solidFill>
                <a:latin typeface="BIZ UDゴシック"/>
                <a:ea typeface="BIZ UDゴシック"/>
                <a:cs typeface="Meiryo"/>
                <a:sym typeface="Meiryo"/>
              </a:rPr>
              <a:t>契約</a:t>
            </a:r>
            <a:r>
              <a:rPr lang="ja-JP" altLang="en-US" sz="2000" b="1" i="0" u="none" strike="noStrike" cap="none">
                <a:solidFill>
                  <a:schemeClr val="tx1"/>
                </a:solidFill>
                <a:latin typeface="BIZ UDゴシック"/>
                <a:ea typeface="BIZ UDゴシック"/>
                <a:cs typeface="Meiryo"/>
                <a:sym typeface="Meiryo"/>
              </a:rPr>
              <a:t>サービス</a:t>
            </a:r>
            <a:r>
              <a:rPr lang="ja-JP" altLang="en-US" sz="2000" b="1" i="0" u="none" strike="noStrike" cap="none">
                <a:solidFill>
                  <a:schemeClr val="tx1"/>
                </a:solidFill>
                <a:latin typeface="BIZ UDゴシック"/>
                <a:ea typeface="BIZ UDゴシック"/>
                <a:cs typeface="Meiryo"/>
                <a:sym typeface="Meiryo"/>
              </a:rPr>
              <a:t>の</a:t>
            </a:r>
            <a:r>
              <a:rPr lang="ja-JP" altLang="en-US" sz="2000" b="1" i="0" u="none" strike="noStrike" cap="none">
                <a:solidFill>
                  <a:schemeClr val="tx1"/>
                </a:solidFill>
                <a:latin typeface="BIZ UDゴシック"/>
                <a:ea typeface="BIZ UDゴシック"/>
                <a:cs typeface="Meiryo"/>
                <a:sym typeface="Meiryo"/>
              </a:rPr>
              <a:t>容量</a:t>
            </a:r>
            <a:r>
              <a:rPr lang="ja-JP" altLang="en-US" sz="2000" b="1" i="0" u="none" strike="noStrike" cap="none">
                <a:solidFill>
                  <a:schemeClr val="tx1"/>
                </a:solidFill>
                <a:latin typeface="BIZ UDゴシック"/>
                <a:ea typeface="BIZ UDゴシック"/>
                <a:cs typeface="Meiryo"/>
                <a:sym typeface="Meiryo"/>
              </a:rPr>
              <a:t>上限</a:t>
            </a:r>
            <a:r>
              <a:rPr lang="ja-JP" altLang="en-US" sz="2000" b="1" i="0" u="none" strike="noStrike" cap="none">
                <a:solidFill>
                  <a:schemeClr val="tx1"/>
                </a:solidFill>
                <a:latin typeface="BIZ UDゴシック"/>
                <a:ea typeface="BIZ UDゴシック"/>
                <a:cs typeface="Meiryo"/>
                <a:sym typeface="Meiryo"/>
              </a:rPr>
              <a:t>を</a:t>
            </a:r>
            <a:r>
              <a:rPr lang="ja-JP" altLang="en-US" sz="2000" b="1" i="0" u="none" strike="noStrike" cap="none">
                <a:solidFill>
                  <a:schemeClr val="tx1"/>
                </a:solidFill>
                <a:latin typeface="BIZ UDゴシック"/>
                <a:ea typeface="BIZ UDゴシック"/>
                <a:cs typeface="Meiryo"/>
                <a:sym typeface="Meiryo"/>
              </a:rPr>
              <a:t>超える</a:t>
            </a:r>
            <a:r>
              <a:rPr lang="ja-JP" altLang="en-US" sz="2000" b="1" i="0" u="none" strike="noStrike" cap="none">
                <a:solidFill>
                  <a:schemeClr val="tx1"/>
                </a:solidFill>
                <a:latin typeface="BIZ UDゴシック"/>
                <a:ea typeface="BIZ UDゴシック"/>
                <a:cs typeface="Meiryo"/>
                <a:sym typeface="Meiryo"/>
              </a:rPr>
              <a:t>場合</a:t>
            </a:r>
            <a:r>
              <a:rPr lang="ja-JP" altLang="en-US" sz="2000" b="1" i="0" u="none" strike="noStrike" cap="none">
                <a:solidFill>
                  <a:schemeClr val="tx1"/>
                </a:solidFill>
                <a:latin typeface="BIZ UDゴシック"/>
                <a:ea typeface="BIZ UDゴシック"/>
                <a:cs typeface="Meiryo"/>
                <a:sym typeface="Meiryo"/>
              </a:rPr>
              <a:t>など</a:t>
            </a:r>
            <a:r>
              <a:rPr lang="ja-JP" altLang="en-US" sz="2000" b="1" i="0" u="none" strike="noStrike" cap="none">
                <a:solidFill>
                  <a:schemeClr val="tx1"/>
                </a:solidFill>
                <a:latin typeface="BIZ UDゴシック"/>
                <a:ea typeface="BIZ UDゴシック"/>
                <a:cs typeface="Meiryo"/>
                <a:sym typeface="Meiryo"/>
              </a:rPr>
              <a:t>電子</a:t>
            </a:r>
            <a:r>
              <a:rPr lang="ja-JP" altLang="en-US" sz="2000" b="1" i="0" u="none" strike="noStrike" cap="none">
                <a:solidFill>
                  <a:schemeClr val="tx1"/>
                </a:solidFill>
                <a:latin typeface="BIZ UDゴシック"/>
                <a:ea typeface="BIZ UDゴシック"/>
                <a:cs typeface="Meiryo"/>
                <a:sym typeface="Meiryo"/>
              </a:rPr>
              <a:t>契約によ</a:t>
            </a:r>
            <a:endParaRPr lang="ja-JP" altLang="en-US" sz="2000" b="1" i="0" u="none" strike="noStrike" cap="none">
              <a:solidFill>
                <a:schemeClr val="tx1"/>
              </a:solidFill>
              <a:latin typeface="BIZ UDゴシック"/>
              <a:ea typeface="BIZ UDゴシック"/>
              <a:cs typeface="Meiryo"/>
              <a:sym typeface="Meiryo"/>
            </a:endParaRPr>
          </a:p>
          <a:p>
            <a:pPr marL="0" marR="0" lvl="0" indent="0" algn="l" rtl="0">
              <a:lnSpc>
                <a:spcPts val="2800"/>
              </a:lnSpc>
              <a:spcBef>
                <a:spcPts val="0"/>
              </a:spcBef>
              <a:spcAft>
                <a:spcPts val="0"/>
              </a:spcAft>
              <a:buClr>
                <a:srgbClr val="000000"/>
              </a:buClr>
              <a:buSzPts val="513"/>
              <a:buFont typeface="Arial"/>
              <a:buNone/>
            </a:pPr>
            <a:r>
              <a:rPr lang="ja-JP" altLang="en-US" sz="2000" b="1" i="0" u="none" strike="noStrike" cap="none">
                <a:solidFill>
                  <a:schemeClr val="tx1"/>
                </a:solidFill>
                <a:latin typeface="BIZ UDゴシック"/>
                <a:ea typeface="BIZ UDゴシック"/>
                <a:cs typeface="Meiryo"/>
                <a:sym typeface="Meiryo"/>
              </a:rPr>
              <a:t>　</a:t>
            </a:r>
            <a:r>
              <a:rPr lang="ja-JP" altLang="en-US" sz="2000" b="1" i="0" u="none" strike="noStrike" cap="none">
                <a:solidFill>
                  <a:schemeClr val="tx1"/>
                </a:solidFill>
                <a:latin typeface="BIZ UDゴシック"/>
                <a:ea typeface="BIZ UDゴシック"/>
                <a:cs typeface="Meiryo"/>
                <a:sym typeface="Meiryo"/>
              </a:rPr>
              <a:t>　</a:t>
            </a:r>
            <a:r>
              <a:rPr lang="ja-JP" altLang="en-US" sz="2000" b="1" i="0" u="none" strike="noStrike" cap="none">
                <a:solidFill>
                  <a:schemeClr val="tx1"/>
                </a:solidFill>
                <a:latin typeface="BIZ UDゴシック"/>
                <a:ea typeface="BIZ UDゴシック"/>
                <a:cs typeface="Meiryo"/>
                <a:sym typeface="Meiryo"/>
              </a:rPr>
              <a:t>　</a:t>
            </a:r>
            <a:r>
              <a:rPr lang="ja-JP" altLang="en-US" sz="2000" b="1" i="0" u="none" strike="noStrike" cap="none">
                <a:solidFill>
                  <a:schemeClr val="tx1"/>
                </a:solidFill>
                <a:latin typeface="BIZ UDゴシック"/>
                <a:ea typeface="BIZ UDゴシック"/>
                <a:cs typeface="Meiryo"/>
                <a:sym typeface="Meiryo"/>
              </a:rPr>
              <a:t>り</a:t>
            </a:r>
            <a:r>
              <a:rPr lang="ja-JP" altLang="en-US" sz="2000" b="1" i="0" u="none" strike="noStrike" cap="none">
                <a:solidFill>
                  <a:schemeClr val="tx1"/>
                </a:solidFill>
                <a:latin typeface="BIZ UDゴシック"/>
                <a:ea typeface="BIZ UDゴシック"/>
                <a:cs typeface="Meiryo"/>
                <a:sym typeface="Meiryo"/>
              </a:rPr>
              <a:t>がたい</a:t>
            </a:r>
            <a:r>
              <a:rPr lang="ja-JP" altLang="en-US" sz="2000" b="1" i="0" u="none" strike="noStrike" cap="none">
                <a:solidFill>
                  <a:schemeClr val="tx1"/>
                </a:solidFill>
                <a:latin typeface="BIZ UDゴシック"/>
                <a:ea typeface="BIZ UDゴシック"/>
                <a:cs typeface="Meiryo"/>
                <a:sym typeface="Meiryo"/>
              </a:rPr>
              <a:t>場合</a:t>
            </a:r>
            <a:endParaRPr lang="ja-JP" altLang="en-US" sz="2000" b="1" i="0" u="none" strike="noStrike" cap="none">
              <a:solidFill>
                <a:schemeClr val="tx1"/>
              </a:solidFill>
              <a:latin typeface="BIZ UDゴシック"/>
              <a:ea typeface="BIZ UDゴシック"/>
              <a:cs typeface="Meiryo"/>
              <a:sym typeface="Meiryo"/>
            </a:endParaRPr>
          </a:p>
        </p:txBody>
      </p:sp>
      <p:sp>
        <p:nvSpPr>
          <p:cNvPr id="1091" name="Google Shape;140;p21"/>
          <p:cNvSpPr/>
          <p:nvPr/>
        </p:nvSpPr>
        <p:spPr>
          <a:xfrm>
            <a:off x="721498" y="2629923"/>
            <a:ext cx="3239244" cy="51108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2000" b="1" i="0" u="none" strike="noStrike" cap="none">
                <a:solidFill>
                  <a:schemeClr val="lt1"/>
                </a:solidFill>
                <a:latin typeface="BIZ UDゴシック"/>
                <a:ea typeface="BIZ UDゴシック"/>
                <a:cs typeface="Malgun Gothic Semilight"/>
                <a:sym typeface="Meiryo"/>
              </a:rPr>
              <a:t>電子契約の対象</a:t>
            </a:r>
            <a:endParaRPr sz="2000" b="0" i="0" u="none" strike="noStrike" cap="none">
              <a:solidFill>
                <a:srgbClr val="000000"/>
              </a:solidFill>
              <a:latin typeface="BIZ UDゴシック"/>
              <a:ea typeface="BIZ UDゴシック"/>
              <a:cs typeface="Malgun Gothic Semilight"/>
              <a:sym typeface="Meiry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381" name="Google Shape;293;p96" descr="グラフィカル ユーザー インターフェイス, テキスト, アプリケーション&#10;&#10;AI 生成コンテンツは誤りを含む可能性があります。"/>
          <p:cNvPicPr preferRelativeResize="0"/>
          <p:nvPr/>
        </p:nvPicPr>
        <p:blipFill>
          <a:blip r:embed="rId1"/>
          <a:stretch>
            <a:fillRect/>
          </a:stretch>
        </p:blipFill>
        <p:spPr>
          <a:xfrm>
            <a:off x="7324449" y="4444897"/>
            <a:ext cx="3926417" cy="1281050"/>
          </a:xfrm>
          <a:prstGeom prst="rect">
            <a:avLst/>
          </a:prstGeom>
          <a:noFill/>
          <a:ln>
            <a:noFill/>
          </a:ln>
        </p:spPr>
      </p:pic>
      <p:pic>
        <p:nvPicPr>
          <p:cNvPr id="1382" name="Google Shape;294;p96" descr="グラフィカル ユーザー インターフェイス, テキスト, アプリケーション&#10;&#10;AI 生成コンテンツは誤りを含む可能性があります。"/>
          <p:cNvPicPr preferRelativeResize="0"/>
          <p:nvPr/>
        </p:nvPicPr>
        <p:blipFill>
          <a:blip r:embed="rId2"/>
          <a:stretch>
            <a:fillRect/>
          </a:stretch>
        </p:blipFill>
        <p:spPr>
          <a:xfrm>
            <a:off x="6759487" y="1185688"/>
            <a:ext cx="4886550" cy="2637475"/>
          </a:xfrm>
          <a:prstGeom prst="rect">
            <a:avLst/>
          </a:prstGeom>
          <a:noFill/>
          <a:ln w="9525" cap="flat" cmpd="sng">
            <a:solidFill>
              <a:srgbClr val="101D32"/>
            </a:solidFill>
            <a:prstDash val="solid"/>
            <a:round/>
            <a:headEnd type="none" w="sm" len="sm"/>
            <a:tailEnd type="none" w="sm" len="sm"/>
          </a:ln>
        </p:spPr>
      </p:pic>
      <p:sp>
        <p:nvSpPr>
          <p:cNvPr id="1383" name="Google Shape;295;p96"/>
          <p:cNvSpPr txBox="1">
            <a:spLocks noGrp="1"/>
          </p:cNvSpPr>
          <p:nvPr>
            <p:ph type="body" idx="1"/>
          </p:nvPr>
        </p:nvSpPr>
        <p:spPr>
          <a:xfrm>
            <a:off x="452247" y="890314"/>
            <a:ext cx="6279300" cy="5618400"/>
          </a:xfrm>
          <a:prstGeom prst="rect">
            <a:avLst/>
          </a:prstGeom>
          <a:noFill/>
          <a:ln>
            <a:noFill/>
          </a:ln>
        </p:spPr>
        <p:txBody>
          <a:bodyPr spcFirstLastPara="1" wrap="square" lIns="0" tIns="45700" rIns="0" bIns="45700" anchor="t" anchorCtr="0">
            <a:normAutofit/>
          </a:bodyPr>
          <a:lstStyle/>
          <a:p>
            <a:pPr marL="457167" lvl="0" indent="-228584" algn="l" rtl="0">
              <a:lnSpc>
                <a:spcPct val="110000"/>
              </a:lnSpc>
              <a:spcBef>
                <a:spcPts val="1000"/>
              </a:spcBef>
              <a:spcAft>
                <a:spcPts val="0"/>
              </a:spcAft>
              <a:buClr>
                <a:schemeClr val="accent1"/>
              </a:buClr>
              <a:buSzPts val="2400"/>
              <a:buFont typeface="Meiryo"/>
              <a:buNone/>
            </a:pPr>
            <a:r>
              <a:rPr lang="ja-JP" b="1">
                <a:solidFill>
                  <a:srgbClr val="005BAC"/>
                </a:solidFill>
              </a:rPr>
              <a:t>文書を確認します</a:t>
            </a:r>
            <a:endParaRPr sz="1800">
              <a:solidFill>
                <a:schemeClr val="dk1"/>
              </a:solidFill>
            </a:endParaRPr>
          </a:p>
          <a:p>
            <a:pPr marL="457167" lvl="0" indent="-228584" algn="l" rtl="0">
              <a:lnSpc>
                <a:spcPct val="110000"/>
              </a:lnSpc>
              <a:spcBef>
                <a:spcPts val="1000"/>
              </a:spcBef>
              <a:spcAft>
                <a:spcPts val="0"/>
              </a:spcAft>
              <a:buClr>
                <a:schemeClr val="accent1"/>
              </a:buClr>
              <a:buSzPts val="2400"/>
              <a:buFont typeface="Meiryo"/>
              <a:buNone/>
            </a:pPr>
            <a:endParaRPr sz="1800">
              <a:solidFill>
                <a:schemeClr val="dk1"/>
              </a:solidFill>
            </a:endParaRPr>
          </a:p>
          <a:p>
            <a:pPr marL="457167" lvl="0" indent="-228584" algn="l" rtl="0">
              <a:lnSpc>
                <a:spcPct val="110000"/>
              </a:lnSpc>
              <a:spcBef>
                <a:spcPts val="1000"/>
              </a:spcBef>
              <a:spcAft>
                <a:spcPts val="0"/>
              </a:spcAft>
              <a:buClr>
                <a:schemeClr val="accent1"/>
              </a:buClr>
              <a:buSzPts val="2400"/>
              <a:buFont typeface="Meiryo"/>
              <a:buNone/>
            </a:pPr>
            <a:endParaRPr sz="1800">
              <a:solidFill>
                <a:schemeClr val="dk1"/>
              </a:solidFill>
            </a:endParaRPr>
          </a:p>
          <a:p>
            <a:pPr marL="457167" lvl="0" indent="-228584" algn="l" rtl="0">
              <a:lnSpc>
                <a:spcPct val="110000"/>
              </a:lnSpc>
              <a:spcBef>
                <a:spcPts val="1000"/>
              </a:spcBef>
              <a:spcAft>
                <a:spcPts val="0"/>
              </a:spcAft>
              <a:buClr>
                <a:schemeClr val="accent1"/>
              </a:buClr>
              <a:buSzPts val="2400"/>
              <a:buFont typeface="Meiryo"/>
              <a:buNone/>
            </a:pPr>
            <a:endParaRPr sz="1800">
              <a:solidFill>
                <a:schemeClr val="dk1"/>
              </a:solidFill>
            </a:endParaRPr>
          </a:p>
          <a:p>
            <a:pPr marL="457167" lvl="0" indent="-228584" algn="l" rtl="0">
              <a:lnSpc>
                <a:spcPct val="110000"/>
              </a:lnSpc>
              <a:spcBef>
                <a:spcPts val="1000"/>
              </a:spcBef>
              <a:spcAft>
                <a:spcPts val="0"/>
              </a:spcAft>
              <a:buClr>
                <a:schemeClr val="accent1"/>
              </a:buClr>
              <a:buSzPts val="2400"/>
              <a:buFont typeface="Meiryo"/>
              <a:buNone/>
            </a:pPr>
            <a:endParaRPr sz="1800">
              <a:solidFill>
                <a:schemeClr val="dk1"/>
              </a:solidFill>
            </a:endParaRPr>
          </a:p>
        </p:txBody>
      </p:sp>
      <p:sp>
        <p:nvSpPr>
          <p:cNvPr id="1384" name="Google Shape;296;p96"/>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20</a:t>
            </a:fld>
            <a:endParaRPr/>
          </a:p>
        </p:txBody>
      </p:sp>
      <p:sp>
        <p:nvSpPr>
          <p:cNvPr id="1385" name="Google Shape;297;p96"/>
          <p:cNvSpPr/>
          <p:nvPr/>
        </p:nvSpPr>
        <p:spPr>
          <a:xfrm>
            <a:off x="363463" y="1777749"/>
            <a:ext cx="5794500" cy="2793600"/>
          </a:xfrm>
          <a:prstGeom prst="roundRect">
            <a:avLst>
              <a:gd name="adj" fmla="val 2800"/>
            </a:avLst>
          </a:prstGeom>
          <a:solidFill>
            <a:srgbClr val="E5EE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sp>
        <p:nvSpPr>
          <p:cNvPr id="1386" name="Google Shape;298;p96"/>
          <p:cNvSpPr txBox="1"/>
          <p:nvPr/>
        </p:nvSpPr>
        <p:spPr>
          <a:xfrm>
            <a:off x="2558681" y="1628619"/>
            <a:ext cx="1386600" cy="338700"/>
          </a:xfrm>
          <a:prstGeom prst="rect">
            <a:avLst/>
          </a:prstGeom>
          <a:solidFill>
            <a:srgbClr val="005BA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lt1"/>
                </a:solidFill>
                <a:latin typeface="Meiryo"/>
                <a:ea typeface="Meiryo"/>
                <a:cs typeface="Meiryo"/>
                <a:sym typeface="Meiryo"/>
              </a:rPr>
              <a:t>操作手順</a:t>
            </a:r>
            <a:endParaRPr sz="2000" b="0" i="0" u="none" strike="noStrike" cap="none">
              <a:solidFill>
                <a:srgbClr val="000000"/>
              </a:solidFill>
              <a:latin typeface="Meiryo"/>
              <a:ea typeface="Meiryo"/>
              <a:cs typeface="Meiryo"/>
              <a:sym typeface="Meiryo"/>
            </a:endParaRPr>
          </a:p>
        </p:txBody>
      </p:sp>
      <p:cxnSp>
        <p:nvCxnSpPr>
          <p:cNvPr id="1387" name="Google Shape;299;p96"/>
          <p:cNvCxnSpPr/>
          <p:nvPr/>
        </p:nvCxnSpPr>
        <p:spPr>
          <a:xfrm>
            <a:off x="722708" y="2254136"/>
            <a:ext cx="2400" cy="1154700"/>
          </a:xfrm>
          <a:prstGeom prst="straightConnector1">
            <a:avLst/>
          </a:prstGeom>
          <a:noFill/>
          <a:ln w="19050" cap="flat" cmpd="sng">
            <a:solidFill>
              <a:srgbClr val="E5461B"/>
            </a:solidFill>
            <a:prstDash val="solid"/>
            <a:miter lim="800000"/>
            <a:headEnd type="none" w="sm" len="sm"/>
            <a:tailEnd type="none" w="sm" len="sm"/>
          </a:ln>
        </p:spPr>
      </p:cxnSp>
      <p:sp>
        <p:nvSpPr>
          <p:cNvPr id="1388" name="Google Shape;300;p96"/>
          <p:cNvSpPr txBox="1"/>
          <p:nvPr/>
        </p:nvSpPr>
        <p:spPr>
          <a:xfrm>
            <a:off x="863450" y="2067623"/>
            <a:ext cx="26505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ja-JP" sz="1600" b="1" i="0" u="none" strike="noStrike" cap="none">
                <a:solidFill>
                  <a:schemeClr val="dk1"/>
                </a:solidFill>
                <a:latin typeface="Meiryo"/>
                <a:ea typeface="Meiryo"/>
                <a:cs typeface="Meiryo"/>
                <a:sym typeface="Meiryo"/>
              </a:rPr>
              <a:t>文書内容を確認します。</a:t>
            </a:r>
            <a:endParaRPr sz="1600" b="1" i="0" u="none" strike="noStrike" cap="none">
              <a:solidFill>
                <a:schemeClr val="dk1"/>
              </a:solidFill>
              <a:latin typeface="Meiryo"/>
              <a:ea typeface="Meiryo"/>
              <a:cs typeface="Meiryo"/>
              <a:sym typeface="Meiryo"/>
            </a:endParaRPr>
          </a:p>
        </p:txBody>
      </p:sp>
      <p:sp>
        <p:nvSpPr>
          <p:cNvPr id="1389" name="Google Shape;301;p96"/>
          <p:cNvSpPr txBox="1"/>
          <p:nvPr/>
        </p:nvSpPr>
        <p:spPr>
          <a:xfrm>
            <a:off x="863450" y="2540723"/>
            <a:ext cx="47772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ja-JP" sz="1600" b="1" i="0" u="none" strike="noStrike" cap="none">
                <a:solidFill>
                  <a:schemeClr val="dk1"/>
                </a:solidFill>
                <a:latin typeface="Meiryo"/>
                <a:ea typeface="Meiryo"/>
                <a:cs typeface="Meiryo"/>
                <a:sym typeface="Meiryo"/>
              </a:rPr>
              <a:t>内容に問題が無ければ、「完了」を押します。</a:t>
            </a:r>
            <a:endParaRPr sz="1600" b="1" i="0" u="none" strike="noStrike" cap="none">
              <a:solidFill>
                <a:schemeClr val="dk1"/>
              </a:solidFill>
              <a:latin typeface="Meiryo"/>
              <a:ea typeface="Meiryo"/>
              <a:cs typeface="Meiryo"/>
              <a:sym typeface="Meiryo"/>
            </a:endParaRPr>
          </a:p>
        </p:txBody>
      </p:sp>
      <p:sp>
        <p:nvSpPr>
          <p:cNvPr id="1390" name="Google Shape;302;p96"/>
          <p:cNvSpPr txBox="1"/>
          <p:nvPr/>
        </p:nvSpPr>
        <p:spPr>
          <a:xfrm>
            <a:off x="863450" y="3102837"/>
            <a:ext cx="52200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ja-JP" sz="1600" b="1" i="0" u="none" strike="noStrike" cap="none">
                <a:solidFill>
                  <a:schemeClr val="dk1"/>
                </a:solidFill>
                <a:latin typeface="Meiryo"/>
                <a:ea typeface="Meiryo"/>
                <a:cs typeface="Meiryo"/>
                <a:sym typeface="Meiryo"/>
              </a:rPr>
              <a:t>【完了する】をクリックするとメッセージが表示されますので、問題なければ【署名手続きを完了する】をクリックして署名完了です。</a:t>
            </a:r>
            <a:endParaRPr sz="1600" b="1" i="0" u="none" strike="noStrike" cap="none">
              <a:solidFill>
                <a:schemeClr val="dk1"/>
              </a:solidFill>
              <a:latin typeface="Meiryo"/>
              <a:ea typeface="Meiryo"/>
              <a:cs typeface="Meiryo"/>
              <a:sym typeface="Meiryo"/>
            </a:endParaRPr>
          </a:p>
        </p:txBody>
      </p:sp>
      <p:sp>
        <p:nvSpPr>
          <p:cNvPr id="1391" name="Google Shape;303;p96"/>
          <p:cNvSpPr/>
          <p:nvPr/>
        </p:nvSpPr>
        <p:spPr>
          <a:xfrm>
            <a:off x="8193725" y="5158081"/>
            <a:ext cx="2174400" cy="461700"/>
          </a:xfrm>
          <a:prstGeom prst="roundRect">
            <a:avLst>
              <a:gd name="adj" fmla="val 8164"/>
            </a:avLst>
          </a:prstGeom>
          <a:noFill/>
          <a:ln w="28575" cap="flat" cmpd="sng">
            <a:solidFill>
              <a:srgbClr val="E546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sp>
        <p:nvSpPr>
          <p:cNvPr id="1392" name="Google Shape;304;p96"/>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ja-JP"/>
              <a:t>署名の手順　</a:t>
            </a:r>
            <a:endParaRPr/>
          </a:p>
        </p:txBody>
      </p:sp>
      <p:sp>
        <p:nvSpPr>
          <p:cNvPr id="1393" name="Google Shape;305;p96"/>
          <p:cNvSpPr/>
          <p:nvPr/>
        </p:nvSpPr>
        <p:spPr>
          <a:xfrm rot="10800000">
            <a:off x="9089659" y="3845579"/>
            <a:ext cx="396000" cy="199800"/>
          </a:xfrm>
          <a:prstGeom prst="triangle">
            <a:avLst>
              <a:gd name="adj" fmla="val 52581"/>
            </a:avLst>
          </a:prstGeom>
          <a:solidFill>
            <a:srgbClr val="3AAFC5">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eiryo"/>
              <a:ea typeface="Meiryo"/>
              <a:cs typeface="Meiryo"/>
              <a:sym typeface="Meiryo"/>
            </a:endParaRPr>
          </a:p>
        </p:txBody>
      </p:sp>
      <p:sp>
        <p:nvSpPr>
          <p:cNvPr id="1394" name="Google Shape;306;p96"/>
          <p:cNvSpPr/>
          <p:nvPr/>
        </p:nvSpPr>
        <p:spPr>
          <a:xfrm>
            <a:off x="7527400" y="3476600"/>
            <a:ext cx="816600" cy="338400"/>
          </a:xfrm>
          <a:prstGeom prst="roundRect">
            <a:avLst>
              <a:gd name="adj" fmla="val 16667"/>
            </a:avLst>
          </a:prstGeom>
          <a:noFill/>
          <a:ln w="38100" cap="flat" cmpd="sng">
            <a:solidFill>
              <a:srgbClr val="E22C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Meiryo"/>
              <a:ea typeface="Meiryo"/>
              <a:cs typeface="Meiryo"/>
              <a:sym typeface="Meiryo"/>
            </a:endParaRPr>
          </a:p>
        </p:txBody>
      </p:sp>
      <p:grpSp>
        <p:nvGrpSpPr>
          <p:cNvPr id="1395" name="Google Shape;307;p96"/>
          <p:cNvGrpSpPr/>
          <p:nvPr/>
        </p:nvGrpSpPr>
        <p:grpSpPr>
          <a:xfrm>
            <a:off x="547063" y="2040050"/>
            <a:ext cx="356100" cy="400200"/>
            <a:chOff x="242600" y="2770050"/>
            <a:chExt cx="356100" cy="400200"/>
          </a:xfrm>
        </p:grpSpPr>
        <p:sp>
          <p:nvSpPr>
            <p:cNvPr id="1396" name="Google Shape;308;p96"/>
            <p:cNvSpPr/>
            <p:nvPr/>
          </p:nvSpPr>
          <p:spPr>
            <a:xfrm>
              <a:off x="289550" y="2835750"/>
              <a:ext cx="262200" cy="268800"/>
            </a:xfrm>
            <a:prstGeom prst="ellipse">
              <a:avLst/>
            </a:prstGeom>
            <a:solidFill>
              <a:srgbClr val="E546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eiryo"/>
                <a:ea typeface="Meiryo"/>
                <a:cs typeface="Meiryo"/>
                <a:sym typeface="Meiryo"/>
              </a:endParaRPr>
            </a:p>
          </p:txBody>
        </p:sp>
        <p:sp>
          <p:nvSpPr>
            <p:cNvPr id="1397" name="Google Shape;309;p96"/>
            <p:cNvSpPr txBox="1"/>
            <p:nvPr/>
          </p:nvSpPr>
          <p:spPr>
            <a:xfrm>
              <a:off x="242600" y="2770050"/>
              <a:ext cx="356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Meiryo"/>
                  <a:ea typeface="Meiryo"/>
                  <a:cs typeface="Meiryo"/>
                  <a:sym typeface="Meiryo"/>
                </a:rPr>
                <a:t>１</a:t>
              </a:r>
              <a:endParaRPr sz="1400" b="0" i="0" u="none" strike="noStrike" cap="none">
                <a:solidFill>
                  <a:srgbClr val="000000"/>
                </a:solidFill>
                <a:latin typeface="Meiryo"/>
                <a:ea typeface="Meiryo"/>
                <a:cs typeface="Meiryo"/>
                <a:sym typeface="Meiryo"/>
              </a:endParaRPr>
            </a:p>
          </p:txBody>
        </p:sp>
      </p:grpSp>
      <p:grpSp>
        <p:nvGrpSpPr>
          <p:cNvPr id="1398" name="Google Shape;310;p96"/>
          <p:cNvGrpSpPr/>
          <p:nvPr/>
        </p:nvGrpSpPr>
        <p:grpSpPr>
          <a:xfrm>
            <a:off x="547075" y="2571438"/>
            <a:ext cx="356100" cy="400200"/>
            <a:chOff x="242600" y="2770050"/>
            <a:chExt cx="356100" cy="400200"/>
          </a:xfrm>
        </p:grpSpPr>
        <p:sp>
          <p:nvSpPr>
            <p:cNvPr id="1399" name="Google Shape;311;p96"/>
            <p:cNvSpPr/>
            <p:nvPr/>
          </p:nvSpPr>
          <p:spPr>
            <a:xfrm>
              <a:off x="289550" y="2835750"/>
              <a:ext cx="262200" cy="268800"/>
            </a:xfrm>
            <a:prstGeom prst="ellipse">
              <a:avLst/>
            </a:prstGeom>
            <a:solidFill>
              <a:srgbClr val="E546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eiryo"/>
                <a:ea typeface="Meiryo"/>
                <a:cs typeface="Meiryo"/>
                <a:sym typeface="Meiryo"/>
              </a:endParaRPr>
            </a:p>
          </p:txBody>
        </p:sp>
        <p:sp>
          <p:nvSpPr>
            <p:cNvPr id="1400" name="Google Shape;312;p96"/>
            <p:cNvSpPr txBox="1"/>
            <p:nvPr/>
          </p:nvSpPr>
          <p:spPr>
            <a:xfrm>
              <a:off x="242600" y="2770050"/>
              <a:ext cx="356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Meiryo"/>
                  <a:ea typeface="Meiryo"/>
                  <a:cs typeface="Meiryo"/>
                  <a:sym typeface="Meiryo"/>
                </a:rPr>
                <a:t>２</a:t>
              </a:r>
              <a:endParaRPr sz="1400" b="0" i="0" u="none" strike="noStrike" cap="none">
                <a:solidFill>
                  <a:srgbClr val="000000"/>
                </a:solidFill>
                <a:latin typeface="Meiryo"/>
                <a:ea typeface="Meiryo"/>
                <a:cs typeface="Meiryo"/>
                <a:sym typeface="Meiryo"/>
              </a:endParaRPr>
            </a:p>
          </p:txBody>
        </p:sp>
      </p:grpSp>
      <p:grpSp>
        <p:nvGrpSpPr>
          <p:cNvPr id="1401" name="Google Shape;313;p96"/>
          <p:cNvGrpSpPr/>
          <p:nvPr/>
        </p:nvGrpSpPr>
        <p:grpSpPr>
          <a:xfrm>
            <a:off x="547075" y="3102825"/>
            <a:ext cx="356100" cy="400200"/>
            <a:chOff x="242600" y="2770050"/>
            <a:chExt cx="356100" cy="400200"/>
          </a:xfrm>
        </p:grpSpPr>
        <p:sp>
          <p:nvSpPr>
            <p:cNvPr id="1402" name="Google Shape;314;p96"/>
            <p:cNvSpPr/>
            <p:nvPr/>
          </p:nvSpPr>
          <p:spPr>
            <a:xfrm>
              <a:off x="289550" y="2835750"/>
              <a:ext cx="262200" cy="268800"/>
            </a:xfrm>
            <a:prstGeom prst="ellipse">
              <a:avLst/>
            </a:prstGeom>
            <a:solidFill>
              <a:srgbClr val="E546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eiryo"/>
                <a:ea typeface="Meiryo"/>
                <a:cs typeface="Meiryo"/>
                <a:sym typeface="Meiryo"/>
              </a:endParaRPr>
            </a:p>
          </p:txBody>
        </p:sp>
        <p:sp>
          <p:nvSpPr>
            <p:cNvPr id="1403" name="Google Shape;315;p96"/>
            <p:cNvSpPr txBox="1"/>
            <p:nvPr/>
          </p:nvSpPr>
          <p:spPr>
            <a:xfrm>
              <a:off x="242600" y="2770050"/>
              <a:ext cx="356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Meiryo"/>
                  <a:ea typeface="Meiryo"/>
                  <a:cs typeface="Meiryo"/>
                  <a:sym typeface="Meiryo"/>
                </a:rPr>
                <a:t>３</a:t>
              </a:r>
              <a:endParaRPr sz="1400" b="0" i="0" u="none" strike="noStrike" cap="none">
                <a:solidFill>
                  <a:srgbClr val="000000"/>
                </a:solidFill>
                <a:latin typeface="Meiryo"/>
                <a:ea typeface="Meiryo"/>
                <a:cs typeface="Meiryo"/>
                <a:sym typeface="Meiryo"/>
              </a:endParaRPr>
            </a:p>
          </p:txBody>
        </p:sp>
      </p:grpSp>
      <p:grpSp>
        <p:nvGrpSpPr>
          <p:cNvPr id="1404" name="Google Shape;316;p96"/>
          <p:cNvGrpSpPr/>
          <p:nvPr/>
        </p:nvGrpSpPr>
        <p:grpSpPr>
          <a:xfrm>
            <a:off x="7604875" y="3076400"/>
            <a:ext cx="356100" cy="400200"/>
            <a:chOff x="242600" y="2770050"/>
            <a:chExt cx="356100" cy="400200"/>
          </a:xfrm>
        </p:grpSpPr>
        <p:sp>
          <p:nvSpPr>
            <p:cNvPr id="1405" name="Google Shape;317;p96"/>
            <p:cNvSpPr/>
            <p:nvPr/>
          </p:nvSpPr>
          <p:spPr>
            <a:xfrm>
              <a:off x="289550" y="2835750"/>
              <a:ext cx="262200" cy="268800"/>
            </a:xfrm>
            <a:prstGeom prst="ellipse">
              <a:avLst/>
            </a:prstGeom>
            <a:solidFill>
              <a:srgbClr val="E546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eiryo"/>
                <a:ea typeface="Meiryo"/>
                <a:cs typeface="Meiryo"/>
                <a:sym typeface="Meiryo"/>
              </a:endParaRPr>
            </a:p>
          </p:txBody>
        </p:sp>
        <p:sp>
          <p:nvSpPr>
            <p:cNvPr id="1406" name="Google Shape;318;p96"/>
            <p:cNvSpPr txBox="1"/>
            <p:nvPr/>
          </p:nvSpPr>
          <p:spPr>
            <a:xfrm>
              <a:off x="242600" y="2770050"/>
              <a:ext cx="356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Meiryo"/>
                  <a:ea typeface="Meiryo"/>
                  <a:cs typeface="Meiryo"/>
                  <a:sym typeface="Meiryo"/>
                </a:rPr>
                <a:t>２</a:t>
              </a:r>
              <a:endParaRPr sz="1400" b="0" i="0" u="none" strike="noStrike" cap="none">
                <a:solidFill>
                  <a:srgbClr val="000000"/>
                </a:solidFill>
                <a:latin typeface="Meiryo"/>
                <a:ea typeface="Meiryo"/>
                <a:cs typeface="Meiryo"/>
                <a:sym typeface="Meiryo"/>
              </a:endParaRPr>
            </a:p>
          </p:txBody>
        </p:sp>
      </p:grpSp>
      <p:grpSp>
        <p:nvGrpSpPr>
          <p:cNvPr id="1407" name="Google Shape;319;p96"/>
          <p:cNvGrpSpPr/>
          <p:nvPr/>
        </p:nvGrpSpPr>
        <p:grpSpPr>
          <a:xfrm>
            <a:off x="7892325" y="5108725"/>
            <a:ext cx="356100" cy="400200"/>
            <a:chOff x="242600" y="2770050"/>
            <a:chExt cx="356100" cy="400200"/>
          </a:xfrm>
        </p:grpSpPr>
        <p:sp>
          <p:nvSpPr>
            <p:cNvPr id="1408" name="Google Shape;320;p96"/>
            <p:cNvSpPr/>
            <p:nvPr/>
          </p:nvSpPr>
          <p:spPr>
            <a:xfrm>
              <a:off x="289550" y="2835750"/>
              <a:ext cx="262200" cy="268800"/>
            </a:xfrm>
            <a:prstGeom prst="ellipse">
              <a:avLst/>
            </a:prstGeom>
            <a:solidFill>
              <a:srgbClr val="E546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eiryo"/>
                <a:ea typeface="Meiryo"/>
                <a:cs typeface="Meiryo"/>
                <a:sym typeface="Meiryo"/>
              </a:endParaRPr>
            </a:p>
          </p:txBody>
        </p:sp>
        <p:sp>
          <p:nvSpPr>
            <p:cNvPr id="1409" name="Google Shape;321;p96"/>
            <p:cNvSpPr txBox="1"/>
            <p:nvPr/>
          </p:nvSpPr>
          <p:spPr>
            <a:xfrm>
              <a:off x="242600" y="2770050"/>
              <a:ext cx="356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Meiryo"/>
                  <a:ea typeface="Meiryo"/>
                  <a:cs typeface="Meiryo"/>
                  <a:sym typeface="Meiryo"/>
                </a:rPr>
                <a:t>３</a:t>
              </a:r>
              <a:endParaRPr sz="1400" b="0" i="0" u="none" strike="noStrike" cap="none">
                <a:solidFill>
                  <a:srgbClr val="000000"/>
                </a:solidFill>
                <a:latin typeface="Meiryo"/>
                <a:ea typeface="Meiryo"/>
                <a:cs typeface="Meiryo"/>
                <a:sym typeface="Meiryo"/>
              </a:endParaRPr>
            </a:p>
          </p:txBody>
        </p:sp>
      </p:grpSp>
      <p:sp>
        <p:nvSpPr>
          <p:cNvPr id="1410" name="Google Shape;322;p96"/>
          <p:cNvSpPr/>
          <p:nvPr/>
        </p:nvSpPr>
        <p:spPr>
          <a:xfrm>
            <a:off x="363475" y="4876625"/>
            <a:ext cx="5794500" cy="1359900"/>
          </a:xfrm>
          <a:prstGeom prst="roundRect">
            <a:avLst>
              <a:gd name="adj" fmla="val 2800"/>
            </a:avLst>
          </a:prstGeom>
          <a:solidFill>
            <a:srgbClr val="F0F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sp>
        <p:nvSpPr>
          <p:cNvPr id="1411" name="Google Shape;323;p96"/>
          <p:cNvSpPr txBox="1"/>
          <p:nvPr/>
        </p:nvSpPr>
        <p:spPr>
          <a:xfrm>
            <a:off x="1172950" y="5315625"/>
            <a:ext cx="4348800" cy="845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ja-JP" sz="1200">
                <a:latin typeface="Meiryo"/>
                <a:ea typeface="Meiryo"/>
                <a:cs typeface="Meiryo"/>
                <a:sym typeface="Meiryo"/>
              </a:rPr>
              <a:t>〇</a:t>
            </a:r>
            <a:r>
              <a:rPr lang="ja-JP" sz="1300">
                <a:latin typeface="Meiryo"/>
                <a:ea typeface="Meiryo"/>
                <a:cs typeface="Meiryo"/>
                <a:sym typeface="Meiryo"/>
              </a:rPr>
              <a:t>印影の不要な「不可視署名」となります。</a:t>
            </a:r>
            <a:endParaRPr sz="1300">
              <a:latin typeface="Meiryo"/>
              <a:ea typeface="Meiryo"/>
              <a:cs typeface="Meiryo"/>
              <a:sym typeface="Meiryo"/>
            </a:endParaRPr>
          </a:p>
          <a:p>
            <a:pPr marL="0" lvl="0" indent="0" algn="l" rtl="0">
              <a:lnSpc>
                <a:spcPct val="115000"/>
              </a:lnSpc>
              <a:spcBef>
                <a:spcPts val="0"/>
              </a:spcBef>
              <a:spcAft>
                <a:spcPts val="0"/>
              </a:spcAft>
              <a:buNone/>
            </a:pPr>
            <a:r>
              <a:rPr lang="ja-JP" sz="1300">
                <a:latin typeface="Meiryo"/>
                <a:ea typeface="Meiryo"/>
                <a:cs typeface="Meiryo"/>
                <a:sym typeface="Meiryo"/>
              </a:rPr>
              <a:t>〇印影のある署名（可視署名）と同様に契約締結でき、</a:t>
            </a:r>
            <a:endParaRPr sz="1300">
              <a:latin typeface="Meiryo"/>
              <a:ea typeface="Meiryo"/>
              <a:cs typeface="Meiryo"/>
              <a:sym typeface="Meiryo"/>
            </a:endParaRPr>
          </a:p>
          <a:p>
            <a:pPr marL="0" lvl="0" indent="0" algn="l" rtl="0">
              <a:lnSpc>
                <a:spcPct val="115000"/>
              </a:lnSpc>
              <a:spcBef>
                <a:spcPts val="0"/>
              </a:spcBef>
              <a:spcAft>
                <a:spcPts val="0"/>
              </a:spcAft>
              <a:buNone/>
            </a:pPr>
            <a:r>
              <a:rPr lang="ja-JP" sz="1300">
                <a:latin typeface="Meiryo"/>
                <a:ea typeface="Meiryo"/>
                <a:cs typeface="Meiryo"/>
                <a:sym typeface="Meiryo"/>
              </a:rPr>
              <a:t>　電子文書の証拠や安全性も確保できます。</a:t>
            </a:r>
            <a:endParaRPr sz="1300">
              <a:latin typeface="Meiryo"/>
              <a:ea typeface="Meiryo"/>
              <a:cs typeface="Meiryo"/>
              <a:sym typeface="Meiryo"/>
            </a:endParaRPr>
          </a:p>
        </p:txBody>
      </p:sp>
      <p:sp>
        <p:nvSpPr>
          <p:cNvPr id="1412" name="Google Shape;324;p96"/>
          <p:cNvSpPr txBox="1"/>
          <p:nvPr/>
        </p:nvSpPr>
        <p:spPr>
          <a:xfrm>
            <a:off x="2354200" y="4955425"/>
            <a:ext cx="17061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ja-JP" sz="1200" b="1">
                <a:latin typeface="Meiryo"/>
                <a:ea typeface="Meiryo"/>
                <a:cs typeface="Meiryo"/>
                <a:sym typeface="Meiryo"/>
              </a:rPr>
              <a:t>不可視署名について</a:t>
            </a:r>
            <a:endParaRPr sz="1300" b="1">
              <a:latin typeface="Meiryo"/>
              <a:ea typeface="Meiryo"/>
              <a:cs typeface="Meiryo"/>
              <a:sym typeface="Meiry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417" name="Google Shape;329;p97" title="スクリーンショット 2025-08-13 145002.png"/>
          <p:cNvPicPr preferRelativeResize="0"/>
          <p:nvPr/>
        </p:nvPicPr>
        <p:blipFill>
          <a:blip r:embed="rId1"/>
          <a:stretch>
            <a:fillRect/>
          </a:stretch>
        </p:blipFill>
        <p:spPr>
          <a:xfrm>
            <a:off x="1350025" y="1988625"/>
            <a:ext cx="9191124" cy="3950174"/>
          </a:xfrm>
          <a:prstGeom prst="rect">
            <a:avLst/>
          </a:prstGeom>
          <a:noFill/>
          <a:ln w="9525" cap="flat" cmpd="sng">
            <a:solidFill>
              <a:schemeClr val="dk1"/>
            </a:solidFill>
            <a:prstDash val="solid"/>
            <a:round/>
            <a:headEnd type="none" w="sm" len="sm"/>
            <a:tailEnd type="none" w="sm" len="sm"/>
          </a:ln>
        </p:spPr>
      </p:pic>
      <p:sp>
        <p:nvSpPr>
          <p:cNvPr id="1418" name="Google Shape;330;p97"/>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21</a:t>
            </a:fld>
            <a:endParaRPr/>
          </a:p>
        </p:txBody>
      </p:sp>
      <p:sp>
        <p:nvSpPr>
          <p:cNvPr id="1419" name="Google Shape;331;p97"/>
          <p:cNvSpPr/>
          <p:nvPr/>
        </p:nvSpPr>
        <p:spPr>
          <a:xfrm>
            <a:off x="1449400" y="2405251"/>
            <a:ext cx="6192000" cy="288000"/>
          </a:xfrm>
          <a:prstGeom prst="roundRect">
            <a:avLst>
              <a:gd name="adj" fmla="val 13399"/>
            </a:avLst>
          </a:prstGeom>
          <a:noFill/>
          <a:ln w="38100" cap="flat" cmpd="sng">
            <a:solidFill>
              <a:srgbClr val="E546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42"/>
              <a:buFont typeface="Arial"/>
              <a:buNone/>
            </a:pPr>
            <a:endParaRPr sz="942" b="0" i="0" u="none" strike="noStrike" cap="none">
              <a:solidFill>
                <a:schemeClr val="lt1"/>
              </a:solidFill>
              <a:latin typeface="Meiryo"/>
              <a:ea typeface="Meiryo"/>
              <a:cs typeface="Meiryo"/>
              <a:sym typeface="Meiryo"/>
            </a:endParaRPr>
          </a:p>
        </p:txBody>
      </p:sp>
      <p:sp>
        <p:nvSpPr>
          <p:cNvPr id="1420" name="Google Shape;332;p97"/>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ja-JP"/>
              <a:t>署名の手順　</a:t>
            </a:r>
            <a:endParaRPr/>
          </a:p>
        </p:txBody>
      </p:sp>
      <p:sp>
        <p:nvSpPr>
          <p:cNvPr id="1421" name="Google Shape;333;p97"/>
          <p:cNvSpPr txBox="1">
            <a:spLocks noGrp="1"/>
          </p:cNvSpPr>
          <p:nvPr>
            <p:ph type="body" idx="1"/>
          </p:nvPr>
        </p:nvSpPr>
        <p:spPr>
          <a:xfrm>
            <a:off x="452250" y="798924"/>
            <a:ext cx="7641300" cy="1098300"/>
          </a:xfrm>
          <a:prstGeom prst="rect">
            <a:avLst/>
          </a:prstGeom>
          <a:noFill/>
          <a:ln>
            <a:noFill/>
          </a:ln>
        </p:spPr>
        <p:txBody>
          <a:bodyPr spcFirstLastPara="1" wrap="square" lIns="0" tIns="45700" rIns="0" bIns="45700" anchor="t" anchorCtr="0">
            <a:normAutofit fontScale="77500" lnSpcReduction="20000"/>
          </a:bodyPr>
          <a:lstStyle/>
          <a:p>
            <a:pPr marL="457167" lvl="0" indent="-228584" algn="l" rtl="0">
              <a:lnSpc>
                <a:spcPct val="110000"/>
              </a:lnSpc>
              <a:spcBef>
                <a:spcPts val="1000"/>
              </a:spcBef>
              <a:spcAft>
                <a:spcPts val="0"/>
              </a:spcAft>
              <a:buClr>
                <a:schemeClr val="accent1"/>
              </a:buClr>
              <a:buSzPct val="126315"/>
              <a:buFont typeface="Meiryo"/>
              <a:buNone/>
            </a:pPr>
            <a:r>
              <a:rPr lang="ja-JP" sz="1900"/>
              <a:t>複数の文書がある場合、文書表示枠の上部のタブを</a:t>
            </a:r>
            <a:endParaRPr sz="1900"/>
          </a:p>
          <a:p>
            <a:pPr marL="457166" lvl="0" indent="-228583" algn="l" rtl="0">
              <a:lnSpc>
                <a:spcPct val="110000"/>
              </a:lnSpc>
              <a:spcBef>
                <a:spcPts val="1000"/>
              </a:spcBef>
              <a:spcAft>
                <a:spcPts val="0"/>
              </a:spcAft>
              <a:buClr>
                <a:schemeClr val="accent1"/>
              </a:buClr>
              <a:buSzPct val="126315"/>
              <a:buFont typeface="Meiryo"/>
              <a:buNone/>
            </a:pPr>
            <a:r>
              <a:rPr lang="ja-JP" sz="1900"/>
              <a:t>クリックすることで文書を選択することが可能です。</a:t>
            </a:r>
            <a:endParaRPr sz="1900"/>
          </a:p>
          <a:p>
            <a:pPr marL="457166" lvl="0" indent="-228583" algn="l" rtl="0">
              <a:lnSpc>
                <a:spcPct val="110000"/>
              </a:lnSpc>
              <a:spcBef>
                <a:spcPts val="1000"/>
              </a:spcBef>
              <a:spcAft>
                <a:spcPts val="0"/>
              </a:spcAft>
              <a:buClr>
                <a:schemeClr val="accent1"/>
              </a:buClr>
              <a:buSzPct val="126315"/>
              <a:buFont typeface="Meiryo"/>
              <a:buNone/>
            </a:pPr>
            <a:r>
              <a:rPr lang="ja-JP" sz="1900"/>
              <a:t>その他のメニューから署名を辞退することも可能です。</a:t>
            </a:r>
            <a:endParaRPr sz="1800"/>
          </a:p>
        </p:txBody>
      </p:sp>
      <p:sp>
        <p:nvSpPr>
          <p:cNvPr id="1422" name="Google Shape;334;p97"/>
          <p:cNvSpPr/>
          <p:nvPr/>
        </p:nvSpPr>
        <p:spPr>
          <a:xfrm>
            <a:off x="9147677" y="1988620"/>
            <a:ext cx="1293000" cy="365100"/>
          </a:xfrm>
          <a:prstGeom prst="roundRect">
            <a:avLst>
              <a:gd name="adj" fmla="val 16667"/>
            </a:avLst>
          </a:prstGeom>
          <a:noFill/>
          <a:ln w="38100" cap="flat" cmpd="sng">
            <a:solidFill>
              <a:srgbClr val="E22C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Meiryo"/>
              <a:ea typeface="Meiryo"/>
              <a:cs typeface="Meiryo"/>
              <a:sym typeface="Meiryo"/>
            </a:endParaRPr>
          </a:p>
        </p:txBody>
      </p:sp>
      <p:cxnSp>
        <p:nvCxnSpPr>
          <p:cNvPr id="1423" name="Google Shape;335;p97"/>
          <p:cNvCxnSpPr/>
          <p:nvPr/>
        </p:nvCxnSpPr>
        <p:spPr>
          <a:xfrm>
            <a:off x="9794174" y="2443062"/>
            <a:ext cx="0" cy="212400"/>
          </a:xfrm>
          <a:prstGeom prst="straightConnector1">
            <a:avLst/>
          </a:prstGeom>
          <a:noFill/>
          <a:ln w="9525" cap="flat" cmpd="sng">
            <a:solidFill>
              <a:srgbClr val="E43D00"/>
            </a:solidFill>
            <a:prstDash val="solid"/>
            <a:round/>
            <a:headEnd type="none" w="sm" len="sm"/>
            <a:tailEnd type="triangle" w="med" len="med"/>
          </a:ln>
        </p:spPr>
      </p:cxnSp>
      <p:sp>
        <p:nvSpPr>
          <p:cNvPr id="1424" name="Google Shape;336;p97"/>
          <p:cNvSpPr/>
          <p:nvPr/>
        </p:nvSpPr>
        <p:spPr>
          <a:xfrm>
            <a:off x="8225625" y="2866747"/>
            <a:ext cx="1817400" cy="288000"/>
          </a:xfrm>
          <a:prstGeom prst="roundRect">
            <a:avLst>
              <a:gd name="adj" fmla="val 16667"/>
            </a:avLst>
          </a:prstGeom>
          <a:noFill/>
          <a:ln w="38100" cap="flat" cmpd="sng">
            <a:solidFill>
              <a:srgbClr val="E22C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Meiryo"/>
              <a:ea typeface="Meiryo"/>
              <a:cs typeface="Meiryo"/>
              <a:sym typeface="Meiryo"/>
            </a:endParaRPr>
          </a:p>
        </p:txBody>
      </p:sp>
      <p:sp>
        <p:nvSpPr>
          <p:cNvPr id="1425" name="Google Shape;337;p97"/>
          <p:cNvSpPr/>
          <p:nvPr/>
        </p:nvSpPr>
        <p:spPr>
          <a:xfrm>
            <a:off x="6031475" y="4720525"/>
            <a:ext cx="1817400" cy="624600"/>
          </a:xfrm>
          <a:prstGeom prst="wedgeRoundRectCallout">
            <a:avLst>
              <a:gd name="adj1" fmla="val -20833"/>
              <a:gd name="adj2" fmla="val 62500"/>
              <a:gd name="adj3" fmla="val 0"/>
            </a:avLst>
          </a:pr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eiryo"/>
              <a:ea typeface="Meiryo"/>
              <a:cs typeface="Meiryo"/>
              <a:sym typeface="Meiryo"/>
            </a:endParaRPr>
          </a:p>
        </p:txBody>
      </p:sp>
      <p:sp>
        <p:nvSpPr>
          <p:cNvPr id="1426" name="Google Shape;338;p97"/>
          <p:cNvSpPr txBox="1"/>
          <p:nvPr/>
        </p:nvSpPr>
        <p:spPr>
          <a:xfrm>
            <a:off x="6031475" y="4832725"/>
            <a:ext cx="3264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chemeClr val="accent1"/>
                </a:solidFill>
                <a:latin typeface="Meiryo"/>
                <a:ea typeface="Meiryo"/>
                <a:cs typeface="Meiryo"/>
                <a:sym typeface="Meiryo"/>
              </a:rPr>
              <a:t>拡大表示もできます。</a:t>
            </a:r>
            <a:endParaRPr sz="1400" b="1" i="0" u="none" strike="noStrike" cap="none">
              <a:solidFill>
                <a:schemeClr val="accent1"/>
              </a:solidFill>
              <a:latin typeface="Meiryo"/>
              <a:ea typeface="Meiryo"/>
              <a:cs typeface="Meiryo"/>
              <a:sym typeface="Meiry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31" name="Google Shape;343;p28"/>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22</a:t>
            </a:fld>
            <a:endParaRPr/>
          </a:p>
        </p:txBody>
      </p:sp>
      <p:sp>
        <p:nvSpPr>
          <p:cNvPr id="1432" name="Google Shape;344;p28"/>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ja-JP"/>
              <a:t>署名の手順　契約締結後</a:t>
            </a:r>
            <a:endParaRPr/>
          </a:p>
        </p:txBody>
      </p:sp>
      <p:sp>
        <p:nvSpPr>
          <p:cNvPr id="1433" name="Google Shape;345;p28"/>
          <p:cNvSpPr txBox="1">
            <a:spLocks noGrp="1"/>
          </p:cNvSpPr>
          <p:nvPr>
            <p:ph type="body" idx="1"/>
          </p:nvPr>
        </p:nvSpPr>
        <p:spPr>
          <a:xfrm>
            <a:off x="452247" y="1160969"/>
            <a:ext cx="5841549" cy="5347746"/>
          </a:xfrm>
          <a:prstGeom prst="rect">
            <a:avLst/>
          </a:prstGeom>
          <a:noFill/>
          <a:ln>
            <a:noFill/>
          </a:ln>
        </p:spPr>
        <p:txBody>
          <a:bodyPr spcFirstLastPara="1" wrap="square" lIns="0" tIns="45700" rIns="0" bIns="45700" anchor="t" anchorCtr="0">
            <a:normAutofit/>
          </a:bodyPr>
          <a:lstStyle/>
          <a:p>
            <a:pPr marL="457166" lvl="0" indent="-228583">
              <a:buSzPct val="316048"/>
            </a:pPr>
            <a:r>
              <a:rPr lang="ja-JP" altLang="ja-JP" b="1" dirty="0">
                <a:solidFill>
                  <a:srgbClr val="005BAC"/>
                </a:solidFill>
              </a:rPr>
              <a:t>署名</a:t>
            </a:r>
            <a:r>
              <a:rPr lang="ja-JP" altLang="en-US" b="1" dirty="0">
                <a:solidFill>
                  <a:srgbClr val="005BAC"/>
                </a:solidFill>
              </a:rPr>
              <a:t>完了のお知らせ</a:t>
            </a:r>
            <a:r>
              <a:rPr lang="en-US" altLang="ja-JP" b="1" dirty="0">
                <a:solidFill>
                  <a:srgbClr val="005BAC"/>
                </a:solidFill>
              </a:rPr>
              <a:t>SMS</a:t>
            </a:r>
            <a:r>
              <a:rPr lang="ja-JP" b="1" dirty="0">
                <a:solidFill>
                  <a:srgbClr val="005BAC"/>
                </a:solidFill>
              </a:rPr>
              <a:t>が届きます</a:t>
            </a:r>
            <a:endParaRPr sz="1800" dirty="0">
              <a:solidFill>
                <a:schemeClr val="dk1"/>
              </a:solidFill>
            </a:endParaRPr>
          </a:p>
          <a:p>
            <a:pPr marL="457167" lvl="0" indent="-228584" algn="l" rtl="0">
              <a:lnSpc>
                <a:spcPct val="110000"/>
              </a:lnSpc>
              <a:spcBef>
                <a:spcPts val="1000"/>
              </a:spcBef>
              <a:spcAft>
                <a:spcPts val="0"/>
              </a:spcAft>
              <a:buClr>
                <a:schemeClr val="accent1"/>
              </a:buClr>
              <a:buSzPct val="133333"/>
              <a:buFont typeface="Meiryo"/>
              <a:buNone/>
            </a:pPr>
            <a:r>
              <a:rPr lang="ja-JP" sz="1800" dirty="0"/>
              <a:t>発注者</a:t>
            </a:r>
            <a:r>
              <a:rPr lang="ja-JP" sz="1800" dirty="0">
                <a:solidFill>
                  <a:schemeClr val="dk1"/>
                </a:solidFill>
              </a:rPr>
              <a:t>、</a:t>
            </a:r>
            <a:r>
              <a:rPr lang="ja-JP" sz="1800" dirty="0"/>
              <a:t>受注者</a:t>
            </a:r>
            <a:r>
              <a:rPr lang="ja-JP" sz="1800" dirty="0">
                <a:solidFill>
                  <a:schemeClr val="dk1"/>
                </a:solidFill>
              </a:rPr>
              <a:t>双方の署名完了後、</a:t>
            </a:r>
            <a:endParaRPr dirty="0"/>
          </a:p>
          <a:p>
            <a:pPr marL="457167" lvl="0" indent="-228584" algn="l" rtl="0">
              <a:lnSpc>
                <a:spcPct val="110000"/>
              </a:lnSpc>
              <a:spcBef>
                <a:spcPts val="1000"/>
              </a:spcBef>
              <a:spcAft>
                <a:spcPts val="0"/>
              </a:spcAft>
              <a:buClr>
                <a:schemeClr val="accent1"/>
              </a:buClr>
              <a:buSzPct val="133333"/>
              <a:buFont typeface="Meiryo"/>
              <a:buNone/>
            </a:pPr>
            <a:r>
              <a:rPr lang="ja-JP" sz="1800" dirty="0">
                <a:solidFill>
                  <a:schemeClr val="dk1"/>
                </a:solidFill>
              </a:rPr>
              <a:t>電子署名完了のお知らせが</a:t>
            </a:r>
            <a:r>
              <a:rPr lang="en-US" altLang="ja-JP" sz="1800" dirty="0">
                <a:solidFill>
                  <a:schemeClr val="dk1"/>
                </a:solidFill>
              </a:rPr>
              <a:t>SMS</a:t>
            </a:r>
            <a:r>
              <a:rPr lang="ja-JP" sz="1800" dirty="0">
                <a:solidFill>
                  <a:schemeClr val="dk1"/>
                </a:solidFill>
              </a:rPr>
              <a:t>で届きます。</a:t>
            </a:r>
            <a:endParaRPr lang="en-US" altLang="ja-JP" sz="1800" dirty="0">
              <a:solidFill>
                <a:schemeClr val="dk1"/>
              </a:solidFill>
            </a:endParaRPr>
          </a:p>
          <a:p>
            <a:pPr marL="457167" lvl="0" indent="-228584" algn="l" rtl="0">
              <a:lnSpc>
                <a:spcPct val="110000"/>
              </a:lnSpc>
              <a:spcBef>
                <a:spcPts val="1000"/>
              </a:spcBef>
              <a:spcAft>
                <a:spcPts val="0"/>
              </a:spcAft>
              <a:buClr>
                <a:schemeClr val="accent1"/>
              </a:buClr>
              <a:buSzPct val="133333"/>
              <a:buFont typeface="Meiryo"/>
              <a:buNone/>
            </a:pPr>
            <a:endParaRPr dirty="0"/>
          </a:p>
          <a:p>
            <a:pPr marL="457167" lvl="0" indent="-228584" algn="l" rtl="0">
              <a:lnSpc>
                <a:spcPct val="110000"/>
              </a:lnSpc>
              <a:spcBef>
                <a:spcPts val="1000"/>
              </a:spcBef>
              <a:spcAft>
                <a:spcPts val="0"/>
              </a:spcAft>
              <a:buClr>
                <a:schemeClr val="accent1"/>
              </a:buClr>
              <a:buSzPct val="133333"/>
              <a:buFont typeface="Meiryo"/>
              <a:buNone/>
            </a:pPr>
            <a:r>
              <a:rPr lang="en-US" altLang="ja-JP" sz="1800" dirty="0"/>
              <a:t>※</a:t>
            </a:r>
            <a:r>
              <a:rPr lang="ja-JP" altLang="en-US" sz="1800" dirty="0"/>
              <a:t>メールアドレスを提出している場合は、「電子署名完了のお知らせ」のメールが届きます。</a:t>
            </a:r>
          </a:p>
          <a:p>
            <a:pPr marL="457167" lvl="0" indent="-228584" algn="l" rtl="0">
              <a:lnSpc>
                <a:spcPct val="110000"/>
              </a:lnSpc>
              <a:spcBef>
                <a:spcPts val="1000"/>
              </a:spcBef>
              <a:spcAft>
                <a:spcPts val="0"/>
              </a:spcAft>
              <a:buClr>
                <a:schemeClr val="accent1"/>
              </a:buClr>
              <a:buSzPct val="133333"/>
              <a:buFont typeface="Meiryo"/>
              <a:buNone/>
            </a:pPr>
            <a:endParaRPr sz="1800" dirty="0">
              <a:solidFill>
                <a:schemeClr val="dk1"/>
              </a:solidFill>
            </a:endParaRPr>
          </a:p>
          <a:p>
            <a:pPr marL="457166" lvl="0" indent="-228583" algn="l" rtl="0">
              <a:lnSpc>
                <a:spcPct val="110000"/>
              </a:lnSpc>
              <a:spcBef>
                <a:spcPts val="1000"/>
              </a:spcBef>
              <a:spcAft>
                <a:spcPts val="0"/>
              </a:spcAft>
              <a:buClr>
                <a:schemeClr val="accent1"/>
              </a:buClr>
              <a:buSzPct val="133332"/>
              <a:buFont typeface="Meiryo"/>
              <a:buNone/>
            </a:pPr>
            <a:r>
              <a:rPr lang="ja-JP" altLang="en-US" sz="1800" dirty="0">
                <a:solidFill>
                  <a:schemeClr val="dk1"/>
                </a:solidFill>
              </a:rPr>
              <a:t>メッセージ</a:t>
            </a:r>
            <a:r>
              <a:rPr lang="ja-JP" sz="1800" dirty="0">
                <a:solidFill>
                  <a:schemeClr val="dk1"/>
                </a:solidFill>
              </a:rPr>
              <a:t>に記載の</a:t>
            </a:r>
            <a:r>
              <a:rPr lang="ja-JP" sz="1800" dirty="0"/>
              <a:t>ダウンロード</a:t>
            </a:r>
            <a:r>
              <a:rPr lang="ja-JP" altLang="en-US" sz="1800" dirty="0"/>
              <a:t>リンク</a:t>
            </a:r>
            <a:r>
              <a:rPr lang="ja-JP" sz="1800" dirty="0"/>
              <a:t>をクリックし</a:t>
            </a:r>
            <a:endParaRPr sz="1800" dirty="0"/>
          </a:p>
          <a:p>
            <a:pPr marL="457166" lvl="0" indent="-228583" algn="l" rtl="0">
              <a:lnSpc>
                <a:spcPct val="110000"/>
              </a:lnSpc>
              <a:spcBef>
                <a:spcPts val="1000"/>
              </a:spcBef>
              <a:spcAft>
                <a:spcPts val="0"/>
              </a:spcAft>
              <a:buClr>
                <a:schemeClr val="accent1"/>
              </a:buClr>
              <a:buSzPct val="133332"/>
              <a:buFont typeface="Meiryo"/>
              <a:buNone/>
            </a:pPr>
            <a:r>
              <a:rPr lang="ja-JP" sz="1800" dirty="0">
                <a:solidFill>
                  <a:schemeClr val="dk1"/>
                </a:solidFill>
              </a:rPr>
              <a:t>締結済みの文書</a:t>
            </a:r>
            <a:r>
              <a:rPr lang="ja-JP" sz="1800" dirty="0"/>
              <a:t>をダウンロードしてください。</a:t>
            </a:r>
            <a:endParaRPr sz="1800" dirty="0"/>
          </a:p>
          <a:p>
            <a:pPr marL="457166" lvl="0" indent="-228583" algn="l" rtl="0">
              <a:lnSpc>
                <a:spcPct val="110000"/>
              </a:lnSpc>
              <a:spcBef>
                <a:spcPts val="1000"/>
              </a:spcBef>
              <a:spcAft>
                <a:spcPts val="0"/>
              </a:spcAft>
              <a:buClr>
                <a:schemeClr val="accent1"/>
              </a:buClr>
              <a:buSzPct val="133333"/>
              <a:buFont typeface="Meiryo"/>
              <a:buNone/>
            </a:pPr>
            <a:endParaRPr sz="1800" dirty="0"/>
          </a:p>
          <a:p>
            <a:pPr marL="457166" lvl="0" indent="-228583" algn="l" rtl="0">
              <a:lnSpc>
                <a:spcPct val="110000"/>
              </a:lnSpc>
              <a:spcBef>
                <a:spcPts val="1000"/>
              </a:spcBef>
              <a:spcAft>
                <a:spcPts val="0"/>
              </a:spcAft>
              <a:buClr>
                <a:schemeClr val="accent1"/>
              </a:buClr>
              <a:buSzPct val="133332"/>
              <a:buFont typeface="Meiryo"/>
              <a:buNone/>
            </a:pPr>
            <a:r>
              <a:rPr lang="ja-JP" sz="1800" dirty="0">
                <a:solidFill>
                  <a:srgbClr val="FF0000"/>
                </a:solidFill>
              </a:rPr>
              <a:t>※ダウンロードの有効期限は14日間です。</a:t>
            </a:r>
            <a:endParaRPr sz="1800" dirty="0">
              <a:solidFill>
                <a:srgbClr val="FF0000"/>
              </a:solidFill>
            </a:endParaRPr>
          </a:p>
          <a:p>
            <a:pPr marL="457167" lvl="0" indent="-228584" algn="l" rtl="0">
              <a:lnSpc>
                <a:spcPct val="110000"/>
              </a:lnSpc>
              <a:spcBef>
                <a:spcPts val="1000"/>
              </a:spcBef>
              <a:spcAft>
                <a:spcPts val="0"/>
              </a:spcAft>
              <a:buClr>
                <a:schemeClr val="accent1"/>
              </a:buClr>
              <a:buSzPct val="133333"/>
              <a:buFont typeface="Meiryo"/>
              <a:buNone/>
            </a:pPr>
            <a:r>
              <a:rPr lang="ja-JP" sz="1800" dirty="0">
                <a:solidFill>
                  <a:srgbClr val="FF0000"/>
                </a:solidFill>
              </a:rPr>
              <a:t>期限内に必ずダウンロードをお願いいたします。</a:t>
            </a:r>
            <a:endParaRPr dirty="0"/>
          </a:p>
          <a:p>
            <a:pPr marL="0" lvl="0" indent="0" algn="l" rtl="0">
              <a:lnSpc>
                <a:spcPct val="110000"/>
              </a:lnSpc>
              <a:spcBef>
                <a:spcPts val="1000"/>
              </a:spcBef>
              <a:spcAft>
                <a:spcPts val="0"/>
              </a:spcAft>
              <a:buClr>
                <a:schemeClr val="accent1"/>
              </a:buClr>
              <a:buSzPct val="133333"/>
              <a:buFont typeface="Meiryo"/>
              <a:buNone/>
            </a:pPr>
            <a:endParaRPr sz="1800" dirty="0">
              <a:solidFill>
                <a:schemeClr val="dk1"/>
              </a:solidFill>
            </a:endParaRPr>
          </a:p>
          <a:p>
            <a:pPr marL="457167" lvl="0" indent="-228584" algn="l" rtl="0">
              <a:lnSpc>
                <a:spcPct val="110000"/>
              </a:lnSpc>
              <a:spcBef>
                <a:spcPts val="1000"/>
              </a:spcBef>
              <a:spcAft>
                <a:spcPts val="0"/>
              </a:spcAft>
              <a:buClr>
                <a:schemeClr val="accent1"/>
              </a:buClr>
              <a:buSzPct val="133333"/>
              <a:buFont typeface="Meiryo"/>
              <a:buNone/>
            </a:pPr>
            <a:endParaRPr sz="1800" dirty="0">
              <a:solidFill>
                <a:schemeClr val="dk1"/>
              </a:solidFill>
            </a:endParaRPr>
          </a:p>
        </p:txBody>
      </p:sp>
      <p:pic>
        <p:nvPicPr>
          <p:cNvPr id="1434" name="図 7" descr="グラフィカル ユーザー インターフェイス, テキスト, アプリケーション&#10;&#10;AI 生成コンテンツは誤りを含む可能性があります。"/>
          <p:cNvPicPr>
            <a:picLocks noChangeAspect="1"/>
          </p:cNvPicPr>
          <p:nvPr/>
        </p:nvPicPr>
        <p:blipFill>
          <a:blip r:embed="rId1"/>
          <a:srcRect r="6706"/>
          <a:stretch>
            <a:fillRect/>
          </a:stretch>
        </p:blipFill>
        <p:spPr>
          <a:xfrm>
            <a:off x="6566796" y="2350814"/>
            <a:ext cx="5352245" cy="2495747"/>
          </a:xfrm>
          <a:prstGeom prst="rect">
            <a:avLst/>
          </a:prstGeom>
          <a:ln>
            <a:solidFill>
              <a:schemeClr val="tx1"/>
            </a:solidFill>
          </a:ln>
        </p:spPr>
      </p:pic>
      <p:sp>
        <p:nvSpPr>
          <p:cNvPr id="1669" name="テキスト ボックス 519"/>
          <p:cNvSpPr txBox="1"/>
          <p:nvPr/>
        </p:nvSpPr>
        <p:spPr>
          <a:xfrm>
            <a:off x="452247" y="744873"/>
            <a:ext cx="6105524" cy="328428"/>
          </a:xfrm>
          <a:prstGeom prst="rect">
            <a:avLst/>
          </a:prstGeom>
          <a:noFill/>
        </p:spPr>
        <p:txBody>
          <a:bodyPr wrap="square">
            <a:spAutoFit/>
          </a:bodyPr>
          <a:lstStyle/>
          <a:p>
            <a:pPr marL="457167" lvl="0" indent="-228584" algn="l" rtl="0">
              <a:lnSpc>
                <a:spcPct val="110000"/>
              </a:lnSpc>
              <a:spcBef>
                <a:spcPts val="1000"/>
              </a:spcBef>
              <a:spcAft>
                <a:spcPts val="0"/>
              </a:spcAft>
              <a:buClr>
                <a:schemeClr val="accent1"/>
              </a:buClr>
              <a:buSzPts val="2400"/>
              <a:buFont typeface="Meiryo"/>
              <a:buNone/>
            </a:pPr>
            <a:r>
              <a:rPr lang="en-US" altLang="ja-JP" b="1" dirty="0">
                <a:solidFill>
                  <a:srgbClr val="FF0000"/>
                </a:solidFill>
                <a:latin typeface="メイリオ" panose="020B0604030504040204" pitchFamily="50" charset="-128"/>
                <a:ea typeface="メイリオ" panose="020B0604030504040204" pitchFamily="50" charset="-128"/>
              </a:rPr>
              <a:t>※　電子契約同意書に携帯電話番号（SMS）を記載されている場合</a:t>
            </a:r>
            <a:endParaRPr lang="en-US" altLang="ja-JP" b="1" dirty="0">
              <a:solidFill>
                <a:srgbClr val="FF0000"/>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40" name="Google Shape;343;p28"/>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23</a:t>
            </a:fld>
            <a:endParaRPr/>
          </a:p>
        </p:txBody>
      </p:sp>
      <p:sp>
        <p:nvSpPr>
          <p:cNvPr id="1441" name="Google Shape;344;p28"/>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ja-JP"/>
              <a:t>署名の手順　契約締結後</a:t>
            </a:r>
            <a:endParaRPr/>
          </a:p>
        </p:txBody>
      </p:sp>
      <p:sp>
        <p:nvSpPr>
          <p:cNvPr id="1442" name="Google Shape;345;p28"/>
          <p:cNvSpPr txBox="1">
            <a:spLocks noGrp="1"/>
          </p:cNvSpPr>
          <p:nvPr>
            <p:ph type="body" idx="1"/>
          </p:nvPr>
        </p:nvSpPr>
        <p:spPr>
          <a:xfrm>
            <a:off x="452247" y="1197736"/>
            <a:ext cx="5841549" cy="5310980"/>
          </a:xfrm>
          <a:prstGeom prst="rect">
            <a:avLst/>
          </a:prstGeom>
          <a:noFill/>
          <a:ln>
            <a:noFill/>
          </a:ln>
        </p:spPr>
        <p:txBody>
          <a:bodyPr spcFirstLastPara="1" wrap="square" lIns="0" tIns="45700" rIns="0" bIns="45700" anchor="t" anchorCtr="0">
            <a:normAutofit lnSpcReduction="10000"/>
          </a:bodyPr>
          <a:lstStyle/>
          <a:p>
            <a:pPr marL="457166" lvl="0" indent="-228583" algn="l" rtl="0">
              <a:lnSpc>
                <a:spcPct val="110000"/>
              </a:lnSpc>
              <a:spcBef>
                <a:spcPts val="1000"/>
              </a:spcBef>
              <a:spcAft>
                <a:spcPts val="0"/>
              </a:spcAft>
              <a:buClr>
                <a:schemeClr val="accent1"/>
              </a:buClr>
              <a:buSzPct val="316048"/>
              <a:buFont typeface="Meiryo"/>
              <a:buNone/>
            </a:pPr>
            <a:r>
              <a:rPr lang="ja-JP" b="1" dirty="0">
                <a:solidFill>
                  <a:srgbClr val="005BAC"/>
                </a:solidFill>
              </a:rPr>
              <a:t>署名</a:t>
            </a:r>
            <a:r>
              <a:rPr lang="ja-JP" altLang="en-US" b="1" dirty="0">
                <a:solidFill>
                  <a:srgbClr val="005BAC"/>
                </a:solidFill>
              </a:rPr>
              <a:t>完了のお知らせメール</a:t>
            </a:r>
            <a:r>
              <a:rPr lang="ja-JP" b="1" dirty="0">
                <a:solidFill>
                  <a:srgbClr val="005BAC"/>
                </a:solidFill>
              </a:rPr>
              <a:t>が届きます</a:t>
            </a:r>
            <a:endParaRPr sz="1800" dirty="0">
              <a:solidFill>
                <a:schemeClr val="dk1"/>
              </a:solidFill>
            </a:endParaRPr>
          </a:p>
          <a:p>
            <a:pPr marL="457167" lvl="0" indent="-228584" algn="l" rtl="0">
              <a:lnSpc>
                <a:spcPct val="110000"/>
              </a:lnSpc>
              <a:spcBef>
                <a:spcPts val="1000"/>
              </a:spcBef>
              <a:spcAft>
                <a:spcPts val="0"/>
              </a:spcAft>
              <a:buClr>
                <a:schemeClr val="accent1"/>
              </a:buClr>
              <a:buSzPct val="133333"/>
              <a:buFont typeface="Meiryo"/>
              <a:buNone/>
            </a:pPr>
            <a:r>
              <a:rPr lang="ja-JP" sz="1800" dirty="0"/>
              <a:t>発注者</a:t>
            </a:r>
            <a:r>
              <a:rPr lang="ja-JP" sz="1800" dirty="0">
                <a:solidFill>
                  <a:schemeClr val="dk1"/>
                </a:solidFill>
              </a:rPr>
              <a:t>、</a:t>
            </a:r>
            <a:r>
              <a:rPr lang="ja-JP" sz="1800" dirty="0"/>
              <a:t>受注者</a:t>
            </a:r>
            <a:r>
              <a:rPr lang="ja-JP" sz="1800" dirty="0">
                <a:solidFill>
                  <a:schemeClr val="dk1"/>
                </a:solidFill>
              </a:rPr>
              <a:t>双方の署名完了後、</a:t>
            </a:r>
            <a:endParaRPr dirty="0"/>
          </a:p>
          <a:p>
            <a:pPr marL="457167" lvl="0" indent="-228584" algn="l" rtl="0">
              <a:lnSpc>
                <a:spcPct val="110000"/>
              </a:lnSpc>
              <a:spcBef>
                <a:spcPts val="1000"/>
              </a:spcBef>
              <a:spcAft>
                <a:spcPts val="0"/>
              </a:spcAft>
              <a:buClr>
                <a:schemeClr val="accent1"/>
              </a:buClr>
              <a:buSzPct val="133333"/>
              <a:buFont typeface="Meiryo"/>
              <a:buNone/>
            </a:pPr>
            <a:r>
              <a:rPr lang="ja-JP" sz="1800" dirty="0">
                <a:solidFill>
                  <a:schemeClr val="dk1"/>
                </a:solidFill>
              </a:rPr>
              <a:t>電子署名完了のお知らせがメールで届きます。</a:t>
            </a:r>
            <a:endParaRPr dirty="0"/>
          </a:p>
          <a:p>
            <a:pPr marL="457167" lvl="0" indent="-228584" algn="l" rtl="0">
              <a:lnSpc>
                <a:spcPct val="110000"/>
              </a:lnSpc>
              <a:spcBef>
                <a:spcPts val="1000"/>
              </a:spcBef>
              <a:spcAft>
                <a:spcPts val="0"/>
              </a:spcAft>
              <a:buClr>
                <a:schemeClr val="accent1"/>
              </a:buClr>
              <a:buSzPct val="133333"/>
              <a:buFont typeface="Meiryo"/>
              <a:buNone/>
            </a:pPr>
            <a:r>
              <a:rPr lang="ja-JP" sz="1800" dirty="0"/>
              <a:t>▼</a:t>
            </a:r>
            <a:r>
              <a:rPr lang="ja-JP" sz="1800" dirty="0">
                <a:solidFill>
                  <a:schemeClr val="dk1"/>
                </a:solidFill>
              </a:rPr>
              <a:t>メール件名</a:t>
            </a:r>
            <a:endParaRPr sz="1800" dirty="0">
              <a:solidFill>
                <a:schemeClr val="dk1"/>
              </a:solidFill>
            </a:endParaRPr>
          </a:p>
          <a:p>
            <a:pPr marL="457167" lvl="0" indent="-228584" algn="l" rtl="0">
              <a:lnSpc>
                <a:spcPct val="110000"/>
              </a:lnSpc>
              <a:spcBef>
                <a:spcPts val="1000"/>
              </a:spcBef>
              <a:spcAft>
                <a:spcPts val="0"/>
              </a:spcAft>
              <a:buClr>
                <a:schemeClr val="accent1"/>
              </a:buClr>
              <a:buSzPct val="133333"/>
              <a:buFont typeface="Meiryo"/>
              <a:buNone/>
            </a:pPr>
            <a:r>
              <a:rPr lang="ja-JP" sz="1800" dirty="0">
                <a:solidFill>
                  <a:schemeClr val="dk1"/>
                </a:solidFill>
              </a:rPr>
              <a:t>「電子署名完了のお知らせ」</a:t>
            </a:r>
            <a:endParaRPr dirty="0"/>
          </a:p>
          <a:p>
            <a:pPr marL="457167" lvl="0" indent="-228584" algn="l" rtl="0">
              <a:lnSpc>
                <a:spcPct val="110000"/>
              </a:lnSpc>
              <a:spcBef>
                <a:spcPts val="1000"/>
              </a:spcBef>
              <a:spcAft>
                <a:spcPts val="0"/>
              </a:spcAft>
              <a:buClr>
                <a:schemeClr val="accent1"/>
              </a:buClr>
              <a:buSzPct val="133333"/>
              <a:buFont typeface="Meiryo"/>
              <a:buNone/>
            </a:pPr>
            <a:r>
              <a:rPr lang="ja-JP" sz="1800" dirty="0">
                <a:solidFill>
                  <a:schemeClr val="dk1"/>
                </a:solidFill>
              </a:rPr>
              <a:t>▼メール差出元</a:t>
            </a:r>
            <a:endParaRPr sz="1800" dirty="0">
              <a:solidFill>
                <a:schemeClr val="dk1"/>
              </a:solidFill>
            </a:endParaRPr>
          </a:p>
          <a:p>
            <a:pPr marL="457167" lvl="0" indent="-228584" algn="l" rtl="0">
              <a:lnSpc>
                <a:spcPct val="110000"/>
              </a:lnSpc>
              <a:spcBef>
                <a:spcPts val="1000"/>
              </a:spcBef>
              <a:spcAft>
                <a:spcPts val="0"/>
              </a:spcAft>
              <a:buClr>
                <a:schemeClr val="accent1"/>
              </a:buClr>
              <a:buSzPct val="133333"/>
              <a:buFont typeface="Meiryo"/>
              <a:buNone/>
            </a:pPr>
            <a:r>
              <a:rPr lang="ja-JP" sz="1800" dirty="0">
                <a:solidFill>
                  <a:schemeClr val="dk1"/>
                </a:solidFill>
              </a:rPr>
              <a:t>「電子印鑑GMOサイン &lt;noreply@gmosign.com&gt;」</a:t>
            </a:r>
            <a:endParaRPr dirty="0"/>
          </a:p>
          <a:p>
            <a:pPr marL="457167" lvl="0" indent="-228584" algn="l" rtl="0">
              <a:lnSpc>
                <a:spcPct val="110000"/>
              </a:lnSpc>
              <a:spcBef>
                <a:spcPts val="1000"/>
              </a:spcBef>
              <a:spcAft>
                <a:spcPts val="0"/>
              </a:spcAft>
              <a:buClr>
                <a:schemeClr val="accent1"/>
              </a:buClr>
              <a:buSzPct val="133333"/>
              <a:buFont typeface="Meiryo"/>
              <a:buNone/>
            </a:pPr>
            <a:endParaRPr sz="1800" dirty="0">
              <a:solidFill>
                <a:schemeClr val="dk1"/>
              </a:solidFill>
            </a:endParaRPr>
          </a:p>
          <a:p>
            <a:pPr marL="457166" lvl="0" indent="-228583" algn="l" rtl="0">
              <a:lnSpc>
                <a:spcPct val="110000"/>
              </a:lnSpc>
              <a:spcBef>
                <a:spcPts val="1000"/>
              </a:spcBef>
              <a:spcAft>
                <a:spcPts val="0"/>
              </a:spcAft>
              <a:buClr>
                <a:schemeClr val="accent1"/>
              </a:buClr>
              <a:buSzPct val="133332"/>
              <a:buFont typeface="Meiryo"/>
              <a:buNone/>
            </a:pPr>
            <a:r>
              <a:rPr lang="ja-JP" sz="1800" dirty="0">
                <a:solidFill>
                  <a:schemeClr val="dk1"/>
                </a:solidFill>
              </a:rPr>
              <a:t>メールに記載の「</a:t>
            </a:r>
            <a:r>
              <a:rPr lang="ja-JP" sz="1800" dirty="0"/>
              <a:t>ダウンロード</a:t>
            </a:r>
            <a:r>
              <a:rPr lang="ja-JP" sz="1800" dirty="0">
                <a:solidFill>
                  <a:schemeClr val="dk1"/>
                </a:solidFill>
              </a:rPr>
              <a:t>」</a:t>
            </a:r>
            <a:r>
              <a:rPr lang="ja-JP" sz="1800" dirty="0"/>
              <a:t>をクリックし</a:t>
            </a:r>
            <a:endParaRPr sz="1800" dirty="0"/>
          </a:p>
          <a:p>
            <a:pPr marL="457166" lvl="0" indent="-228583" algn="l" rtl="0">
              <a:lnSpc>
                <a:spcPct val="110000"/>
              </a:lnSpc>
              <a:spcBef>
                <a:spcPts val="1000"/>
              </a:spcBef>
              <a:spcAft>
                <a:spcPts val="0"/>
              </a:spcAft>
              <a:buClr>
                <a:schemeClr val="accent1"/>
              </a:buClr>
              <a:buSzPct val="133332"/>
              <a:buFont typeface="Meiryo"/>
              <a:buNone/>
            </a:pPr>
            <a:r>
              <a:rPr lang="ja-JP" sz="1800" dirty="0">
                <a:solidFill>
                  <a:schemeClr val="dk1"/>
                </a:solidFill>
              </a:rPr>
              <a:t>締結済みの文書</a:t>
            </a:r>
            <a:r>
              <a:rPr lang="ja-JP" sz="1800" dirty="0"/>
              <a:t>をダウンロードしてください。</a:t>
            </a:r>
            <a:endParaRPr sz="1800" dirty="0"/>
          </a:p>
          <a:p>
            <a:pPr marL="457166" lvl="0" indent="-228583" algn="l" rtl="0">
              <a:lnSpc>
                <a:spcPct val="110000"/>
              </a:lnSpc>
              <a:spcBef>
                <a:spcPts val="1000"/>
              </a:spcBef>
              <a:spcAft>
                <a:spcPts val="0"/>
              </a:spcAft>
              <a:buClr>
                <a:schemeClr val="accent1"/>
              </a:buClr>
              <a:buSzPct val="133333"/>
              <a:buFont typeface="Meiryo"/>
              <a:buNone/>
            </a:pPr>
            <a:endParaRPr sz="1800" dirty="0"/>
          </a:p>
          <a:p>
            <a:pPr marL="457166" lvl="0" indent="-228583" algn="l" rtl="0">
              <a:lnSpc>
                <a:spcPct val="110000"/>
              </a:lnSpc>
              <a:spcBef>
                <a:spcPts val="1000"/>
              </a:spcBef>
              <a:spcAft>
                <a:spcPts val="0"/>
              </a:spcAft>
              <a:buClr>
                <a:schemeClr val="accent1"/>
              </a:buClr>
              <a:buSzPct val="133332"/>
              <a:buFont typeface="Meiryo"/>
              <a:buNone/>
            </a:pPr>
            <a:r>
              <a:rPr lang="ja-JP" sz="1800" dirty="0">
                <a:solidFill>
                  <a:srgbClr val="FF0000"/>
                </a:solidFill>
              </a:rPr>
              <a:t>※ダウンロードの有効期限は14日間です。</a:t>
            </a:r>
            <a:endParaRPr sz="1800" dirty="0">
              <a:solidFill>
                <a:srgbClr val="FF0000"/>
              </a:solidFill>
            </a:endParaRPr>
          </a:p>
          <a:p>
            <a:pPr marL="457167" lvl="0" indent="-228584" algn="l" rtl="0">
              <a:lnSpc>
                <a:spcPct val="110000"/>
              </a:lnSpc>
              <a:spcBef>
                <a:spcPts val="1000"/>
              </a:spcBef>
              <a:spcAft>
                <a:spcPts val="0"/>
              </a:spcAft>
              <a:buClr>
                <a:schemeClr val="accent1"/>
              </a:buClr>
              <a:buSzPct val="133333"/>
              <a:buFont typeface="Meiryo"/>
              <a:buNone/>
            </a:pPr>
            <a:r>
              <a:rPr lang="ja-JP" sz="1800" dirty="0">
                <a:solidFill>
                  <a:srgbClr val="FF0000"/>
                </a:solidFill>
              </a:rPr>
              <a:t>期限内に必ずダウンロードをお願いいたします。</a:t>
            </a:r>
            <a:endParaRPr dirty="0"/>
          </a:p>
          <a:p>
            <a:pPr marL="0" lvl="0" indent="0" algn="l" rtl="0">
              <a:lnSpc>
                <a:spcPct val="110000"/>
              </a:lnSpc>
              <a:spcBef>
                <a:spcPts val="1000"/>
              </a:spcBef>
              <a:spcAft>
                <a:spcPts val="0"/>
              </a:spcAft>
              <a:buClr>
                <a:schemeClr val="accent1"/>
              </a:buClr>
              <a:buSzPct val="133333"/>
              <a:buFont typeface="Meiryo"/>
              <a:buNone/>
            </a:pPr>
            <a:endParaRPr sz="1800" dirty="0">
              <a:solidFill>
                <a:schemeClr val="dk1"/>
              </a:solidFill>
            </a:endParaRPr>
          </a:p>
          <a:p>
            <a:pPr marL="457167" lvl="0" indent="-228584" algn="l" rtl="0">
              <a:lnSpc>
                <a:spcPct val="110000"/>
              </a:lnSpc>
              <a:spcBef>
                <a:spcPts val="1000"/>
              </a:spcBef>
              <a:spcAft>
                <a:spcPts val="0"/>
              </a:spcAft>
              <a:buClr>
                <a:schemeClr val="accent1"/>
              </a:buClr>
              <a:buSzPct val="133333"/>
              <a:buFont typeface="Meiryo"/>
              <a:buNone/>
            </a:pPr>
            <a:endParaRPr sz="1800" dirty="0">
              <a:solidFill>
                <a:schemeClr val="dk1"/>
              </a:solidFill>
            </a:endParaRPr>
          </a:p>
        </p:txBody>
      </p:sp>
      <p:pic>
        <p:nvPicPr>
          <p:cNvPr id="1443" name="Google Shape;346;p28"/>
          <p:cNvPicPr preferRelativeResize="0"/>
          <p:nvPr/>
        </p:nvPicPr>
        <p:blipFill>
          <a:blip r:embed="rId1"/>
          <a:stretch>
            <a:fillRect/>
          </a:stretch>
        </p:blipFill>
        <p:spPr>
          <a:xfrm>
            <a:off x="6681978" y="1194439"/>
            <a:ext cx="5057775" cy="5010150"/>
          </a:xfrm>
          <a:prstGeom prst="rect">
            <a:avLst/>
          </a:prstGeom>
          <a:noFill/>
          <a:ln>
            <a:noFill/>
          </a:ln>
        </p:spPr>
      </p:pic>
      <p:sp>
        <p:nvSpPr>
          <p:cNvPr id="1444" name="テキスト ボックス 490"/>
          <p:cNvSpPr txBox="1"/>
          <p:nvPr/>
        </p:nvSpPr>
        <p:spPr>
          <a:xfrm>
            <a:off x="320260" y="707521"/>
            <a:ext cx="6105524" cy="328428"/>
          </a:xfrm>
          <a:prstGeom prst="rect">
            <a:avLst/>
          </a:prstGeom>
          <a:noFill/>
        </p:spPr>
        <p:txBody>
          <a:bodyPr wrap="square">
            <a:spAutoFit/>
          </a:bodyPr>
          <a:lstStyle/>
          <a:p>
            <a:pPr marL="457167" lvl="0" indent="-228584" algn="l" rtl="0">
              <a:lnSpc>
                <a:spcPct val="110000"/>
              </a:lnSpc>
              <a:spcBef>
                <a:spcPts val="1000"/>
              </a:spcBef>
              <a:spcAft>
                <a:spcPts val="0"/>
              </a:spcAft>
              <a:buClr>
                <a:schemeClr val="accent1"/>
              </a:buClr>
              <a:buSzPts val="2400"/>
              <a:buFont typeface="Meiryo"/>
              <a:buNone/>
            </a:pPr>
            <a:r>
              <a:rPr lang="en-US" altLang="ja-JP" b="1" dirty="0">
                <a:solidFill>
                  <a:srgbClr val="FF0000"/>
                </a:solidFill>
                <a:latin typeface="メイリオ" panose="020B0604030504040204" pitchFamily="50" charset="-128"/>
                <a:ea typeface="メイリオ" panose="020B0604030504040204" pitchFamily="50" charset="-128"/>
              </a:rPr>
              <a:t>※　電子契約同意書にメールアドレスを記載されている場合</a:t>
            </a:r>
            <a:endParaRPr lang="en-US" altLang="ja-JP" b="1" dirty="0">
              <a:solidFill>
                <a:srgbClr val="FF0000"/>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49" name="Google Shape;351;p99"/>
          <p:cNvSpPr txBox="1">
            <a:spLocks noGrp="1"/>
          </p:cNvSpPr>
          <p:nvPr>
            <p:ph type="ctrTitle"/>
          </p:nvPr>
        </p:nvSpPr>
        <p:spPr>
          <a:xfrm>
            <a:off x="756000" y="2457000"/>
            <a:ext cx="7920000" cy="1944000"/>
          </a:xfrm>
          <a:prstGeom prst="rect">
            <a:avLst/>
          </a:prstGeom>
          <a:noFill/>
          <a:ln>
            <a:noFill/>
          </a:ln>
        </p:spPr>
        <p:txBody>
          <a:bodyPr spcFirstLastPara="1" wrap="square" lIns="91425" tIns="45700" rIns="91425" bIns="45700" anchor="ctr" anchorCtr="0">
            <a:noAutofit/>
          </a:bodyPr>
          <a:lstStyle/>
          <a:p>
            <a:pPr marL="0" marR="0" lvl="0" indent="0" algn="l" rtl="0">
              <a:lnSpc>
                <a:spcPct val="110000"/>
              </a:lnSpc>
              <a:spcBef>
                <a:spcPts val="0"/>
              </a:spcBef>
              <a:spcAft>
                <a:spcPts val="0"/>
              </a:spcAft>
              <a:buClr>
                <a:schemeClr val="dk1"/>
              </a:buClr>
              <a:buSzPts val="4400"/>
              <a:buFont typeface="Arial"/>
              <a:buNone/>
            </a:pPr>
            <a:r>
              <a:rPr lang="en-US" altLang="ja-JP" dirty="0"/>
              <a:t>GMO</a:t>
            </a:r>
            <a:r>
              <a:rPr lang="ja-JP" altLang="en-US" dirty="0"/>
              <a:t>サイン</a:t>
            </a:r>
            <a:br>
              <a:rPr lang="en-US" altLang="ja-JP" dirty="0"/>
            </a:br>
            <a:r>
              <a:rPr lang="ja-JP" altLang="en-US" dirty="0"/>
              <a:t>無料アカウントの作成方法</a:t>
            </a:r>
            <a:endParaRPr dirty="0"/>
          </a:p>
        </p:txBody>
      </p:sp>
      <p:sp>
        <p:nvSpPr>
          <p:cNvPr id="1450" name="Google Shape;353;p99"/>
          <p:cNvSpPr txBox="1"/>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88898D"/>
                </a:solidFill>
                <a:latin typeface="Meiryo"/>
                <a:ea typeface="Meiryo"/>
                <a:cs typeface="Meiryo"/>
                <a:sym typeface="Meiryo"/>
              </a:rPr>
              <a:t>24</a:t>
            </a:fld>
            <a:endParaRPr sz="1200" b="0" i="0" u="none" strike="noStrike" cap="none">
              <a:solidFill>
                <a:srgbClr val="88898D"/>
              </a:solidFill>
              <a:latin typeface="Meiryo"/>
              <a:ea typeface="Meiryo"/>
              <a:cs typeface="Meiryo"/>
              <a:sym typeface="Meiry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55" name="Google Shape;1099;p28"/>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25</a:t>
            </a:fld>
            <a:endParaRPr/>
          </a:p>
        </p:txBody>
      </p:sp>
      <p:sp>
        <p:nvSpPr>
          <p:cNvPr id="1456" name="Google Shape;1100;p28"/>
          <p:cNvSpPr txBox="1">
            <a:spLocks noGrp="1"/>
          </p:cNvSpPr>
          <p:nvPr>
            <p:ph type="title"/>
          </p:nvPr>
        </p:nvSpPr>
        <p:spPr>
          <a:xfrm>
            <a:off x="241926" y="63504"/>
            <a:ext cx="10251600" cy="624600"/>
          </a:xfrm>
          <a:prstGeom prst="rect">
            <a:avLst/>
          </a:prstGeom>
          <a:noFill/>
          <a:ln>
            <a:noFill/>
          </a:ln>
        </p:spPr>
        <p:txBody>
          <a:bodyPr spcFirstLastPara="1" wrap="square" lIns="91425" tIns="45700" rIns="91425" bIns="45700" anchor="ctr" anchorCtr="0">
            <a:normAutofit/>
          </a:bodyPr>
          <a:lstStyle/>
          <a:p>
            <a:pPr lvl="0"/>
            <a:r>
              <a:rPr lang="ja-JP" altLang="en-US" sz="2400" dirty="0"/>
              <a:t>無料アカウントの作成方法　①署名完了後の画面からアカウント登録</a:t>
            </a:r>
            <a:endParaRPr sz="2400" dirty="0"/>
          </a:p>
        </p:txBody>
      </p:sp>
      <p:grpSp>
        <p:nvGrpSpPr>
          <p:cNvPr id="1457" name="グループ化 2"/>
          <p:cNvGrpSpPr>
            <a:grpSpLocks noChangeAspect="1"/>
          </p:cNvGrpSpPr>
          <p:nvPr/>
        </p:nvGrpSpPr>
        <p:grpSpPr>
          <a:xfrm>
            <a:off x="7126127" y="1102391"/>
            <a:ext cx="4171137" cy="5194246"/>
            <a:chOff x="1216306" y="824279"/>
            <a:chExt cx="4451838" cy="5739203"/>
          </a:xfrm>
        </p:grpSpPr>
        <p:pic>
          <p:nvPicPr>
            <p:cNvPr id="1458" name="Google Shape;227;p9"/>
            <p:cNvPicPr preferRelativeResize="0"/>
            <p:nvPr/>
          </p:nvPicPr>
          <p:blipFill>
            <a:blip r:embed="rId1"/>
            <a:stretch>
              <a:fillRect/>
            </a:stretch>
          </p:blipFill>
          <p:spPr>
            <a:xfrm>
              <a:off x="1216306" y="824279"/>
              <a:ext cx="4451838" cy="5739203"/>
            </a:xfrm>
            <a:prstGeom prst="rect">
              <a:avLst/>
            </a:prstGeom>
            <a:noFill/>
            <a:ln w="9525" cap="flat" cmpd="sng">
              <a:solidFill>
                <a:srgbClr val="7F7F7F"/>
              </a:solidFill>
              <a:prstDash val="solid"/>
              <a:round/>
              <a:headEnd type="none" w="sm" len="sm"/>
              <a:tailEnd type="none" w="sm" len="sm"/>
            </a:ln>
          </p:spPr>
        </p:pic>
        <p:sp>
          <p:nvSpPr>
            <p:cNvPr id="1459" name="Google Shape;230;p9"/>
            <p:cNvSpPr/>
            <p:nvPr/>
          </p:nvSpPr>
          <p:spPr>
            <a:xfrm>
              <a:off x="1463323" y="3793105"/>
              <a:ext cx="3847979" cy="1442390"/>
            </a:xfrm>
            <a:prstGeom prst="roundRect">
              <a:avLst>
                <a:gd name="adj" fmla="val 8164"/>
              </a:avLst>
            </a:prstGeom>
            <a:noFill/>
            <a:ln w="28575" cap="flat" cmpd="sng">
              <a:solidFill>
                <a:srgbClr val="E546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513"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Noto Sans"/>
                <a:sym typeface="Noto Sans"/>
              </a:endParaRPr>
            </a:p>
          </p:txBody>
        </p:sp>
        <p:cxnSp>
          <p:nvCxnSpPr>
            <p:cNvPr id="1460" name="Google Shape;231;p9"/>
            <p:cNvCxnSpPr/>
            <p:nvPr/>
          </p:nvCxnSpPr>
          <p:spPr>
            <a:xfrm rot="10800000">
              <a:off x="1980979" y="3899006"/>
              <a:ext cx="672" cy="55"/>
            </a:xfrm>
            <a:prstGeom prst="straightConnector1">
              <a:avLst/>
            </a:prstGeom>
            <a:noFill/>
            <a:ln w="28575" cap="flat" cmpd="sng">
              <a:solidFill>
                <a:srgbClr val="E5461B"/>
              </a:solidFill>
              <a:prstDash val="solid"/>
              <a:miter lim="800000"/>
              <a:headEnd type="none" w="sm" len="sm"/>
              <a:tailEnd type="none" w="sm" len="sm"/>
            </a:ln>
          </p:spPr>
        </p:cxnSp>
        <p:sp>
          <p:nvSpPr>
            <p:cNvPr id="1461" name="Google Shape;232;p9"/>
            <p:cNvSpPr/>
            <p:nvPr/>
          </p:nvSpPr>
          <p:spPr>
            <a:xfrm>
              <a:off x="2246623" y="5863323"/>
              <a:ext cx="2393469" cy="423547"/>
            </a:xfrm>
            <a:prstGeom prst="roundRect">
              <a:avLst>
                <a:gd name="adj" fmla="val 8164"/>
              </a:avLst>
            </a:prstGeom>
            <a:noFill/>
            <a:ln w="28575" cap="flat" cmpd="sng">
              <a:solidFill>
                <a:srgbClr val="E546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513"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Noto Sans"/>
                <a:sym typeface="Noto Sans"/>
              </a:endParaRPr>
            </a:p>
          </p:txBody>
        </p:sp>
      </p:grpSp>
      <p:sp>
        <p:nvSpPr>
          <p:cNvPr id="1462" name="Google Shape;160;p2"/>
          <p:cNvSpPr/>
          <p:nvPr/>
        </p:nvSpPr>
        <p:spPr>
          <a:xfrm>
            <a:off x="619381" y="4251555"/>
            <a:ext cx="5307626" cy="1454245"/>
          </a:xfrm>
          <a:prstGeom prst="roundRect">
            <a:avLst>
              <a:gd name="adj" fmla="val 2800"/>
            </a:avLst>
          </a:prstGeom>
          <a:solidFill>
            <a:schemeClr val="accent1">
              <a:alpha val="10980"/>
            </a:scheme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sz="12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Arial"/>
              <a:sym typeface="Arial"/>
            </a:endParaRPr>
          </a:p>
        </p:txBody>
      </p:sp>
      <p:sp>
        <p:nvSpPr>
          <p:cNvPr id="1463" name="Google Shape;162;p2"/>
          <p:cNvSpPr txBox="1"/>
          <p:nvPr/>
        </p:nvSpPr>
        <p:spPr>
          <a:xfrm>
            <a:off x="619381" y="5806470"/>
            <a:ext cx="5966126" cy="6462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altLang="ja-JP" sz="12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Arial"/>
                <a:sym typeface="Arial"/>
              </a:rPr>
              <a:t>※</a:t>
            </a:r>
            <a:r>
              <a:rPr kumimoji="0" lang="ja-JP" altLang="en-US" sz="12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Arial"/>
                <a:sym typeface="Arial"/>
              </a:rPr>
              <a:t>無料アカウントの作成は任意ですが、契約書の管理の点から作成をお勧めします。</a:t>
            </a:r>
            <a:endParaRPr kumimoji="0" sz="12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altLang="ja-JP" sz="12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Arial"/>
                <a:sym typeface="Arial"/>
              </a:rPr>
              <a:t>※</a:t>
            </a:r>
            <a:r>
              <a:rPr kumimoji="0" lang="ja-JP" altLang="en-US" sz="12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Arial"/>
                <a:sym typeface="Arial"/>
              </a:rPr>
              <a:t>無料アカウントを作成するとお知らせメール等を受信するようになります。</a:t>
            </a:r>
            <a:endParaRPr kumimoji="0" lang="en-US" altLang="ja-JP" sz="12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Arial"/>
              <a:sym typeface="Arial"/>
            </a:endParaRPr>
          </a:p>
        </p:txBody>
      </p:sp>
      <p:sp>
        <p:nvSpPr>
          <p:cNvPr id="1464" name="Google Shape;476;p16"/>
          <p:cNvSpPr txBox="1"/>
          <p:nvPr/>
        </p:nvSpPr>
        <p:spPr>
          <a:xfrm>
            <a:off x="1519195" y="4085625"/>
            <a:ext cx="3507998" cy="338514"/>
          </a:xfrm>
          <a:prstGeom prst="rect">
            <a:avLst/>
          </a:prstGeom>
          <a:solidFill>
            <a:srgbClr val="005BAC"/>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600" b="1"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Noto Sans"/>
                <a:sym typeface="Noto Sans"/>
              </a:rPr>
              <a:t>無料アカウントご利用のメリット</a:t>
            </a:r>
            <a:endParaRPr kumimoji="0" sz="16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Noto Sans"/>
              <a:sym typeface="Noto Sans"/>
            </a:endParaRPr>
          </a:p>
        </p:txBody>
      </p:sp>
      <p:sp>
        <p:nvSpPr>
          <p:cNvPr id="1465" name="Google Shape;475;p16"/>
          <p:cNvSpPr/>
          <p:nvPr/>
        </p:nvSpPr>
        <p:spPr>
          <a:xfrm>
            <a:off x="632547" y="2423603"/>
            <a:ext cx="5281295" cy="1626233"/>
          </a:xfrm>
          <a:prstGeom prst="roundRect">
            <a:avLst>
              <a:gd name="adj" fmla="val 2800"/>
            </a:avLst>
          </a:prstGeom>
          <a:solidFill>
            <a:srgbClr val="E5EEF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　　</a:t>
            </a:r>
            <a:endParaRPr kumimoji="0" lang="en-US" altLang="ja-JP"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ja-JP"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ja-JP"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p:txBody>
      </p:sp>
      <p:sp>
        <p:nvSpPr>
          <p:cNvPr id="1466" name="Google Shape;1166;p45"/>
          <p:cNvSpPr/>
          <p:nvPr/>
        </p:nvSpPr>
        <p:spPr>
          <a:xfrm>
            <a:off x="770779" y="2722949"/>
            <a:ext cx="288000" cy="288000"/>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rPr>
              <a:t>1</a:t>
            </a:r>
            <a:endParaRPr kumimoji="0"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endParaRPr>
          </a:p>
        </p:txBody>
      </p:sp>
      <p:sp>
        <p:nvSpPr>
          <p:cNvPr id="1467" name="Google Shape;1168;p45"/>
          <p:cNvSpPr/>
          <p:nvPr/>
        </p:nvSpPr>
        <p:spPr>
          <a:xfrm>
            <a:off x="773485" y="3409095"/>
            <a:ext cx="288000" cy="288000"/>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rPr>
              <a:t>2</a:t>
            </a:r>
            <a:endParaRPr kumimoji="0"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endParaRPr>
          </a:p>
        </p:txBody>
      </p:sp>
      <p:sp>
        <p:nvSpPr>
          <p:cNvPr id="1468" name="テキスト ボックス 13"/>
          <p:cNvSpPr txBox="1"/>
          <p:nvPr/>
        </p:nvSpPr>
        <p:spPr>
          <a:xfrm>
            <a:off x="1114833" y="2722664"/>
            <a:ext cx="441463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4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メールアドレス、氏名、会社名はご署名時の情報が記入されています。</a:t>
            </a:r>
            <a:endParaRPr kumimoji="0" lang="en-US" altLang="ja-JP" sz="14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p:txBody>
      </p:sp>
      <p:sp>
        <p:nvSpPr>
          <p:cNvPr id="1469" name="テキスト ボックス 14"/>
          <p:cNvSpPr txBox="1"/>
          <p:nvPr/>
        </p:nvSpPr>
        <p:spPr>
          <a:xfrm>
            <a:off x="1114833" y="3402780"/>
            <a:ext cx="470580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ja-JP" sz="14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a:t>
            </a:r>
            <a:r>
              <a:rPr kumimoji="0" lang="ja-JP" altLang="en-US" sz="14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無料で</a:t>
            </a:r>
            <a:r>
              <a:rPr kumimoji="0" lang="en-US" altLang="ja-JP" sz="14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GMO</a:t>
            </a:r>
            <a:r>
              <a:rPr kumimoji="0" lang="ja-JP" altLang="en-US" sz="14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サインを利用する</a:t>
            </a:r>
            <a:r>
              <a:rPr kumimoji="0" lang="en-US" altLang="ja-JP" sz="14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a:t>
            </a:r>
            <a:r>
              <a:rPr kumimoji="0" lang="ja-JP" altLang="en-US" sz="14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ボタンをクリックすると、「アカウント発行のお知らせ」のメールが届きます。</a:t>
            </a:r>
          </a:p>
        </p:txBody>
      </p:sp>
      <p:sp>
        <p:nvSpPr>
          <p:cNvPr id="1470" name="テキスト ボックス 15"/>
          <p:cNvSpPr txBox="1"/>
          <p:nvPr/>
        </p:nvSpPr>
        <p:spPr>
          <a:xfrm>
            <a:off x="770779" y="4511563"/>
            <a:ext cx="4705804" cy="103489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ja-JP" altLang="en-US"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Arial"/>
                <a:sym typeface="Arial"/>
              </a:rPr>
              <a:t>・いつでも文書（原本）を確認できます</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ja-JP" altLang="en-US"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Arial"/>
                <a:sym typeface="Arial"/>
              </a:rPr>
              <a:t>・締結文書を一元管理＆検索することができます。</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ja-JP" altLang="en-US"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Arial"/>
                <a:sym typeface="Arial"/>
              </a:rPr>
              <a:t>・書類の紛失リスクを軽減できます。</a:t>
            </a:r>
          </a:p>
        </p:txBody>
      </p:sp>
      <p:sp>
        <p:nvSpPr>
          <p:cNvPr id="1471" name="Google Shape;476;p16"/>
          <p:cNvSpPr txBox="1"/>
          <p:nvPr/>
        </p:nvSpPr>
        <p:spPr>
          <a:xfrm>
            <a:off x="2431027" y="2263327"/>
            <a:ext cx="1684335" cy="338514"/>
          </a:xfrm>
          <a:prstGeom prst="rect">
            <a:avLst/>
          </a:prstGeom>
          <a:solidFill>
            <a:srgbClr val="005BAC"/>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600" b="1"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Noto Sans"/>
                <a:sym typeface="Noto Sans"/>
              </a:rPr>
              <a:t>操作手順</a:t>
            </a:r>
            <a:endParaRPr kumimoji="0" sz="20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Noto Sans"/>
              <a:sym typeface="Noto Sans"/>
            </a:endParaRPr>
          </a:p>
        </p:txBody>
      </p:sp>
      <p:cxnSp>
        <p:nvCxnSpPr>
          <p:cNvPr id="1472" name="Google Shape;477;p16"/>
          <p:cNvCxnSpPr>
            <a:cxnSpLocks/>
            <a:stCxn id="1466" idx="4"/>
            <a:endCxn id="1467" idx="0"/>
          </p:cNvCxnSpPr>
          <p:nvPr/>
        </p:nvCxnSpPr>
        <p:spPr>
          <a:xfrm>
            <a:off x="914779" y="3010949"/>
            <a:ext cx="2706" cy="398146"/>
          </a:xfrm>
          <a:prstGeom prst="straightConnector1">
            <a:avLst/>
          </a:prstGeom>
          <a:noFill/>
          <a:ln w="19050" cap="flat" cmpd="sng">
            <a:solidFill>
              <a:srgbClr val="E5461B"/>
            </a:solidFill>
            <a:prstDash val="solid"/>
            <a:miter lim="800000"/>
            <a:headEnd type="none" w="sm" len="sm"/>
            <a:tailEnd type="none" w="sm" len="sm"/>
          </a:ln>
        </p:spPr>
      </p:cxnSp>
      <p:sp>
        <p:nvSpPr>
          <p:cNvPr id="1473" name="Google Shape;443;p60"/>
          <p:cNvSpPr txBox="1">
            <a:spLocks noGrp="1"/>
          </p:cNvSpPr>
          <p:nvPr>
            <p:ph type="body" idx="1"/>
          </p:nvPr>
        </p:nvSpPr>
        <p:spPr>
          <a:xfrm>
            <a:off x="401374" y="743895"/>
            <a:ext cx="5841549" cy="5618400"/>
          </a:xfrm>
          <a:prstGeom prst="rect">
            <a:avLst/>
          </a:prstGeom>
          <a:noFill/>
          <a:ln>
            <a:noFill/>
          </a:ln>
        </p:spPr>
        <p:txBody>
          <a:bodyPr spcFirstLastPara="1" wrap="square" lIns="0" tIns="45700" rIns="0" bIns="45700" anchor="t" anchorCtr="0">
            <a:normAutofit/>
          </a:bodyPr>
          <a:lstStyle/>
          <a:p>
            <a:pPr marL="457167" lvl="0" indent="-228584"/>
            <a:r>
              <a:rPr lang="ja-JP" altLang="en-US" b="1" dirty="0">
                <a:solidFill>
                  <a:srgbClr val="005BAC"/>
                </a:solidFill>
              </a:rPr>
              <a:t>署名完了後の画面からアカウント登録</a:t>
            </a:r>
            <a:endParaRPr lang="ja-JP" altLang="en-US" sz="1800" dirty="0"/>
          </a:p>
          <a:p>
            <a:pPr marL="457167" lvl="0" indent="-228584"/>
            <a:r>
              <a:rPr lang="en-US" altLang="ja-JP" sz="1800" dirty="0">
                <a:solidFill>
                  <a:srgbClr val="FF0000"/>
                </a:solidFill>
              </a:rPr>
              <a:t>※</a:t>
            </a:r>
            <a:r>
              <a:rPr lang="ja-JP" altLang="en-US" sz="1800" dirty="0">
                <a:solidFill>
                  <a:srgbClr val="FF0000"/>
                </a:solidFill>
              </a:rPr>
              <a:t>メールアドレス署名の場合のみ可能</a:t>
            </a:r>
            <a:endParaRPr lang="en-US" altLang="ja-JP" sz="1800" dirty="0">
              <a:solidFill>
                <a:srgbClr val="FF0000"/>
              </a:solidFill>
            </a:endParaRPr>
          </a:p>
          <a:p>
            <a:pPr marL="457167" lvl="0" indent="-228584"/>
            <a:r>
              <a:rPr lang="ja-JP" altLang="en-US" sz="1800" dirty="0">
                <a:solidFill>
                  <a:srgbClr val="FF0000"/>
                </a:solidFill>
                <a:latin typeface="Meiryo"/>
                <a:ea typeface="Meiryo"/>
                <a:cs typeface="Meiryo"/>
                <a:sym typeface="Meiryo"/>
              </a:rPr>
              <a:t>　（</a:t>
            </a:r>
            <a:r>
              <a:rPr lang="en-US" altLang="ja-JP" sz="1800" dirty="0">
                <a:solidFill>
                  <a:srgbClr val="FF0000"/>
                </a:solidFill>
                <a:latin typeface="Meiryo"/>
                <a:ea typeface="Meiryo"/>
                <a:cs typeface="Meiryo"/>
                <a:sym typeface="Meiryo"/>
              </a:rPr>
              <a:t>SMS</a:t>
            </a:r>
            <a:r>
              <a:rPr lang="ja-JP" altLang="en-US" sz="1800" dirty="0">
                <a:solidFill>
                  <a:srgbClr val="FF0000"/>
                </a:solidFill>
                <a:latin typeface="Meiryo"/>
                <a:ea typeface="Meiryo"/>
                <a:cs typeface="Meiryo"/>
                <a:sym typeface="Meiryo"/>
              </a:rPr>
              <a:t>署名の場合は不可）</a:t>
            </a:r>
          </a:p>
          <a:p>
            <a:pPr marL="457167" lvl="0" indent="-228584" algn="l" rtl="0">
              <a:lnSpc>
                <a:spcPct val="110000"/>
              </a:lnSpc>
              <a:spcBef>
                <a:spcPts val="1000"/>
              </a:spcBef>
              <a:spcAft>
                <a:spcPts val="0"/>
              </a:spcAft>
              <a:buClr>
                <a:schemeClr val="accent1"/>
              </a:buClr>
              <a:buSzPts val="2400"/>
              <a:buFont typeface="Meiryo"/>
              <a:buNone/>
            </a:pPr>
            <a:endParaRPr sz="1800" dirty="0">
              <a:solidFill>
                <a:schemeClr val="dk1"/>
              </a:solidFill>
              <a:latin typeface="Meiryo"/>
              <a:ea typeface="Meiryo"/>
              <a:cs typeface="Meiryo"/>
              <a:sym typeface="Meiryo"/>
            </a:endParaRPr>
          </a:p>
        </p:txBody>
      </p:sp>
    </p:spTree>
    <p:extLst>
      <p:ext uri="{BB962C8B-B14F-4D97-AF65-F5344CB8AC3E}">
        <p14:creationId xmlns:p14="http://schemas.microsoft.com/office/powerpoint/2010/main" val="689934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78" name="Google Shape;1099;p28"/>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26</a:t>
            </a:fld>
            <a:endParaRPr/>
          </a:p>
        </p:txBody>
      </p:sp>
      <p:sp>
        <p:nvSpPr>
          <p:cNvPr id="1479" name="Google Shape;443;p60"/>
          <p:cNvSpPr txBox="1">
            <a:spLocks noGrp="1"/>
          </p:cNvSpPr>
          <p:nvPr>
            <p:ph type="body" idx="1"/>
          </p:nvPr>
        </p:nvSpPr>
        <p:spPr>
          <a:xfrm>
            <a:off x="452247" y="890314"/>
            <a:ext cx="5841549" cy="5618400"/>
          </a:xfrm>
          <a:prstGeom prst="rect">
            <a:avLst/>
          </a:prstGeom>
          <a:noFill/>
          <a:ln>
            <a:noFill/>
          </a:ln>
        </p:spPr>
        <p:txBody>
          <a:bodyPr spcFirstLastPara="1" wrap="square" lIns="0" tIns="45700" rIns="0" bIns="45700" anchor="t" anchorCtr="0">
            <a:normAutofit/>
          </a:bodyPr>
          <a:lstStyle/>
          <a:p>
            <a:pPr marL="457167" lvl="0" indent="-228584"/>
            <a:r>
              <a:rPr lang="ja-JP" altLang="en-US" b="1" dirty="0">
                <a:solidFill>
                  <a:srgbClr val="005BAC"/>
                </a:solidFill>
              </a:rPr>
              <a:t>署名完了後の画面からアカウント登録</a:t>
            </a:r>
            <a:endParaRPr lang="ja-JP" altLang="en-US" sz="1800" dirty="0"/>
          </a:p>
          <a:p>
            <a:pPr marL="457167" lvl="0" indent="-228584"/>
            <a:r>
              <a:rPr lang="en-US" altLang="ja-JP" sz="1800" dirty="0">
                <a:solidFill>
                  <a:srgbClr val="FF0000"/>
                </a:solidFill>
              </a:rPr>
              <a:t>※</a:t>
            </a:r>
            <a:r>
              <a:rPr lang="ja-JP" altLang="en-US" sz="1800" dirty="0">
                <a:solidFill>
                  <a:srgbClr val="FF0000"/>
                </a:solidFill>
              </a:rPr>
              <a:t>メールアドレス署名の場合のみ可能</a:t>
            </a:r>
            <a:endParaRPr lang="en-US" altLang="ja-JP" sz="1800" dirty="0">
              <a:solidFill>
                <a:srgbClr val="FF0000"/>
              </a:solidFill>
            </a:endParaRPr>
          </a:p>
          <a:p>
            <a:pPr marL="457167" lvl="0" indent="-228584"/>
            <a:r>
              <a:rPr lang="ja-JP" altLang="en-US" sz="1800" dirty="0">
                <a:solidFill>
                  <a:srgbClr val="FF0000"/>
                </a:solidFill>
                <a:latin typeface="Meiryo"/>
                <a:ea typeface="Meiryo"/>
                <a:cs typeface="Meiryo"/>
                <a:sym typeface="Meiryo"/>
              </a:rPr>
              <a:t>　（</a:t>
            </a:r>
            <a:r>
              <a:rPr lang="en-US" altLang="ja-JP" sz="1800" dirty="0">
                <a:solidFill>
                  <a:srgbClr val="FF0000"/>
                </a:solidFill>
                <a:latin typeface="Meiryo"/>
                <a:ea typeface="Meiryo"/>
                <a:cs typeface="Meiryo"/>
                <a:sym typeface="Meiryo"/>
              </a:rPr>
              <a:t>SMS</a:t>
            </a:r>
            <a:r>
              <a:rPr lang="ja-JP" altLang="en-US" sz="1800" dirty="0">
                <a:solidFill>
                  <a:srgbClr val="FF0000"/>
                </a:solidFill>
                <a:latin typeface="Meiryo"/>
                <a:ea typeface="Meiryo"/>
                <a:cs typeface="Meiryo"/>
                <a:sym typeface="Meiryo"/>
              </a:rPr>
              <a:t>署名の場合は不可）</a:t>
            </a:r>
          </a:p>
          <a:p>
            <a:pPr marL="457167" lvl="0" indent="-228584" algn="l" rtl="0">
              <a:lnSpc>
                <a:spcPct val="110000"/>
              </a:lnSpc>
              <a:spcBef>
                <a:spcPts val="1000"/>
              </a:spcBef>
              <a:spcAft>
                <a:spcPts val="0"/>
              </a:spcAft>
              <a:buClr>
                <a:schemeClr val="accent1"/>
              </a:buClr>
              <a:buSzPts val="2400"/>
              <a:buFont typeface="Meiryo"/>
              <a:buNone/>
            </a:pPr>
            <a:endParaRPr sz="1800" dirty="0">
              <a:solidFill>
                <a:schemeClr val="dk1"/>
              </a:solidFill>
              <a:latin typeface="Meiryo"/>
              <a:ea typeface="Meiryo"/>
              <a:cs typeface="Meiryo"/>
              <a:sym typeface="Meiryo"/>
            </a:endParaRPr>
          </a:p>
        </p:txBody>
      </p:sp>
      <p:pic>
        <p:nvPicPr>
          <p:cNvPr id="1480" name="Google Shape;239;p10"/>
          <p:cNvPicPr preferRelativeResize="0">
            <a:picLocks noChangeAspect="1"/>
          </p:cNvPicPr>
          <p:nvPr/>
        </p:nvPicPr>
        <p:blipFill>
          <a:blip r:embed="rId1"/>
          <a:stretch>
            <a:fillRect/>
          </a:stretch>
        </p:blipFill>
        <p:spPr>
          <a:xfrm>
            <a:off x="6735677" y="1730206"/>
            <a:ext cx="4957667" cy="4445047"/>
          </a:xfrm>
          <a:prstGeom prst="rect">
            <a:avLst/>
          </a:prstGeom>
          <a:noFill/>
          <a:ln w="9525" cap="flat" cmpd="sng">
            <a:solidFill>
              <a:srgbClr val="7F7F7F"/>
            </a:solidFill>
            <a:prstDash val="solid"/>
            <a:round/>
            <a:headEnd type="none" w="sm" len="sm"/>
            <a:tailEnd type="none" w="sm" len="sm"/>
          </a:ln>
        </p:spPr>
      </p:pic>
      <p:cxnSp>
        <p:nvCxnSpPr>
          <p:cNvPr id="1481" name="Google Shape;242;p10"/>
          <p:cNvCxnSpPr/>
          <p:nvPr/>
        </p:nvCxnSpPr>
        <p:spPr>
          <a:xfrm rot="10800000">
            <a:off x="6653567" y="5045811"/>
            <a:ext cx="672" cy="55"/>
          </a:xfrm>
          <a:prstGeom prst="straightConnector1">
            <a:avLst/>
          </a:prstGeom>
          <a:noFill/>
          <a:ln w="28575" cap="flat" cmpd="sng">
            <a:solidFill>
              <a:srgbClr val="E5461B"/>
            </a:solidFill>
            <a:prstDash val="solid"/>
            <a:miter lim="800000"/>
            <a:headEnd type="none" w="sm" len="sm"/>
            <a:tailEnd type="none" w="sm" len="sm"/>
          </a:ln>
        </p:spPr>
      </p:cxnSp>
      <p:sp>
        <p:nvSpPr>
          <p:cNvPr id="1482" name="Google Shape;243;p10"/>
          <p:cNvSpPr/>
          <p:nvPr/>
        </p:nvSpPr>
        <p:spPr>
          <a:xfrm>
            <a:off x="8485239" y="5476181"/>
            <a:ext cx="1496300" cy="445485"/>
          </a:xfrm>
          <a:prstGeom prst="roundRect">
            <a:avLst>
              <a:gd name="adj" fmla="val 8164"/>
            </a:avLst>
          </a:prstGeom>
          <a:noFill/>
          <a:ln w="28575" cap="flat" cmpd="sng">
            <a:solidFill>
              <a:srgbClr val="E546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513"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Noto Sans"/>
              <a:sym typeface="Noto Sans"/>
            </a:endParaRPr>
          </a:p>
        </p:txBody>
      </p:sp>
      <p:cxnSp>
        <p:nvCxnSpPr>
          <p:cNvPr id="1483" name="Google Shape;244;p10"/>
          <p:cNvCxnSpPr/>
          <p:nvPr/>
        </p:nvCxnSpPr>
        <p:spPr>
          <a:xfrm rot="10800000">
            <a:off x="7178769" y="5097182"/>
            <a:ext cx="672" cy="55"/>
          </a:xfrm>
          <a:prstGeom prst="straightConnector1">
            <a:avLst/>
          </a:prstGeom>
          <a:noFill/>
          <a:ln w="28575" cap="flat" cmpd="sng">
            <a:solidFill>
              <a:srgbClr val="E5461B"/>
            </a:solidFill>
            <a:prstDash val="solid"/>
            <a:miter lim="800000"/>
            <a:headEnd type="none" w="sm" len="sm"/>
            <a:tailEnd type="none" w="sm" len="sm"/>
          </a:ln>
        </p:spPr>
      </p:cxnSp>
      <p:sp>
        <p:nvSpPr>
          <p:cNvPr id="1484" name="正方形/長方形 22"/>
          <p:cNvSpPr/>
          <p:nvPr/>
        </p:nvSpPr>
        <p:spPr>
          <a:xfrm>
            <a:off x="7620000" y="3312344"/>
            <a:ext cx="953729" cy="18303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0" i="0" u="none" strike="noStrike" kern="0" cap="none" spc="0" normalizeH="0" baseline="0" noProof="0" dirty="0">
              <a:ln>
                <a:noFill/>
              </a:ln>
              <a:solidFill>
                <a:srgbClr val="FFFFFF"/>
              </a:solidFill>
              <a:effectLst/>
              <a:uLnTx/>
              <a:uFillTx/>
              <a:latin typeface="メイリオ" panose="020B0604030504040204" pitchFamily="50" charset="-128"/>
              <a:ea typeface="ＭＳ Ｐゴシック" panose="020B0600070205080204" pitchFamily="50" charset="-128"/>
              <a:cs typeface="+mn-cs"/>
              <a:sym typeface="Arial"/>
            </a:endParaRPr>
          </a:p>
        </p:txBody>
      </p:sp>
      <p:sp>
        <p:nvSpPr>
          <p:cNvPr id="1485" name="正方形/長方形 23"/>
          <p:cNvSpPr/>
          <p:nvPr/>
        </p:nvSpPr>
        <p:spPr>
          <a:xfrm>
            <a:off x="7625024" y="3514547"/>
            <a:ext cx="771723" cy="18303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0" i="0" u="none" strike="noStrike" kern="0" cap="none" spc="0" normalizeH="0" baseline="0" noProof="0" dirty="0">
              <a:ln>
                <a:noFill/>
              </a:ln>
              <a:solidFill>
                <a:srgbClr val="FFFFFF"/>
              </a:solidFill>
              <a:effectLst/>
              <a:uLnTx/>
              <a:uFillTx/>
              <a:latin typeface="メイリオ" panose="020B0604030504040204" pitchFamily="50" charset="-128"/>
              <a:ea typeface="ＭＳ Ｐゴシック" panose="020B0600070205080204" pitchFamily="50" charset="-128"/>
              <a:cs typeface="+mn-cs"/>
              <a:sym typeface="Arial"/>
            </a:endParaRPr>
          </a:p>
        </p:txBody>
      </p:sp>
      <p:sp>
        <p:nvSpPr>
          <p:cNvPr id="1486" name="Google Shape;475;p16"/>
          <p:cNvSpPr/>
          <p:nvPr/>
        </p:nvSpPr>
        <p:spPr>
          <a:xfrm>
            <a:off x="649262" y="2782706"/>
            <a:ext cx="5269757" cy="1829743"/>
          </a:xfrm>
          <a:prstGeom prst="roundRect">
            <a:avLst>
              <a:gd name="adj" fmla="val 2800"/>
            </a:avLst>
          </a:prstGeom>
          <a:solidFill>
            <a:srgbClr val="E5EEF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　　</a:t>
            </a:r>
            <a:endParaRPr kumimoji="0" lang="en-US" altLang="ja-JP"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ja-JP"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ja-JP"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p:txBody>
      </p:sp>
      <p:sp>
        <p:nvSpPr>
          <p:cNvPr id="1487" name="Google Shape;1166;p45"/>
          <p:cNvSpPr/>
          <p:nvPr/>
        </p:nvSpPr>
        <p:spPr>
          <a:xfrm>
            <a:off x="778983" y="3082053"/>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rPr>
              <a:t>1</a:t>
            </a:r>
            <a:endParaRPr kumimoji="0"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endParaRPr>
          </a:p>
        </p:txBody>
      </p:sp>
      <p:sp>
        <p:nvSpPr>
          <p:cNvPr id="1488" name="Google Shape;1168;p45"/>
          <p:cNvSpPr/>
          <p:nvPr/>
        </p:nvSpPr>
        <p:spPr>
          <a:xfrm>
            <a:off x="781689" y="3768200"/>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rPr>
              <a:t>2</a:t>
            </a:r>
            <a:endParaRPr kumimoji="0"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endParaRPr>
          </a:p>
        </p:txBody>
      </p:sp>
      <p:sp>
        <p:nvSpPr>
          <p:cNvPr id="1489" name="テキスト ボックス 27"/>
          <p:cNvSpPr txBox="1"/>
          <p:nvPr/>
        </p:nvSpPr>
        <p:spPr>
          <a:xfrm>
            <a:off x="1020867" y="3063769"/>
            <a:ext cx="467312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「アカウント発行のお知らせ」のメールを</a:t>
            </a:r>
            <a:endParaRPr kumimoji="0" lang="en-US" altLang="ja-JP"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確認します。</a:t>
            </a:r>
          </a:p>
        </p:txBody>
      </p:sp>
      <p:sp>
        <p:nvSpPr>
          <p:cNvPr id="1490" name="Google Shape;476;p16"/>
          <p:cNvSpPr txBox="1"/>
          <p:nvPr/>
        </p:nvSpPr>
        <p:spPr>
          <a:xfrm>
            <a:off x="2590824" y="2622431"/>
            <a:ext cx="1386632" cy="338514"/>
          </a:xfrm>
          <a:prstGeom prst="rect">
            <a:avLst/>
          </a:prstGeom>
          <a:solidFill>
            <a:srgbClr val="005BAC"/>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600" b="1"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Noto Sans"/>
                <a:sym typeface="Noto Sans"/>
              </a:rPr>
              <a:t>操作手順</a:t>
            </a:r>
            <a:endParaRPr kumimoji="0" sz="20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Noto Sans"/>
              <a:sym typeface="Noto Sans"/>
            </a:endParaRPr>
          </a:p>
        </p:txBody>
      </p:sp>
      <p:cxnSp>
        <p:nvCxnSpPr>
          <p:cNvPr id="1491" name="Google Shape;477;p16"/>
          <p:cNvCxnSpPr>
            <a:cxnSpLocks/>
            <a:stCxn id="1487" idx="4"/>
            <a:endCxn id="1488" idx="0"/>
          </p:cNvCxnSpPr>
          <p:nvPr/>
        </p:nvCxnSpPr>
        <p:spPr>
          <a:xfrm>
            <a:off x="915993" y="3356072"/>
            <a:ext cx="2706" cy="412128"/>
          </a:xfrm>
          <a:prstGeom prst="straightConnector1">
            <a:avLst/>
          </a:prstGeom>
          <a:noFill/>
          <a:ln w="19050" cap="flat" cmpd="sng">
            <a:solidFill>
              <a:srgbClr val="E5461B"/>
            </a:solidFill>
            <a:prstDash val="solid"/>
            <a:miter lim="800000"/>
            <a:headEnd type="none" w="sm" len="sm"/>
            <a:tailEnd type="none" w="sm" len="sm"/>
          </a:ln>
        </p:spPr>
      </p:cxnSp>
      <p:sp>
        <p:nvSpPr>
          <p:cNvPr id="1492" name="テキスト ボックス 30"/>
          <p:cNvSpPr txBox="1"/>
          <p:nvPr/>
        </p:nvSpPr>
        <p:spPr>
          <a:xfrm>
            <a:off x="1059077" y="3730041"/>
            <a:ext cx="467312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ja-JP"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a:t>
            </a: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ログイン</a:t>
            </a:r>
            <a:r>
              <a:rPr kumimoji="0" lang="en-US" altLang="ja-JP"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a:t>
            </a: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ボタンをクリックし、ログイン</a:t>
            </a:r>
            <a:r>
              <a:rPr kumimoji="0" lang="en-US" altLang="ja-JP"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ID</a:t>
            </a: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（メールアドレス）と仮パスワードでログインします。</a:t>
            </a:r>
          </a:p>
        </p:txBody>
      </p:sp>
      <p:sp>
        <p:nvSpPr>
          <p:cNvPr id="1493" name="Google Shape;1100;p28"/>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lvl="0"/>
            <a:r>
              <a:rPr lang="ja-JP" altLang="en-US" sz="2400" dirty="0"/>
              <a:t>無料アカウントの作成方法　①署名完了後の画面からアカウント登録</a:t>
            </a:r>
            <a:endParaRPr sz="2400" dirty="0"/>
          </a:p>
        </p:txBody>
      </p:sp>
    </p:spTree>
    <p:extLst>
      <p:ext uri="{BB962C8B-B14F-4D97-AF65-F5344CB8AC3E}">
        <p14:creationId xmlns:p14="http://schemas.microsoft.com/office/powerpoint/2010/main" val="2966231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98" name="Google Shape;1099;p28"/>
          <p:cNvSpPr txBox="1">
            <a:spLocks noGrp="1"/>
          </p:cNvSpPr>
          <p:nvPr>
            <p:ph type="sldNum" idx="12"/>
          </p:nvPr>
        </p:nvSpPr>
        <p:spPr>
          <a:xfrm>
            <a:off x="11148092" y="8368586"/>
            <a:ext cx="5460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27</a:t>
            </a:fld>
            <a:endParaRPr dirty="0"/>
          </a:p>
        </p:txBody>
      </p:sp>
      <p:sp>
        <p:nvSpPr>
          <p:cNvPr id="1499" name="Google Shape;475;p16"/>
          <p:cNvSpPr/>
          <p:nvPr/>
        </p:nvSpPr>
        <p:spPr>
          <a:xfrm>
            <a:off x="629598" y="2528309"/>
            <a:ext cx="5466402" cy="2647315"/>
          </a:xfrm>
          <a:prstGeom prst="roundRect">
            <a:avLst>
              <a:gd name="adj" fmla="val 2800"/>
            </a:avLst>
          </a:prstGeom>
          <a:solidFill>
            <a:srgbClr val="E5EEF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　　</a:t>
            </a:r>
            <a:endParaRPr kumimoji="0" lang="en-US" altLang="ja-JP"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ja-JP"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ja-JP"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p:txBody>
      </p:sp>
      <p:sp>
        <p:nvSpPr>
          <p:cNvPr id="1500" name="Google Shape;1166;p45"/>
          <p:cNvSpPr/>
          <p:nvPr/>
        </p:nvSpPr>
        <p:spPr>
          <a:xfrm>
            <a:off x="759318" y="2827656"/>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rPr>
              <a:t>1</a:t>
            </a:r>
            <a:endParaRPr kumimoji="0"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endParaRPr>
          </a:p>
        </p:txBody>
      </p:sp>
      <p:sp>
        <p:nvSpPr>
          <p:cNvPr id="1501" name="Google Shape;1168;p45"/>
          <p:cNvSpPr/>
          <p:nvPr/>
        </p:nvSpPr>
        <p:spPr>
          <a:xfrm>
            <a:off x="762024" y="3395992"/>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rPr>
              <a:t>2</a:t>
            </a:r>
            <a:endParaRPr kumimoji="0"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endParaRPr>
          </a:p>
        </p:txBody>
      </p:sp>
      <p:sp>
        <p:nvSpPr>
          <p:cNvPr id="1502" name="テキスト ボックス 5"/>
          <p:cNvSpPr txBox="1"/>
          <p:nvPr/>
        </p:nvSpPr>
        <p:spPr>
          <a:xfrm>
            <a:off x="1024449" y="2840368"/>
            <a:ext cx="489884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新しいパスワードを</a:t>
            </a:r>
            <a:r>
              <a:rPr kumimoji="0" lang="en-US" altLang="ja-JP"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2</a:t>
            </a: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回入力します。</a:t>
            </a:r>
            <a:r>
              <a:rPr kumimoji="0" lang="en-US" altLang="ja-JP" sz="12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※1</a:t>
            </a:r>
            <a:endParaRPr kumimoji="0" lang="ja-JP" altLang="en-US" sz="12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p:txBody>
      </p:sp>
      <p:sp>
        <p:nvSpPr>
          <p:cNvPr id="1503" name="Google Shape;476;p16"/>
          <p:cNvSpPr txBox="1"/>
          <p:nvPr/>
        </p:nvSpPr>
        <p:spPr>
          <a:xfrm>
            <a:off x="2669483" y="2368034"/>
            <a:ext cx="1386632" cy="338514"/>
          </a:xfrm>
          <a:prstGeom prst="rect">
            <a:avLst/>
          </a:prstGeom>
          <a:solidFill>
            <a:srgbClr val="005BAC"/>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600" b="1"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Noto Sans"/>
                <a:sym typeface="Noto Sans"/>
              </a:rPr>
              <a:t>操作手順</a:t>
            </a:r>
            <a:endParaRPr kumimoji="0" sz="20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Noto Sans"/>
              <a:sym typeface="Noto Sans"/>
            </a:endParaRPr>
          </a:p>
        </p:txBody>
      </p:sp>
      <p:cxnSp>
        <p:nvCxnSpPr>
          <p:cNvPr id="1504" name="Google Shape;477;p16"/>
          <p:cNvCxnSpPr>
            <a:cxnSpLocks/>
            <a:stCxn id="1500" idx="4"/>
            <a:endCxn id="1501" idx="0"/>
          </p:cNvCxnSpPr>
          <p:nvPr/>
        </p:nvCxnSpPr>
        <p:spPr>
          <a:xfrm>
            <a:off x="896328" y="3101675"/>
            <a:ext cx="2706" cy="294317"/>
          </a:xfrm>
          <a:prstGeom prst="straightConnector1">
            <a:avLst/>
          </a:prstGeom>
          <a:noFill/>
          <a:ln w="19050" cap="flat" cmpd="sng">
            <a:solidFill>
              <a:srgbClr val="E5461B"/>
            </a:solidFill>
            <a:prstDash val="solid"/>
            <a:miter lim="800000"/>
            <a:headEnd type="none" w="sm" len="sm"/>
            <a:tailEnd type="none" w="sm" len="sm"/>
          </a:ln>
        </p:spPr>
      </p:cxnSp>
      <p:sp>
        <p:nvSpPr>
          <p:cNvPr id="1505" name="テキスト ボックス 8"/>
          <p:cNvSpPr txBox="1"/>
          <p:nvPr/>
        </p:nvSpPr>
        <p:spPr>
          <a:xfrm>
            <a:off x="1033337" y="3406517"/>
            <a:ext cx="489884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ja-JP"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a:t>
            </a: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送信</a:t>
            </a:r>
            <a:r>
              <a:rPr kumimoji="0" lang="en-US" altLang="ja-JP"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a:t>
            </a: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ボタンをクリックします。</a:t>
            </a:r>
          </a:p>
        </p:txBody>
      </p:sp>
      <p:sp>
        <p:nvSpPr>
          <p:cNvPr id="1506" name="テキスト ボックス 9"/>
          <p:cNvSpPr txBox="1"/>
          <p:nvPr/>
        </p:nvSpPr>
        <p:spPr>
          <a:xfrm>
            <a:off x="1016913" y="3972666"/>
            <a:ext cx="489884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パスワード変更完了画面が表示がされます。</a:t>
            </a:r>
          </a:p>
        </p:txBody>
      </p:sp>
      <p:cxnSp>
        <p:nvCxnSpPr>
          <p:cNvPr id="1507" name="Google Shape;477;p16"/>
          <p:cNvCxnSpPr>
            <a:cxnSpLocks/>
            <a:stCxn id="1501" idx="4"/>
            <a:endCxn id="1510" idx="0"/>
          </p:cNvCxnSpPr>
          <p:nvPr/>
        </p:nvCxnSpPr>
        <p:spPr>
          <a:xfrm>
            <a:off x="899034" y="3670011"/>
            <a:ext cx="78" cy="862654"/>
          </a:xfrm>
          <a:prstGeom prst="straightConnector1">
            <a:avLst/>
          </a:prstGeom>
          <a:noFill/>
          <a:ln w="19050" cap="flat" cmpd="sng">
            <a:solidFill>
              <a:srgbClr val="E5461B"/>
            </a:solidFill>
            <a:prstDash val="solid"/>
            <a:miter lim="800000"/>
            <a:headEnd type="none" w="sm" len="sm"/>
            <a:tailEnd type="none" w="sm" len="sm"/>
          </a:ln>
        </p:spPr>
      </p:cxnSp>
      <p:sp>
        <p:nvSpPr>
          <p:cNvPr id="1508" name="テキスト ボックス 11"/>
          <p:cNvSpPr txBox="1"/>
          <p:nvPr/>
        </p:nvSpPr>
        <p:spPr>
          <a:xfrm>
            <a:off x="583288" y="5403219"/>
            <a:ext cx="5512712"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ja-JP"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※1</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2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ユーザー情報で登録可能なパスワードは以下の条件を満たす必要があります。</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2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・半角</a:t>
            </a:r>
            <a:r>
              <a:rPr kumimoji="0" lang="en-US" altLang="ja-JP" sz="12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8</a:t>
            </a:r>
            <a:r>
              <a:rPr kumimoji="0" lang="ja-JP" altLang="en-US" sz="12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文字以上</a:t>
            </a:r>
            <a:r>
              <a:rPr kumimoji="0" lang="en-US" altLang="ja-JP" sz="12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45</a:t>
            </a:r>
            <a:r>
              <a:rPr kumimoji="0" lang="ja-JP" altLang="en-US" sz="12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字以下</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2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・半角英数及び記号</a:t>
            </a:r>
            <a:r>
              <a:rPr kumimoji="0" lang="en-US" altLang="ja-JP" sz="12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 $ - = ? @ [ ] _)</a:t>
            </a:r>
            <a:r>
              <a:rPr kumimoji="0" lang="ja-JP" altLang="en-US" sz="12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のうち</a:t>
            </a:r>
            <a:r>
              <a:rPr kumimoji="0" lang="en-US" altLang="ja-JP" sz="12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2</a:t>
            </a:r>
            <a:r>
              <a:rPr kumimoji="0" lang="ja-JP" altLang="en-US" sz="12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種類以上の組み合わせ</a:t>
            </a:r>
            <a:endParaRPr kumimoji="0" lang="en-US" altLang="ja-JP" sz="12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p:txBody>
      </p:sp>
      <p:sp>
        <p:nvSpPr>
          <p:cNvPr id="1509" name="テキスト ボックス 12"/>
          <p:cNvSpPr txBox="1"/>
          <p:nvPr/>
        </p:nvSpPr>
        <p:spPr>
          <a:xfrm>
            <a:off x="1000354" y="4538815"/>
            <a:ext cx="489884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新パスワードでログインすると文書が保管されています。</a:t>
            </a:r>
          </a:p>
        </p:txBody>
      </p:sp>
      <p:sp>
        <p:nvSpPr>
          <p:cNvPr id="1510" name="Google Shape;1168;p45"/>
          <p:cNvSpPr/>
          <p:nvPr/>
        </p:nvSpPr>
        <p:spPr>
          <a:xfrm>
            <a:off x="762102" y="4532665"/>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rPr>
              <a:t>4</a:t>
            </a:r>
            <a:endParaRPr kumimoji="0"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endParaRPr>
          </a:p>
        </p:txBody>
      </p:sp>
      <p:sp>
        <p:nvSpPr>
          <p:cNvPr id="1511" name="Google Shape;1168;p45"/>
          <p:cNvSpPr/>
          <p:nvPr/>
        </p:nvSpPr>
        <p:spPr>
          <a:xfrm>
            <a:off x="759318" y="3964328"/>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rPr>
              <a:t>3</a:t>
            </a:r>
            <a:endParaRPr kumimoji="0"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endParaRPr>
          </a:p>
        </p:txBody>
      </p:sp>
      <p:pic>
        <p:nvPicPr>
          <p:cNvPr id="1512" name="Google Shape;252;p10"/>
          <p:cNvPicPr preferRelativeResize="0">
            <a:picLocks noChangeAspect="1"/>
          </p:cNvPicPr>
          <p:nvPr/>
        </p:nvPicPr>
        <p:blipFill>
          <a:blip r:embed="rId1"/>
          <a:stretch>
            <a:fillRect/>
          </a:stretch>
        </p:blipFill>
        <p:spPr>
          <a:xfrm>
            <a:off x="6788580" y="1403290"/>
            <a:ext cx="4632512" cy="4051419"/>
          </a:xfrm>
          <a:prstGeom prst="rect">
            <a:avLst/>
          </a:prstGeom>
          <a:noFill/>
          <a:ln w="9525" cap="flat" cmpd="sng">
            <a:solidFill>
              <a:schemeClr val="dk1"/>
            </a:solidFill>
            <a:prstDash val="solid"/>
            <a:round/>
            <a:headEnd type="none" w="sm" len="sm"/>
            <a:tailEnd type="none" w="sm" len="sm"/>
          </a:ln>
        </p:spPr>
      </p:pic>
      <p:pic>
        <p:nvPicPr>
          <p:cNvPr id="1513" name="Google Shape;248;p10"/>
          <p:cNvPicPr preferRelativeResize="0">
            <a:picLocks noChangeAspect="1"/>
          </p:cNvPicPr>
          <p:nvPr/>
        </p:nvPicPr>
        <p:blipFill>
          <a:blip r:embed="rId2"/>
          <a:stretch>
            <a:fillRect/>
          </a:stretch>
        </p:blipFill>
        <p:spPr>
          <a:xfrm>
            <a:off x="9891351" y="4682267"/>
            <a:ext cx="1848402" cy="1582726"/>
          </a:xfrm>
          <a:prstGeom prst="rect">
            <a:avLst/>
          </a:prstGeom>
          <a:noFill/>
          <a:ln w="9525" cap="flat" cmpd="sng">
            <a:solidFill>
              <a:schemeClr val="dk1"/>
            </a:solidFill>
            <a:prstDash val="solid"/>
            <a:round/>
            <a:headEnd type="none" w="sm" len="sm"/>
            <a:tailEnd type="none" w="sm" len="sm"/>
          </a:ln>
        </p:spPr>
      </p:pic>
      <p:sp>
        <p:nvSpPr>
          <p:cNvPr id="1514" name="Google Shape;443;p60"/>
          <p:cNvSpPr txBox="1"/>
          <p:nvPr/>
        </p:nvSpPr>
        <p:spPr>
          <a:xfrm>
            <a:off x="289551" y="741942"/>
            <a:ext cx="5841549" cy="5618400"/>
          </a:xfrm>
          <a:prstGeom prst="rect">
            <a:avLst/>
          </a:prstGeom>
          <a:noFill/>
          <a:ln>
            <a:noFill/>
          </a:ln>
        </p:spPr>
        <p:txBody>
          <a:bodyPr spcFirstLastPara="1" wrap="square" lIns="0" tIns="45700" rIns="0" bIns="45700" anchor="t" anchorCtr="0">
            <a:normAutofit/>
          </a:bodyPr>
          <a:lstStyle>
            <a:defPPr marR="0" lvl="0" algn="l" rtl="0">
              <a:lnSpc>
                <a:spcPct val="100000"/>
              </a:lnSpc>
              <a:spcBef>
                <a:spcPts val="0"/>
              </a:spcBef>
              <a:spcAft>
                <a:spcPts val="0"/>
              </a:spcAft>
            </a:defPPr>
            <a:lvl1pPr marL="457200" marR="0" lvl="0" indent="-228600" algn="l" rtl="0">
              <a:lnSpc>
                <a:spcPct val="110000"/>
              </a:lnSpc>
              <a:spcBef>
                <a:spcPts val="1000"/>
              </a:spcBef>
              <a:spcAft>
                <a:spcPts val="0"/>
              </a:spcAft>
              <a:buClr>
                <a:schemeClr val="accent1"/>
              </a:buClr>
              <a:buSzPts val="2400"/>
              <a:buFont typeface="Meiryo"/>
              <a:buNone/>
              <a:defRPr sz="2400" b="0" i="0" u="none" strike="noStrike" cap="none">
                <a:solidFill>
                  <a:schemeClr val="dk1"/>
                </a:solidFill>
                <a:latin typeface="Meiryo"/>
                <a:ea typeface="Meiryo"/>
                <a:cs typeface="Meiryo"/>
                <a:sym typeface="Meiryo"/>
              </a:defRPr>
            </a:lvl1pPr>
            <a:lvl2pPr marL="914400" marR="0" lvl="1" indent="-228600" algn="l" rtl="0">
              <a:lnSpc>
                <a:spcPct val="110000"/>
              </a:lnSpc>
              <a:spcBef>
                <a:spcPts val="500"/>
              </a:spcBef>
              <a:spcAft>
                <a:spcPts val="0"/>
              </a:spcAft>
              <a:buClr>
                <a:schemeClr val="accent1"/>
              </a:buClr>
              <a:buSzPts val="2640"/>
              <a:buFont typeface="Meiryo"/>
              <a:buNone/>
              <a:defRPr sz="2200" b="0" i="0" u="none" strike="noStrike" cap="none">
                <a:solidFill>
                  <a:schemeClr val="dk1"/>
                </a:solidFill>
                <a:latin typeface="Meiryo"/>
                <a:ea typeface="Meiryo"/>
                <a:cs typeface="Meiryo"/>
                <a:sym typeface="Meiryo"/>
              </a:defRPr>
            </a:lvl2pPr>
            <a:lvl3pPr marL="1371600" marR="0" lvl="2" indent="-228600" algn="l" rtl="0">
              <a:lnSpc>
                <a:spcPct val="110000"/>
              </a:lnSpc>
              <a:spcBef>
                <a:spcPts val="500"/>
              </a:spcBef>
              <a:spcAft>
                <a:spcPts val="0"/>
              </a:spcAft>
              <a:buClr>
                <a:schemeClr val="accent1"/>
              </a:buClr>
              <a:buSzPts val="2400"/>
              <a:buFont typeface="Meiryo"/>
              <a:buNone/>
              <a:defRPr sz="2000" b="0" i="0" u="none" strike="noStrike" cap="none">
                <a:solidFill>
                  <a:schemeClr val="dk1"/>
                </a:solidFill>
                <a:latin typeface="Meiryo"/>
                <a:ea typeface="Meiryo"/>
                <a:cs typeface="Meiryo"/>
                <a:sym typeface="Meiryo"/>
              </a:defRPr>
            </a:lvl3pPr>
            <a:lvl4pPr marL="1828800" marR="0" lvl="3" indent="-228600" algn="l" rtl="0">
              <a:lnSpc>
                <a:spcPct val="110000"/>
              </a:lnSpc>
              <a:spcBef>
                <a:spcPts val="500"/>
              </a:spcBef>
              <a:spcAft>
                <a:spcPts val="0"/>
              </a:spcAft>
              <a:buClr>
                <a:schemeClr val="accent1"/>
              </a:buClr>
              <a:buSzPts val="2160"/>
              <a:buFont typeface="Arial"/>
              <a:buNone/>
              <a:defRPr sz="1800" b="0" i="0" u="none" strike="noStrike" cap="none">
                <a:solidFill>
                  <a:schemeClr val="dk1"/>
                </a:solidFill>
                <a:latin typeface="Meiryo"/>
                <a:ea typeface="Meiryo"/>
                <a:cs typeface="Meiryo"/>
                <a:sym typeface="Meiryo"/>
              </a:defRPr>
            </a:lvl4pPr>
            <a:lvl5pPr marL="2286000" marR="0" lvl="4" indent="-330200" algn="l" rtl="0">
              <a:lnSpc>
                <a:spcPct val="110000"/>
              </a:lnSpc>
              <a:spcBef>
                <a:spcPts val="500"/>
              </a:spcBef>
              <a:spcAft>
                <a:spcPts val="0"/>
              </a:spcAft>
              <a:buClr>
                <a:schemeClr val="accent2"/>
              </a:buClr>
              <a:buSzPts val="1600"/>
              <a:buFont typeface="Noto Sans Symbols"/>
              <a:buChar char="●"/>
              <a:defRPr sz="1600" b="0" i="0" u="none" strike="noStrike" cap="none">
                <a:solidFill>
                  <a:schemeClr val="dk1"/>
                </a:solidFill>
                <a:latin typeface="Meiryo"/>
                <a:ea typeface="Meiryo"/>
                <a:cs typeface="Meiryo"/>
                <a:sym typeface="Meiryo"/>
              </a:defRPr>
            </a:lvl5pPr>
            <a:lvl6pPr marL="2743200" marR="0" lvl="5"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dk1"/>
                </a:solidFill>
                <a:latin typeface="Meiryo"/>
                <a:ea typeface="Meiryo"/>
                <a:cs typeface="Meiryo"/>
                <a:sym typeface="Meiryo"/>
              </a:defRPr>
            </a:lvl6pPr>
            <a:lvl7pPr marL="3200400" marR="0" lvl="6"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dk1"/>
                </a:solidFill>
                <a:latin typeface="Meiryo"/>
                <a:ea typeface="Meiryo"/>
                <a:cs typeface="Meiryo"/>
                <a:sym typeface="Meiryo"/>
              </a:defRPr>
            </a:lvl7pPr>
            <a:lvl8pPr marL="3657600" marR="0" lvl="7" indent="-342900" algn="l" rtl="0">
              <a:lnSpc>
                <a:spcPct val="90000"/>
              </a:lnSpc>
              <a:spcBef>
                <a:spcPts val="500"/>
              </a:spcBef>
              <a:spcAft>
                <a:spcPts val="0"/>
              </a:spcAft>
              <a:buClr>
                <a:schemeClr val="dk1"/>
              </a:buClr>
              <a:buSzPts val="1800"/>
              <a:buFont typeface="Meiryo"/>
              <a:buChar char="•"/>
              <a:defRPr sz="1400" b="0" i="0" u="none" strike="noStrike" cap="none">
                <a:solidFill>
                  <a:schemeClr val="dk1"/>
                </a:solidFill>
                <a:latin typeface="Meiryo"/>
                <a:ea typeface="Meiryo"/>
                <a:cs typeface="Meiryo"/>
                <a:sym typeface="Meiryo"/>
              </a:defRPr>
            </a:lvl8pPr>
            <a:lvl9pPr marL="4114800" marR="0" lvl="8" indent="-342900" algn="l" rtl="0">
              <a:lnSpc>
                <a:spcPct val="90000"/>
              </a:lnSpc>
              <a:spcBef>
                <a:spcPts val="500"/>
              </a:spcBef>
              <a:spcAft>
                <a:spcPts val="0"/>
              </a:spcAft>
              <a:buClr>
                <a:schemeClr val="dk1"/>
              </a:buClr>
              <a:buSzPts val="1800"/>
              <a:buFont typeface="Meiryo"/>
              <a:buChar char="•"/>
              <a:defRPr sz="1400" b="0" i="0" u="none" strike="noStrike" cap="none">
                <a:solidFill>
                  <a:schemeClr val="dk1"/>
                </a:solidFill>
                <a:latin typeface="Meiryo"/>
                <a:ea typeface="Meiryo"/>
                <a:cs typeface="Meiryo"/>
                <a:sym typeface="Meiryo"/>
              </a:defRPr>
            </a:lvl9pPr>
          </a:lstStyle>
          <a:p>
            <a:pPr marL="457167" indent="-228584"/>
            <a:r>
              <a:rPr lang="ja-JP" altLang="en-US" b="1" dirty="0">
                <a:solidFill>
                  <a:srgbClr val="005BAC"/>
                </a:solidFill>
              </a:rPr>
              <a:t>署名完了後の画面からアカウント登録</a:t>
            </a:r>
            <a:endParaRPr lang="ja-JP" altLang="en-US" sz="1800" dirty="0"/>
          </a:p>
          <a:p>
            <a:pPr marL="457167" indent="-228584"/>
            <a:r>
              <a:rPr lang="en-US" altLang="ja-JP" sz="1800" dirty="0">
                <a:solidFill>
                  <a:srgbClr val="FF0000"/>
                </a:solidFill>
              </a:rPr>
              <a:t>※</a:t>
            </a:r>
            <a:r>
              <a:rPr lang="ja-JP" altLang="en-US" sz="1800" dirty="0">
                <a:solidFill>
                  <a:srgbClr val="FF0000"/>
                </a:solidFill>
              </a:rPr>
              <a:t>メールアドレス署名の場合のみ可能</a:t>
            </a:r>
          </a:p>
          <a:p>
            <a:pPr marL="457167" indent="-228584"/>
            <a:r>
              <a:rPr lang="ja-JP" altLang="en-US" sz="1800" dirty="0">
                <a:solidFill>
                  <a:srgbClr val="FF0000"/>
                </a:solidFill>
              </a:rPr>
              <a:t>　（</a:t>
            </a:r>
            <a:r>
              <a:rPr lang="en-US" altLang="ja-JP" sz="1800" dirty="0">
                <a:solidFill>
                  <a:srgbClr val="FF0000"/>
                </a:solidFill>
              </a:rPr>
              <a:t>SMS</a:t>
            </a:r>
            <a:r>
              <a:rPr lang="ja-JP" altLang="en-US" sz="1800" dirty="0">
                <a:solidFill>
                  <a:srgbClr val="FF0000"/>
                </a:solidFill>
              </a:rPr>
              <a:t>署名の場合は不可）</a:t>
            </a:r>
          </a:p>
          <a:p>
            <a:pPr marL="457167" indent="-228584"/>
            <a:endParaRPr lang="ja-JP" altLang="en-US" sz="1800" dirty="0"/>
          </a:p>
        </p:txBody>
      </p:sp>
      <p:sp>
        <p:nvSpPr>
          <p:cNvPr id="1515" name="Google Shape;1100;p28"/>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lvl="0"/>
            <a:r>
              <a:rPr lang="ja-JP" altLang="en-US" sz="2400" dirty="0"/>
              <a:t>無料アカウントの作成方法　①署名完了後の画面からアカウント登録</a:t>
            </a:r>
            <a:endParaRPr sz="2400" dirty="0"/>
          </a:p>
        </p:txBody>
      </p:sp>
    </p:spTree>
    <p:extLst>
      <p:ext uri="{BB962C8B-B14F-4D97-AF65-F5344CB8AC3E}">
        <p14:creationId xmlns:p14="http://schemas.microsoft.com/office/powerpoint/2010/main" val="3625934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520" name="Google Shape;443;p60"/>
          <p:cNvSpPr txBox="1">
            <a:spLocks noGrp="1"/>
          </p:cNvSpPr>
          <p:nvPr>
            <p:ph type="body" idx="1"/>
          </p:nvPr>
        </p:nvSpPr>
        <p:spPr>
          <a:xfrm>
            <a:off x="451908" y="613329"/>
            <a:ext cx="7558616" cy="5618400"/>
          </a:xfrm>
          <a:prstGeom prst="rect">
            <a:avLst/>
          </a:prstGeom>
          <a:noFill/>
          <a:ln>
            <a:noFill/>
          </a:ln>
        </p:spPr>
        <p:txBody>
          <a:bodyPr spcFirstLastPara="1" wrap="square" lIns="0" tIns="45700" rIns="0" bIns="45700" anchor="t" anchorCtr="0">
            <a:normAutofit/>
          </a:bodyPr>
          <a:lstStyle/>
          <a:p>
            <a:pPr marL="457167" lvl="0" indent="-228584" algn="l" rtl="0">
              <a:lnSpc>
                <a:spcPct val="110000"/>
              </a:lnSpc>
              <a:spcBef>
                <a:spcPts val="1000"/>
              </a:spcBef>
              <a:spcAft>
                <a:spcPts val="0"/>
              </a:spcAft>
              <a:buClr>
                <a:schemeClr val="accent1"/>
              </a:buClr>
              <a:buSzPts val="2400"/>
              <a:buFont typeface="Meiryo"/>
              <a:buNone/>
            </a:pPr>
            <a:r>
              <a:rPr lang="ja-JP" altLang="en-US" b="1" dirty="0">
                <a:solidFill>
                  <a:srgbClr val="005BAC"/>
                </a:solidFill>
                <a:latin typeface="メイリオ" panose="020B0604030504040204" pitchFamily="50" charset="-128"/>
                <a:ea typeface="メイリオ" panose="020B0604030504040204" pitchFamily="50" charset="-128"/>
                <a:sym typeface="Meiryo"/>
              </a:rPr>
              <a:t>お申し込みフォームからアカウント登録</a:t>
            </a:r>
          </a:p>
        </p:txBody>
      </p:sp>
      <p:sp>
        <p:nvSpPr>
          <p:cNvPr id="1521" name="Google Shape;1099;p28"/>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latin typeface="メイリオ" panose="020B0604030504040204" pitchFamily="50" charset="-128"/>
                <a:ea typeface="メイリオ" panose="020B0604030504040204" pitchFamily="50" charset="-128"/>
              </a:rPr>
              <a:t>28</a:t>
            </a:fld>
            <a:endParaRPr>
              <a:latin typeface="メイリオ" panose="020B0604030504040204" pitchFamily="50" charset="-128"/>
              <a:ea typeface="メイリオ" panose="020B0604030504040204" pitchFamily="50" charset="-128"/>
            </a:endParaRPr>
          </a:p>
        </p:txBody>
      </p:sp>
      <p:sp>
        <p:nvSpPr>
          <p:cNvPr id="1522" name="Google Shape;1100;p28"/>
          <p:cNvSpPr txBox="1">
            <a:spLocks noGrp="1"/>
          </p:cNvSpPr>
          <p:nvPr>
            <p:ph type="title"/>
          </p:nvPr>
        </p:nvSpPr>
        <p:spPr>
          <a:xfrm>
            <a:off x="289551" y="120422"/>
            <a:ext cx="10251600" cy="624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ja-JP" altLang="en-US" sz="2400" dirty="0">
                <a:latin typeface="メイリオ" panose="020B0604030504040204" pitchFamily="50" charset="-128"/>
                <a:ea typeface="メイリオ" panose="020B0604030504040204" pitchFamily="50" charset="-128"/>
              </a:rPr>
              <a:t>無料アカウントの作成方法　②お申し込みフォームからアカウント登録</a:t>
            </a:r>
            <a:endParaRPr sz="2400" dirty="0">
              <a:latin typeface="メイリオ" panose="020B0604030504040204" pitchFamily="50" charset="-128"/>
              <a:ea typeface="メイリオ" panose="020B0604030504040204" pitchFamily="50" charset="-128"/>
            </a:endParaRPr>
          </a:p>
        </p:txBody>
      </p:sp>
      <p:sp>
        <p:nvSpPr>
          <p:cNvPr id="1523" name="テキスト ボックス 8"/>
          <p:cNvSpPr txBox="1"/>
          <p:nvPr/>
        </p:nvSpPr>
        <p:spPr>
          <a:xfrm>
            <a:off x="594253" y="1193556"/>
            <a:ext cx="7416271" cy="646331"/>
          </a:xfrm>
          <a:prstGeom prst="rect">
            <a:avLst/>
          </a:prstGeom>
          <a:noFill/>
        </p:spPr>
        <p:txBody>
          <a:bodyPr wrap="square">
            <a:spAutoFit/>
          </a:bodyPr>
          <a:lstStyle/>
          <a:p>
            <a:r>
              <a:rPr lang="en-US" altLang="ja-JP" sz="1800" dirty="0">
                <a:solidFill>
                  <a:srgbClr val="101D32"/>
                </a:solidFill>
                <a:latin typeface="メイリオ" panose="020B0604030504040204" pitchFamily="50" charset="-128"/>
                <a:ea typeface="メイリオ" panose="020B0604030504040204" pitchFamily="50" charset="-128"/>
              </a:rPr>
              <a:t>GMO</a:t>
            </a:r>
            <a:r>
              <a:rPr lang="ja-JP" altLang="en-US" sz="1800" dirty="0">
                <a:solidFill>
                  <a:srgbClr val="101D32"/>
                </a:solidFill>
                <a:latin typeface="メイリオ" panose="020B0604030504040204" pitchFamily="50" charset="-128"/>
                <a:ea typeface="メイリオ" panose="020B0604030504040204" pitchFamily="50" charset="-128"/>
              </a:rPr>
              <a:t>サインのサービスサイトより、アカウントの登録が可能です。</a:t>
            </a:r>
            <a:br>
              <a:rPr lang="ja-JP" altLang="en-US" sz="1800" dirty="0">
                <a:solidFill>
                  <a:srgbClr val="101D32"/>
                </a:solidFill>
                <a:latin typeface="メイリオ" panose="020B0604030504040204" pitchFamily="50" charset="-128"/>
                <a:ea typeface="メイリオ" panose="020B0604030504040204" pitchFamily="50" charset="-128"/>
              </a:rPr>
            </a:br>
            <a:r>
              <a:rPr lang="ja-JP" altLang="en-US" sz="1800" dirty="0">
                <a:solidFill>
                  <a:srgbClr val="101D32"/>
                </a:solidFill>
                <a:latin typeface="メイリオ" panose="020B0604030504040204" pitchFamily="50" charset="-128"/>
                <a:ea typeface="メイリオ" panose="020B0604030504040204" pitchFamily="50" charset="-128"/>
              </a:rPr>
              <a:t>フォームに必要事項を入力し、登録します。</a:t>
            </a:r>
          </a:p>
        </p:txBody>
      </p:sp>
      <p:pic>
        <p:nvPicPr>
          <p:cNvPr id="1524" name="Picture 2"/>
          <p:cNvPicPr>
            <a:picLocks noChangeAspect="1" noChangeArrowheads="1"/>
          </p:cNvPicPr>
          <p:nvPr/>
        </p:nvPicPr>
        <p:blipFill>
          <a:blip r:embed="rId1"/>
          <a:stretch>
            <a:fillRect/>
          </a:stretch>
        </p:blipFill>
        <p:spPr>
          <a:xfrm>
            <a:off x="1461029" y="2522908"/>
            <a:ext cx="9269942" cy="3902370"/>
          </a:xfrm>
          <a:prstGeom prst="rect">
            <a:avLst/>
          </a:prstGeom>
          <a:noFill/>
        </p:spPr>
      </p:pic>
      <p:sp>
        <p:nvSpPr>
          <p:cNvPr id="1525" name="テキスト ボックス 10"/>
          <p:cNvSpPr txBox="1"/>
          <p:nvPr/>
        </p:nvSpPr>
        <p:spPr>
          <a:xfrm>
            <a:off x="594253" y="1839887"/>
            <a:ext cx="7293882" cy="523220"/>
          </a:xfrm>
          <a:prstGeom prst="rect">
            <a:avLst/>
          </a:prstGeom>
          <a:noFill/>
        </p:spPr>
        <p:txBody>
          <a:bodyPr wrap="square">
            <a:spAutoFit/>
          </a:bodyPr>
          <a:lstStyle/>
          <a:p>
            <a:pPr>
              <a:buNone/>
            </a:pPr>
            <a:r>
              <a:rPr lang="ja-JP" altLang="en-US" b="1" i="0" dirty="0">
                <a:solidFill>
                  <a:srgbClr val="101D32"/>
                </a:solidFill>
                <a:effectLst/>
                <a:latin typeface="メイリオ" panose="020B0604030504040204" pitchFamily="50" charset="-128"/>
                <a:ea typeface="メイリオ" panose="020B0604030504040204" pitchFamily="50" charset="-128"/>
              </a:rPr>
              <a:t>アカウント登録手順詳細</a:t>
            </a:r>
            <a:r>
              <a:rPr lang="ja-JP" altLang="en-US" b="1" dirty="0">
                <a:solidFill>
                  <a:srgbClr val="101D32"/>
                </a:solidFill>
                <a:latin typeface="メイリオ" panose="020B0604030504040204" pitchFamily="50" charset="-128"/>
                <a:ea typeface="メイリオ" panose="020B0604030504040204" pitchFamily="50" charset="-128"/>
              </a:rPr>
              <a:t>：</a:t>
            </a:r>
            <a:r>
              <a:rPr lang="en-US" altLang="ja-JP" b="1" i="0" dirty="0">
                <a:solidFill>
                  <a:srgbClr val="101D32"/>
                </a:solidFill>
                <a:effectLst/>
                <a:latin typeface="メイリオ" panose="020B0604030504040204" pitchFamily="50" charset="-128"/>
                <a:ea typeface="メイリオ" panose="020B0604030504040204" pitchFamily="50" charset="-128"/>
              </a:rPr>
              <a:t>https://helpcenter.gmosign.com/hc/ja/articles/9198122838425</a:t>
            </a:r>
          </a:p>
        </p:txBody>
      </p:sp>
      <p:sp>
        <p:nvSpPr>
          <p:cNvPr id="1526" name="テキスト ボックス 2"/>
          <p:cNvSpPr txBox="1"/>
          <p:nvPr/>
        </p:nvSpPr>
        <p:spPr>
          <a:xfrm>
            <a:off x="7715477" y="790491"/>
            <a:ext cx="4090987" cy="707886"/>
          </a:xfrm>
          <a:prstGeom prst="rect">
            <a:avLst/>
          </a:prstGeom>
          <a:noFill/>
        </p:spPr>
        <p:txBody>
          <a:bodyPr wrap="square">
            <a:spAutoFit/>
          </a:bodyPr>
          <a:lstStyle/>
          <a:p>
            <a:pPr marL="457167" indent="-228584"/>
            <a:r>
              <a:rPr lang="en-US" altLang="ja-JP" sz="2000" dirty="0">
                <a:solidFill>
                  <a:srgbClr val="FF0000"/>
                </a:solidFill>
                <a:latin typeface="メイリオ" panose="020B0604030504040204" pitchFamily="50" charset="-128"/>
                <a:ea typeface="メイリオ" panose="020B0604030504040204" pitchFamily="50" charset="-128"/>
              </a:rPr>
              <a:t>※</a:t>
            </a:r>
            <a:r>
              <a:rPr lang="ja-JP" altLang="en-US" sz="2000" dirty="0">
                <a:solidFill>
                  <a:srgbClr val="FF0000"/>
                </a:solidFill>
                <a:latin typeface="メイリオ" panose="020B0604030504040204" pitchFamily="50" charset="-128"/>
                <a:ea typeface="メイリオ" panose="020B0604030504040204" pitchFamily="50" charset="-128"/>
              </a:rPr>
              <a:t>メールアドレス・</a:t>
            </a:r>
            <a:r>
              <a:rPr lang="en-US" altLang="ja-JP" sz="2000" dirty="0">
                <a:solidFill>
                  <a:srgbClr val="FF0000"/>
                </a:solidFill>
                <a:latin typeface="メイリオ" panose="020B0604030504040204" pitchFamily="50" charset="-128"/>
                <a:ea typeface="メイリオ" panose="020B0604030504040204" pitchFamily="50" charset="-128"/>
              </a:rPr>
              <a:t>SMS</a:t>
            </a:r>
            <a:r>
              <a:rPr lang="ja-JP" altLang="en-US" sz="2000" dirty="0">
                <a:solidFill>
                  <a:srgbClr val="FF0000"/>
                </a:solidFill>
                <a:latin typeface="メイリオ" panose="020B0604030504040204" pitchFamily="50" charset="-128"/>
                <a:ea typeface="メイリオ" panose="020B0604030504040204" pitchFamily="50" charset="-128"/>
              </a:rPr>
              <a:t>署名</a:t>
            </a:r>
            <a:endParaRPr lang="en-US" altLang="ja-JP" sz="2000" dirty="0">
              <a:solidFill>
                <a:srgbClr val="FF0000"/>
              </a:solidFill>
              <a:latin typeface="メイリオ" panose="020B0604030504040204" pitchFamily="50" charset="-128"/>
              <a:ea typeface="メイリオ" panose="020B0604030504040204" pitchFamily="50" charset="-128"/>
            </a:endParaRPr>
          </a:p>
          <a:p>
            <a:pPr marL="457167" indent="-228584"/>
            <a:r>
              <a:rPr lang="ja-JP" altLang="en-US" sz="2000" dirty="0">
                <a:solidFill>
                  <a:srgbClr val="FF0000"/>
                </a:solidFill>
                <a:latin typeface="メイリオ" panose="020B0604030504040204" pitchFamily="50" charset="-128"/>
                <a:ea typeface="メイリオ" panose="020B0604030504040204" pitchFamily="50" charset="-128"/>
              </a:rPr>
              <a:t>　どちらの場合も可能</a:t>
            </a:r>
            <a:endParaRPr lang="en-US" altLang="ja-JP" sz="2000"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86952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531" name="Google Shape;1099;p28"/>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29</a:t>
            </a:fld>
            <a:endParaRPr/>
          </a:p>
        </p:txBody>
      </p:sp>
      <p:sp>
        <p:nvSpPr>
          <p:cNvPr id="1532" name="Google Shape;443;p60"/>
          <p:cNvSpPr txBox="1">
            <a:spLocks noGrp="1"/>
          </p:cNvSpPr>
          <p:nvPr>
            <p:ph type="body" idx="1"/>
          </p:nvPr>
        </p:nvSpPr>
        <p:spPr>
          <a:xfrm>
            <a:off x="452247" y="890314"/>
            <a:ext cx="5841549" cy="5618400"/>
          </a:xfrm>
          <a:prstGeom prst="rect">
            <a:avLst/>
          </a:prstGeom>
          <a:noFill/>
          <a:ln>
            <a:noFill/>
          </a:ln>
        </p:spPr>
        <p:txBody>
          <a:bodyPr spcFirstLastPara="1" wrap="square" lIns="0" tIns="45700" rIns="0" bIns="45700" anchor="t" anchorCtr="0">
            <a:normAutofit/>
          </a:bodyPr>
          <a:lstStyle/>
          <a:p>
            <a:pPr marL="457167" lvl="0" indent="-228584"/>
            <a:r>
              <a:rPr lang="ja-JP" altLang="en-US" b="1" dirty="0">
                <a:solidFill>
                  <a:srgbClr val="005BAC"/>
                </a:solidFill>
                <a:latin typeface="メイリオ" panose="020B0604030504040204" pitchFamily="50" charset="-128"/>
                <a:ea typeface="メイリオ" panose="020B0604030504040204" pitchFamily="50" charset="-128"/>
              </a:rPr>
              <a:t>お申し込みフォームからアカウント登録</a:t>
            </a:r>
          </a:p>
          <a:p>
            <a:pPr marL="457167" lvl="0" indent="-228584" algn="l" rtl="0">
              <a:lnSpc>
                <a:spcPct val="110000"/>
              </a:lnSpc>
              <a:spcBef>
                <a:spcPts val="1000"/>
              </a:spcBef>
              <a:spcAft>
                <a:spcPts val="0"/>
              </a:spcAft>
              <a:buClr>
                <a:schemeClr val="accent1"/>
              </a:buClr>
              <a:buSzPts val="2400"/>
              <a:buFont typeface="Meiryo"/>
              <a:buNone/>
            </a:pPr>
            <a:endParaRPr lang="ja-JP" altLang="en-US" sz="1800" dirty="0">
              <a:solidFill>
                <a:schemeClr val="dk1"/>
              </a:solidFill>
              <a:latin typeface="Meiryo"/>
              <a:ea typeface="Meiryo"/>
              <a:cs typeface="Meiryo"/>
              <a:sym typeface="Meiryo"/>
            </a:endParaRPr>
          </a:p>
          <a:p>
            <a:pPr marL="457167" lvl="0" indent="-228584" algn="l" rtl="0">
              <a:lnSpc>
                <a:spcPct val="110000"/>
              </a:lnSpc>
              <a:spcBef>
                <a:spcPts val="1000"/>
              </a:spcBef>
              <a:spcAft>
                <a:spcPts val="0"/>
              </a:spcAft>
              <a:buClr>
                <a:schemeClr val="accent1"/>
              </a:buClr>
              <a:buSzPts val="2400"/>
              <a:buFont typeface="Meiryo"/>
              <a:buNone/>
            </a:pPr>
            <a:endParaRPr sz="1800" dirty="0">
              <a:solidFill>
                <a:schemeClr val="dk1"/>
              </a:solidFill>
              <a:latin typeface="Meiryo"/>
              <a:ea typeface="Meiryo"/>
              <a:cs typeface="Meiryo"/>
              <a:sym typeface="Meiryo"/>
            </a:endParaRPr>
          </a:p>
        </p:txBody>
      </p:sp>
      <p:pic>
        <p:nvPicPr>
          <p:cNvPr id="1533" name="Google Shape;239;p10"/>
          <p:cNvPicPr preferRelativeResize="0">
            <a:picLocks noChangeAspect="1"/>
          </p:cNvPicPr>
          <p:nvPr/>
        </p:nvPicPr>
        <p:blipFill>
          <a:blip r:embed="rId1"/>
          <a:stretch>
            <a:fillRect/>
          </a:stretch>
        </p:blipFill>
        <p:spPr>
          <a:xfrm>
            <a:off x="6735677" y="1730206"/>
            <a:ext cx="4957667" cy="4445047"/>
          </a:xfrm>
          <a:prstGeom prst="rect">
            <a:avLst/>
          </a:prstGeom>
          <a:noFill/>
          <a:ln w="9525" cap="flat" cmpd="sng">
            <a:solidFill>
              <a:srgbClr val="7F7F7F"/>
            </a:solidFill>
            <a:prstDash val="solid"/>
            <a:round/>
            <a:headEnd type="none" w="sm" len="sm"/>
            <a:tailEnd type="none" w="sm" len="sm"/>
          </a:ln>
        </p:spPr>
      </p:pic>
      <p:cxnSp>
        <p:nvCxnSpPr>
          <p:cNvPr id="1534" name="Google Shape;242;p10"/>
          <p:cNvCxnSpPr/>
          <p:nvPr/>
        </p:nvCxnSpPr>
        <p:spPr>
          <a:xfrm rot="10800000">
            <a:off x="6653567" y="5045811"/>
            <a:ext cx="672" cy="55"/>
          </a:xfrm>
          <a:prstGeom prst="straightConnector1">
            <a:avLst/>
          </a:prstGeom>
          <a:noFill/>
          <a:ln w="28575" cap="flat" cmpd="sng">
            <a:solidFill>
              <a:srgbClr val="E5461B"/>
            </a:solidFill>
            <a:prstDash val="solid"/>
            <a:miter lim="800000"/>
            <a:headEnd type="none" w="sm" len="sm"/>
            <a:tailEnd type="none" w="sm" len="sm"/>
          </a:ln>
        </p:spPr>
      </p:cxnSp>
      <p:sp>
        <p:nvSpPr>
          <p:cNvPr id="1535" name="Google Shape;243;p10"/>
          <p:cNvSpPr/>
          <p:nvPr/>
        </p:nvSpPr>
        <p:spPr>
          <a:xfrm>
            <a:off x="8485239" y="5476181"/>
            <a:ext cx="1496300" cy="445485"/>
          </a:xfrm>
          <a:prstGeom prst="roundRect">
            <a:avLst>
              <a:gd name="adj" fmla="val 8164"/>
            </a:avLst>
          </a:prstGeom>
          <a:noFill/>
          <a:ln w="28575" cap="flat" cmpd="sng">
            <a:solidFill>
              <a:srgbClr val="E546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513"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Noto Sans"/>
              <a:sym typeface="Noto Sans"/>
            </a:endParaRPr>
          </a:p>
        </p:txBody>
      </p:sp>
      <p:cxnSp>
        <p:nvCxnSpPr>
          <p:cNvPr id="1536" name="Google Shape;244;p10"/>
          <p:cNvCxnSpPr/>
          <p:nvPr/>
        </p:nvCxnSpPr>
        <p:spPr>
          <a:xfrm rot="10800000">
            <a:off x="7178769" y="5097182"/>
            <a:ext cx="672" cy="55"/>
          </a:xfrm>
          <a:prstGeom prst="straightConnector1">
            <a:avLst/>
          </a:prstGeom>
          <a:noFill/>
          <a:ln w="28575" cap="flat" cmpd="sng">
            <a:solidFill>
              <a:srgbClr val="E5461B"/>
            </a:solidFill>
            <a:prstDash val="solid"/>
            <a:miter lim="800000"/>
            <a:headEnd type="none" w="sm" len="sm"/>
            <a:tailEnd type="none" w="sm" len="sm"/>
          </a:ln>
        </p:spPr>
      </p:cxnSp>
      <p:sp>
        <p:nvSpPr>
          <p:cNvPr id="1537" name="正方形/長方形 22"/>
          <p:cNvSpPr/>
          <p:nvPr/>
        </p:nvSpPr>
        <p:spPr>
          <a:xfrm>
            <a:off x="7620000" y="3312344"/>
            <a:ext cx="953729" cy="18303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0" i="0" u="none" strike="noStrike" kern="0" cap="none" spc="0" normalizeH="0" baseline="0" noProof="0" dirty="0">
              <a:ln>
                <a:noFill/>
              </a:ln>
              <a:solidFill>
                <a:srgbClr val="FFFFFF"/>
              </a:solidFill>
              <a:effectLst/>
              <a:uLnTx/>
              <a:uFillTx/>
              <a:latin typeface="メイリオ" panose="020B0604030504040204" pitchFamily="50" charset="-128"/>
              <a:ea typeface="ＭＳ Ｐゴシック" panose="020B0600070205080204" pitchFamily="50" charset="-128"/>
              <a:cs typeface="+mn-cs"/>
              <a:sym typeface="Arial"/>
            </a:endParaRPr>
          </a:p>
        </p:txBody>
      </p:sp>
      <p:sp>
        <p:nvSpPr>
          <p:cNvPr id="1538" name="正方形/長方形 23"/>
          <p:cNvSpPr/>
          <p:nvPr/>
        </p:nvSpPr>
        <p:spPr>
          <a:xfrm>
            <a:off x="7625024" y="3514547"/>
            <a:ext cx="771723" cy="18303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0" i="0" u="none" strike="noStrike" kern="0" cap="none" spc="0" normalizeH="0" baseline="0" noProof="0" dirty="0">
              <a:ln>
                <a:noFill/>
              </a:ln>
              <a:solidFill>
                <a:srgbClr val="FFFFFF"/>
              </a:solidFill>
              <a:effectLst/>
              <a:uLnTx/>
              <a:uFillTx/>
              <a:latin typeface="メイリオ" panose="020B0604030504040204" pitchFamily="50" charset="-128"/>
              <a:ea typeface="ＭＳ Ｐゴシック" panose="020B0600070205080204" pitchFamily="50" charset="-128"/>
              <a:cs typeface="+mn-cs"/>
              <a:sym typeface="Arial"/>
            </a:endParaRPr>
          </a:p>
        </p:txBody>
      </p:sp>
      <p:sp>
        <p:nvSpPr>
          <p:cNvPr id="1539" name="Google Shape;475;p16"/>
          <p:cNvSpPr/>
          <p:nvPr/>
        </p:nvSpPr>
        <p:spPr>
          <a:xfrm>
            <a:off x="649262" y="2782706"/>
            <a:ext cx="5269757" cy="1829743"/>
          </a:xfrm>
          <a:prstGeom prst="roundRect">
            <a:avLst>
              <a:gd name="adj" fmla="val 2800"/>
            </a:avLst>
          </a:prstGeom>
          <a:solidFill>
            <a:srgbClr val="E5EEF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　　</a:t>
            </a:r>
            <a:endParaRPr kumimoji="0" lang="en-US" altLang="ja-JP"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ja-JP"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ja-JP"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p:txBody>
      </p:sp>
      <p:sp>
        <p:nvSpPr>
          <p:cNvPr id="1540" name="Google Shape;1166;p45"/>
          <p:cNvSpPr/>
          <p:nvPr/>
        </p:nvSpPr>
        <p:spPr>
          <a:xfrm>
            <a:off x="778983" y="3082053"/>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rPr>
              <a:t>1</a:t>
            </a:r>
            <a:endParaRPr kumimoji="0"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endParaRPr>
          </a:p>
        </p:txBody>
      </p:sp>
      <p:sp>
        <p:nvSpPr>
          <p:cNvPr id="1541" name="Google Shape;1168;p45"/>
          <p:cNvSpPr/>
          <p:nvPr/>
        </p:nvSpPr>
        <p:spPr>
          <a:xfrm>
            <a:off x="781689" y="3768200"/>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rPr>
              <a:t>2</a:t>
            </a:r>
            <a:endParaRPr kumimoji="0"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endParaRPr>
          </a:p>
        </p:txBody>
      </p:sp>
      <p:sp>
        <p:nvSpPr>
          <p:cNvPr id="1542" name="テキスト ボックス 27"/>
          <p:cNvSpPr txBox="1"/>
          <p:nvPr/>
        </p:nvSpPr>
        <p:spPr>
          <a:xfrm>
            <a:off x="1020867" y="3063769"/>
            <a:ext cx="467312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「アカウント発行のお知らせ」のメールを</a:t>
            </a:r>
            <a:endParaRPr kumimoji="0" lang="en-US" altLang="ja-JP"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確認します。</a:t>
            </a:r>
          </a:p>
        </p:txBody>
      </p:sp>
      <p:sp>
        <p:nvSpPr>
          <p:cNvPr id="1543" name="Google Shape;476;p16"/>
          <p:cNvSpPr txBox="1"/>
          <p:nvPr/>
        </p:nvSpPr>
        <p:spPr>
          <a:xfrm>
            <a:off x="2590824" y="2622431"/>
            <a:ext cx="1386632" cy="338514"/>
          </a:xfrm>
          <a:prstGeom prst="rect">
            <a:avLst/>
          </a:prstGeom>
          <a:solidFill>
            <a:srgbClr val="005BAC"/>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600" b="1"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Noto Sans"/>
                <a:sym typeface="Noto Sans"/>
              </a:rPr>
              <a:t>操作手順</a:t>
            </a:r>
            <a:endParaRPr kumimoji="0" sz="20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Noto Sans"/>
              <a:sym typeface="Noto Sans"/>
            </a:endParaRPr>
          </a:p>
        </p:txBody>
      </p:sp>
      <p:cxnSp>
        <p:nvCxnSpPr>
          <p:cNvPr id="1544" name="Google Shape;477;p16"/>
          <p:cNvCxnSpPr>
            <a:cxnSpLocks/>
            <a:stCxn id="1540" idx="4"/>
            <a:endCxn id="1541" idx="0"/>
          </p:cNvCxnSpPr>
          <p:nvPr/>
        </p:nvCxnSpPr>
        <p:spPr>
          <a:xfrm>
            <a:off x="915993" y="3356072"/>
            <a:ext cx="2706" cy="412128"/>
          </a:xfrm>
          <a:prstGeom prst="straightConnector1">
            <a:avLst/>
          </a:prstGeom>
          <a:noFill/>
          <a:ln w="19050" cap="flat" cmpd="sng">
            <a:solidFill>
              <a:srgbClr val="E5461B"/>
            </a:solidFill>
            <a:prstDash val="solid"/>
            <a:miter lim="800000"/>
            <a:headEnd type="none" w="sm" len="sm"/>
            <a:tailEnd type="none" w="sm" len="sm"/>
          </a:ln>
        </p:spPr>
      </p:cxnSp>
      <p:sp>
        <p:nvSpPr>
          <p:cNvPr id="1545" name="テキスト ボックス 30"/>
          <p:cNvSpPr txBox="1"/>
          <p:nvPr/>
        </p:nvSpPr>
        <p:spPr>
          <a:xfrm>
            <a:off x="1059077" y="3730041"/>
            <a:ext cx="467312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ja-JP"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a:t>
            </a: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ログイン</a:t>
            </a:r>
            <a:r>
              <a:rPr kumimoji="0" lang="en-US" altLang="ja-JP"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a:t>
            </a: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ボタンをクリックし、ログイン</a:t>
            </a:r>
            <a:r>
              <a:rPr kumimoji="0" lang="en-US" altLang="ja-JP"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ID</a:t>
            </a: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（メールアドレス）と仮パスワードでログインします。</a:t>
            </a:r>
          </a:p>
        </p:txBody>
      </p:sp>
      <p:sp>
        <p:nvSpPr>
          <p:cNvPr id="1546" name="Google Shape;1100;p28"/>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lvl="0"/>
            <a:r>
              <a:rPr lang="ja-JP" altLang="en-US" sz="2400" dirty="0">
                <a:latin typeface="メイリオ" panose="020B0604030504040204" pitchFamily="50" charset="-128"/>
                <a:ea typeface="メイリオ" panose="020B0604030504040204" pitchFamily="50" charset="-128"/>
              </a:rPr>
              <a:t>無料アカウントの作成方法　②お申し込みフォームからアカウント登録</a:t>
            </a:r>
            <a:endParaRPr sz="2400" dirty="0"/>
          </a:p>
        </p:txBody>
      </p:sp>
      <p:sp>
        <p:nvSpPr>
          <p:cNvPr id="1547" name="テキスト ボックス 2"/>
          <p:cNvSpPr txBox="1"/>
          <p:nvPr/>
        </p:nvSpPr>
        <p:spPr>
          <a:xfrm>
            <a:off x="498656" y="1622073"/>
            <a:ext cx="4090987" cy="707886"/>
          </a:xfrm>
          <a:prstGeom prst="rect">
            <a:avLst/>
          </a:prstGeom>
          <a:noFill/>
        </p:spPr>
        <p:txBody>
          <a:bodyPr wrap="square">
            <a:spAutoFit/>
          </a:bodyPr>
          <a:lstStyle/>
          <a:p>
            <a:pPr marL="457167" indent="-228584"/>
            <a:r>
              <a:rPr lang="en-US" altLang="ja-JP" sz="2000" dirty="0">
                <a:solidFill>
                  <a:srgbClr val="FF0000"/>
                </a:solidFill>
                <a:latin typeface="メイリオ" panose="020B0604030504040204" pitchFamily="50" charset="-128"/>
                <a:ea typeface="メイリオ" panose="020B0604030504040204" pitchFamily="50" charset="-128"/>
              </a:rPr>
              <a:t>※</a:t>
            </a:r>
            <a:r>
              <a:rPr lang="ja-JP" altLang="en-US" sz="2000" dirty="0">
                <a:solidFill>
                  <a:srgbClr val="FF0000"/>
                </a:solidFill>
                <a:latin typeface="メイリオ" panose="020B0604030504040204" pitchFamily="50" charset="-128"/>
                <a:ea typeface="メイリオ" panose="020B0604030504040204" pitchFamily="50" charset="-128"/>
              </a:rPr>
              <a:t>メールアドレス・</a:t>
            </a:r>
            <a:r>
              <a:rPr lang="en-US" altLang="ja-JP" sz="2000" dirty="0">
                <a:solidFill>
                  <a:srgbClr val="FF0000"/>
                </a:solidFill>
                <a:latin typeface="メイリオ" panose="020B0604030504040204" pitchFamily="50" charset="-128"/>
                <a:ea typeface="メイリオ" panose="020B0604030504040204" pitchFamily="50" charset="-128"/>
              </a:rPr>
              <a:t>SMS</a:t>
            </a:r>
            <a:r>
              <a:rPr lang="ja-JP" altLang="en-US" sz="2000" dirty="0">
                <a:solidFill>
                  <a:srgbClr val="FF0000"/>
                </a:solidFill>
                <a:latin typeface="メイリオ" panose="020B0604030504040204" pitchFamily="50" charset="-128"/>
                <a:ea typeface="メイリオ" panose="020B0604030504040204" pitchFamily="50" charset="-128"/>
              </a:rPr>
              <a:t>署名</a:t>
            </a:r>
            <a:endParaRPr lang="en-US" altLang="ja-JP" sz="2000" dirty="0">
              <a:solidFill>
                <a:srgbClr val="FF0000"/>
              </a:solidFill>
              <a:latin typeface="メイリオ" panose="020B0604030504040204" pitchFamily="50" charset="-128"/>
              <a:ea typeface="メイリオ" panose="020B0604030504040204" pitchFamily="50" charset="-128"/>
            </a:endParaRPr>
          </a:p>
          <a:p>
            <a:pPr marL="457167" indent="-228584"/>
            <a:r>
              <a:rPr lang="ja-JP" altLang="en-US" sz="2000" dirty="0">
                <a:solidFill>
                  <a:srgbClr val="FF0000"/>
                </a:solidFill>
                <a:latin typeface="メイリオ" panose="020B0604030504040204" pitchFamily="50" charset="-128"/>
                <a:ea typeface="メイリオ" panose="020B0604030504040204" pitchFamily="50" charset="-128"/>
              </a:rPr>
              <a:t>　どちらの場合も可能</a:t>
            </a:r>
            <a:endParaRPr lang="en-US" altLang="ja-JP" sz="2000"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64357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093" name="四角形 514"/>
          <p:cNvSpPr/>
          <p:nvPr/>
        </p:nvSpPr>
        <p:spPr>
          <a:xfrm>
            <a:off x="10626912" y="112059"/>
            <a:ext cx="1428750" cy="401544"/>
          </a:xfrm>
          <a:prstGeom prst="rect">
            <a:avLst/>
          </a:prstGeom>
          <a:solidFill>
            <a:schemeClr val="bg1"/>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094" name="四角形 519"/>
          <p:cNvSpPr>
            <a:spLocks noGrp="1"/>
          </p:cNvSpPr>
          <p:nvPr>
            <p:ph type="title"/>
          </p:nvPr>
        </p:nvSpPr>
        <p:spPr>
          <a:xfrm>
            <a:off x="410930" y="82921"/>
            <a:ext cx="7441280" cy="624600"/>
          </a:xfrm>
          <a:prstGeom prst="rect">
            <a:avLst/>
          </a:prstGeom>
        </p:spPr>
        <p:txBody>
          <a:bodyPr>
            <a:normAutofit/>
          </a:bodyPr>
          <a:p>
            <a:r>
              <a:rPr kumimoji="1" lang="ja-JP" altLang="en-US">
                <a:latin typeface="BIZ UDゴシック"/>
                <a:ea typeface="BIZ UDゴシック"/>
              </a:rPr>
              <a:t>電子契約の流れ</a:t>
            </a:r>
            <a:endParaRPr kumimoji="1" lang="ja-JP" altLang="en-US">
              <a:latin typeface="BIZ UDゴシック"/>
              <a:ea typeface="BIZ UDゴシック"/>
            </a:endParaRPr>
          </a:p>
        </p:txBody>
      </p:sp>
      <p:pic>
        <p:nvPicPr>
          <p:cNvPr id="1095" name="図 520"/>
          <p:cNvPicPr>
            <a:picLocks noChangeAspect="1"/>
          </p:cNvPicPr>
          <p:nvPr/>
        </p:nvPicPr>
        <p:blipFill>
          <a:blip r:embed="rId1"/>
          <a:stretch>
            <a:fillRect/>
          </a:stretch>
        </p:blipFill>
        <p:spPr>
          <a:xfrm>
            <a:off x="872388" y="712708"/>
            <a:ext cx="10304349" cy="575757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552" name="Google Shape;1099;p28"/>
          <p:cNvSpPr txBox="1">
            <a:spLocks noGrp="1"/>
          </p:cNvSpPr>
          <p:nvPr>
            <p:ph type="sldNum" idx="12"/>
          </p:nvPr>
        </p:nvSpPr>
        <p:spPr>
          <a:xfrm>
            <a:off x="11148092" y="8368586"/>
            <a:ext cx="5460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30</a:t>
            </a:fld>
            <a:endParaRPr dirty="0"/>
          </a:p>
        </p:txBody>
      </p:sp>
      <p:sp>
        <p:nvSpPr>
          <p:cNvPr id="1553" name="Google Shape;443;p60"/>
          <p:cNvSpPr txBox="1">
            <a:spLocks noGrp="1"/>
          </p:cNvSpPr>
          <p:nvPr>
            <p:ph type="body" idx="1"/>
          </p:nvPr>
        </p:nvSpPr>
        <p:spPr>
          <a:xfrm>
            <a:off x="452247" y="786935"/>
            <a:ext cx="5841549" cy="5618400"/>
          </a:xfrm>
          <a:prstGeom prst="rect">
            <a:avLst/>
          </a:prstGeom>
          <a:noFill/>
          <a:ln>
            <a:noFill/>
          </a:ln>
        </p:spPr>
        <p:txBody>
          <a:bodyPr spcFirstLastPara="1" wrap="square" lIns="0" tIns="45700" rIns="0" bIns="45700" anchor="t" anchorCtr="0">
            <a:normAutofit/>
          </a:bodyPr>
          <a:lstStyle/>
          <a:p>
            <a:pPr marL="457167" lvl="0" indent="-228584"/>
            <a:r>
              <a:rPr lang="ja-JP" altLang="en-US" b="1" dirty="0">
                <a:solidFill>
                  <a:srgbClr val="005BAC"/>
                </a:solidFill>
                <a:latin typeface="メイリオ" panose="020B0604030504040204" pitchFamily="50" charset="-128"/>
                <a:ea typeface="メイリオ" panose="020B0604030504040204" pitchFamily="50" charset="-128"/>
              </a:rPr>
              <a:t>お申し込みフォームからアカウント登録</a:t>
            </a:r>
          </a:p>
          <a:p>
            <a:pPr marL="457167" lvl="0" indent="-228584" algn="l" rtl="0">
              <a:lnSpc>
                <a:spcPct val="110000"/>
              </a:lnSpc>
              <a:spcBef>
                <a:spcPts val="1000"/>
              </a:spcBef>
              <a:spcAft>
                <a:spcPts val="0"/>
              </a:spcAft>
              <a:buClr>
                <a:schemeClr val="accent1"/>
              </a:buClr>
              <a:buSzPts val="2400"/>
              <a:buFont typeface="Meiryo"/>
              <a:buNone/>
            </a:pPr>
            <a:endParaRPr lang="ja-JP" altLang="en-US" sz="1800" dirty="0">
              <a:solidFill>
                <a:schemeClr val="dk1"/>
              </a:solidFill>
              <a:latin typeface="Meiryo"/>
              <a:ea typeface="Meiryo"/>
              <a:cs typeface="Meiryo"/>
              <a:sym typeface="Meiryo"/>
            </a:endParaRPr>
          </a:p>
          <a:p>
            <a:pPr marL="457167" lvl="0" indent="-228584" algn="l" rtl="0">
              <a:lnSpc>
                <a:spcPct val="110000"/>
              </a:lnSpc>
              <a:spcBef>
                <a:spcPts val="1000"/>
              </a:spcBef>
              <a:spcAft>
                <a:spcPts val="0"/>
              </a:spcAft>
              <a:buClr>
                <a:schemeClr val="accent1"/>
              </a:buClr>
              <a:buSzPts val="2400"/>
              <a:buFont typeface="Meiryo"/>
              <a:buNone/>
            </a:pPr>
            <a:endParaRPr sz="1800" dirty="0">
              <a:solidFill>
                <a:schemeClr val="dk1"/>
              </a:solidFill>
              <a:latin typeface="Meiryo"/>
              <a:ea typeface="Meiryo"/>
              <a:cs typeface="Meiryo"/>
              <a:sym typeface="Meiryo"/>
            </a:endParaRPr>
          </a:p>
        </p:txBody>
      </p:sp>
      <p:sp>
        <p:nvSpPr>
          <p:cNvPr id="1554" name="Google Shape;475;p16"/>
          <p:cNvSpPr/>
          <p:nvPr/>
        </p:nvSpPr>
        <p:spPr>
          <a:xfrm>
            <a:off x="629598" y="2379374"/>
            <a:ext cx="5466402" cy="2647315"/>
          </a:xfrm>
          <a:prstGeom prst="roundRect">
            <a:avLst>
              <a:gd name="adj" fmla="val 2800"/>
            </a:avLst>
          </a:prstGeom>
          <a:solidFill>
            <a:srgbClr val="E5EEF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　　</a:t>
            </a:r>
            <a:endParaRPr kumimoji="0" lang="en-US" altLang="ja-JP"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ja-JP"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ja-JP"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p:txBody>
      </p:sp>
      <p:sp>
        <p:nvSpPr>
          <p:cNvPr id="1555" name="Google Shape;1166;p45"/>
          <p:cNvSpPr/>
          <p:nvPr/>
        </p:nvSpPr>
        <p:spPr>
          <a:xfrm>
            <a:off x="759318" y="2678721"/>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rPr>
              <a:t>1</a:t>
            </a:r>
            <a:endParaRPr kumimoji="0"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endParaRPr>
          </a:p>
        </p:txBody>
      </p:sp>
      <p:sp>
        <p:nvSpPr>
          <p:cNvPr id="1556" name="Google Shape;1168;p45"/>
          <p:cNvSpPr/>
          <p:nvPr/>
        </p:nvSpPr>
        <p:spPr>
          <a:xfrm>
            <a:off x="762024" y="3247057"/>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rPr>
              <a:t>2</a:t>
            </a:r>
            <a:endParaRPr kumimoji="0"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endParaRPr>
          </a:p>
        </p:txBody>
      </p:sp>
      <p:sp>
        <p:nvSpPr>
          <p:cNvPr id="1557" name="テキスト ボックス 5"/>
          <p:cNvSpPr txBox="1"/>
          <p:nvPr/>
        </p:nvSpPr>
        <p:spPr>
          <a:xfrm>
            <a:off x="1024449" y="2691433"/>
            <a:ext cx="489884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新しいパスワードを</a:t>
            </a:r>
            <a:r>
              <a:rPr kumimoji="0" lang="en-US" altLang="ja-JP"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2</a:t>
            </a: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回入力します。</a:t>
            </a:r>
            <a:r>
              <a:rPr kumimoji="0" lang="en-US" altLang="ja-JP" sz="12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※1</a:t>
            </a:r>
            <a:endParaRPr kumimoji="0" lang="ja-JP" altLang="en-US" sz="12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p:txBody>
      </p:sp>
      <p:sp>
        <p:nvSpPr>
          <p:cNvPr id="1558" name="Google Shape;476;p16"/>
          <p:cNvSpPr txBox="1"/>
          <p:nvPr/>
        </p:nvSpPr>
        <p:spPr>
          <a:xfrm>
            <a:off x="2669483" y="2219099"/>
            <a:ext cx="1386632" cy="338514"/>
          </a:xfrm>
          <a:prstGeom prst="rect">
            <a:avLst/>
          </a:prstGeom>
          <a:solidFill>
            <a:srgbClr val="005BAC"/>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600" b="1"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Noto Sans"/>
                <a:sym typeface="Noto Sans"/>
              </a:rPr>
              <a:t>操作手順</a:t>
            </a:r>
            <a:endParaRPr kumimoji="0" sz="20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Noto Sans"/>
              <a:sym typeface="Noto Sans"/>
            </a:endParaRPr>
          </a:p>
        </p:txBody>
      </p:sp>
      <p:cxnSp>
        <p:nvCxnSpPr>
          <p:cNvPr id="1559" name="Google Shape;477;p16"/>
          <p:cNvCxnSpPr>
            <a:cxnSpLocks/>
            <a:stCxn id="1555" idx="4"/>
            <a:endCxn id="1556" idx="0"/>
          </p:cNvCxnSpPr>
          <p:nvPr/>
        </p:nvCxnSpPr>
        <p:spPr>
          <a:xfrm>
            <a:off x="896328" y="2952740"/>
            <a:ext cx="2706" cy="294317"/>
          </a:xfrm>
          <a:prstGeom prst="straightConnector1">
            <a:avLst/>
          </a:prstGeom>
          <a:noFill/>
          <a:ln w="19050" cap="flat" cmpd="sng">
            <a:solidFill>
              <a:srgbClr val="E5461B"/>
            </a:solidFill>
            <a:prstDash val="solid"/>
            <a:miter lim="800000"/>
            <a:headEnd type="none" w="sm" len="sm"/>
            <a:tailEnd type="none" w="sm" len="sm"/>
          </a:ln>
        </p:spPr>
      </p:cxnSp>
      <p:sp>
        <p:nvSpPr>
          <p:cNvPr id="1560" name="テキスト ボックス 8"/>
          <p:cNvSpPr txBox="1"/>
          <p:nvPr/>
        </p:nvSpPr>
        <p:spPr>
          <a:xfrm>
            <a:off x="1033337" y="3257582"/>
            <a:ext cx="489884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ja-JP"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a:t>
            </a: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送信</a:t>
            </a:r>
            <a:r>
              <a:rPr kumimoji="0" lang="en-US" altLang="ja-JP"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a:t>
            </a: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ボタンをクリックします。</a:t>
            </a:r>
          </a:p>
        </p:txBody>
      </p:sp>
      <p:sp>
        <p:nvSpPr>
          <p:cNvPr id="1561" name="テキスト ボックス 9"/>
          <p:cNvSpPr txBox="1"/>
          <p:nvPr/>
        </p:nvSpPr>
        <p:spPr>
          <a:xfrm>
            <a:off x="1016913" y="3823731"/>
            <a:ext cx="489884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パスワード変更完了画面が表示がされます。</a:t>
            </a:r>
          </a:p>
        </p:txBody>
      </p:sp>
      <p:cxnSp>
        <p:nvCxnSpPr>
          <p:cNvPr id="1562" name="Google Shape;477;p16"/>
          <p:cNvCxnSpPr>
            <a:cxnSpLocks/>
            <a:stCxn id="1556" idx="4"/>
            <a:endCxn id="1565" idx="0"/>
          </p:cNvCxnSpPr>
          <p:nvPr/>
        </p:nvCxnSpPr>
        <p:spPr>
          <a:xfrm>
            <a:off x="899034" y="3521076"/>
            <a:ext cx="78" cy="862654"/>
          </a:xfrm>
          <a:prstGeom prst="straightConnector1">
            <a:avLst/>
          </a:prstGeom>
          <a:noFill/>
          <a:ln w="19050" cap="flat" cmpd="sng">
            <a:solidFill>
              <a:srgbClr val="E5461B"/>
            </a:solidFill>
            <a:prstDash val="solid"/>
            <a:miter lim="800000"/>
            <a:headEnd type="none" w="sm" len="sm"/>
            <a:tailEnd type="none" w="sm" len="sm"/>
          </a:ln>
        </p:spPr>
      </p:cxnSp>
      <p:sp>
        <p:nvSpPr>
          <p:cNvPr id="1563" name="テキスト ボックス 11"/>
          <p:cNvSpPr txBox="1"/>
          <p:nvPr/>
        </p:nvSpPr>
        <p:spPr>
          <a:xfrm>
            <a:off x="583288" y="5254284"/>
            <a:ext cx="5512712"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ja-JP"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※1</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2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ユーザー情報で登録可能なパスワードは以下の条件を満たす必要があります。</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2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・半角</a:t>
            </a:r>
            <a:r>
              <a:rPr kumimoji="0" lang="en-US" altLang="ja-JP" sz="12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8</a:t>
            </a:r>
            <a:r>
              <a:rPr kumimoji="0" lang="ja-JP" altLang="en-US" sz="12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文字以上</a:t>
            </a:r>
            <a:r>
              <a:rPr kumimoji="0" lang="en-US" altLang="ja-JP" sz="12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45</a:t>
            </a:r>
            <a:r>
              <a:rPr kumimoji="0" lang="ja-JP" altLang="en-US" sz="12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字以下</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2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・半角英数及び記号</a:t>
            </a:r>
            <a:r>
              <a:rPr kumimoji="0" lang="en-US" altLang="ja-JP" sz="12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 $ - = ? @ [ ] _)</a:t>
            </a:r>
            <a:r>
              <a:rPr kumimoji="0" lang="ja-JP" altLang="en-US" sz="12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のうち</a:t>
            </a:r>
            <a:r>
              <a:rPr kumimoji="0" lang="en-US" altLang="ja-JP" sz="12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2</a:t>
            </a:r>
            <a:r>
              <a:rPr kumimoji="0" lang="ja-JP" altLang="en-US" sz="12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種類以上の組み合わせ</a:t>
            </a:r>
            <a:endParaRPr kumimoji="0" lang="en-US" altLang="ja-JP" sz="12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p:txBody>
      </p:sp>
      <p:sp>
        <p:nvSpPr>
          <p:cNvPr id="1564" name="テキスト ボックス 12"/>
          <p:cNvSpPr txBox="1"/>
          <p:nvPr/>
        </p:nvSpPr>
        <p:spPr>
          <a:xfrm>
            <a:off x="1000354" y="4389880"/>
            <a:ext cx="489884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新パスワードでログインすると文書が保管されています。</a:t>
            </a:r>
          </a:p>
        </p:txBody>
      </p:sp>
      <p:sp>
        <p:nvSpPr>
          <p:cNvPr id="1565" name="Google Shape;1168;p45"/>
          <p:cNvSpPr/>
          <p:nvPr/>
        </p:nvSpPr>
        <p:spPr>
          <a:xfrm>
            <a:off x="762102" y="4383730"/>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rPr>
              <a:t>4</a:t>
            </a:r>
            <a:endParaRPr kumimoji="0"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endParaRPr>
          </a:p>
        </p:txBody>
      </p:sp>
      <p:sp>
        <p:nvSpPr>
          <p:cNvPr id="1566" name="Google Shape;1168;p45"/>
          <p:cNvSpPr/>
          <p:nvPr/>
        </p:nvSpPr>
        <p:spPr>
          <a:xfrm>
            <a:off x="759318" y="3815393"/>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rPr>
              <a:t>3</a:t>
            </a:r>
            <a:endParaRPr kumimoji="0"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endParaRPr>
          </a:p>
        </p:txBody>
      </p:sp>
      <p:pic>
        <p:nvPicPr>
          <p:cNvPr id="1567" name="Google Shape;252;p10"/>
          <p:cNvPicPr preferRelativeResize="0">
            <a:picLocks noChangeAspect="1"/>
          </p:cNvPicPr>
          <p:nvPr/>
        </p:nvPicPr>
        <p:blipFill>
          <a:blip r:embed="rId1"/>
          <a:stretch>
            <a:fillRect/>
          </a:stretch>
        </p:blipFill>
        <p:spPr>
          <a:xfrm>
            <a:off x="6788580" y="1570426"/>
            <a:ext cx="4632512" cy="4051419"/>
          </a:xfrm>
          <a:prstGeom prst="rect">
            <a:avLst/>
          </a:prstGeom>
          <a:noFill/>
          <a:ln w="9525" cap="flat" cmpd="sng">
            <a:solidFill>
              <a:schemeClr val="dk1"/>
            </a:solidFill>
            <a:prstDash val="solid"/>
            <a:round/>
            <a:headEnd type="none" w="sm" len="sm"/>
            <a:tailEnd type="none" w="sm" len="sm"/>
          </a:ln>
        </p:spPr>
      </p:pic>
      <p:pic>
        <p:nvPicPr>
          <p:cNvPr id="1568" name="Google Shape;248;p10"/>
          <p:cNvPicPr preferRelativeResize="0">
            <a:picLocks noChangeAspect="1"/>
          </p:cNvPicPr>
          <p:nvPr/>
        </p:nvPicPr>
        <p:blipFill>
          <a:blip r:embed="rId2"/>
          <a:stretch>
            <a:fillRect/>
          </a:stretch>
        </p:blipFill>
        <p:spPr>
          <a:xfrm>
            <a:off x="9891351" y="4682267"/>
            <a:ext cx="1848402" cy="1582726"/>
          </a:xfrm>
          <a:prstGeom prst="rect">
            <a:avLst/>
          </a:prstGeom>
          <a:noFill/>
          <a:ln w="9525" cap="flat" cmpd="sng">
            <a:solidFill>
              <a:schemeClr val="dk1"/>
            </a:solidFill>
            <a:prstDash val="solid"/>
            <a:round/>
            <a:headEnd type="none" w="sm" len="sm"/>
            <a:tailEnd type="none" w="sm" len="sm"/>
          </a:ln>
        </p:spPr>
      </p:pic>
      <p:sp>
        <p:nvSpPr>
          <p:cNvPr id="1569" name="Google Shape;1100;p28"/>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lvl="0"/>
            <a:r>
              <a:rPr lang="ja-JP" altLang="en-US" sz="2400" dirty="0">
                <a:latin typeface="メイリオ" panose="020B0604030504040204" pitchFamily="50" charset="-128"/>
                <a:ea typeface="メイリオ" panose="020B0604030504040204" pitchFamily="50" charset="-128"/>
              </a:rPr>
              <a:t>無料アカウントの作成方法　②お申し込みフォームからアカウント登録</a:t>
            </a:r>
            <a:endParaRPr sz="2400" dirty="0"/>
          </a:p>
        </p:txBody>
      </p:sp>
      <p:sp>
        <p:nvSpPr>
          <p:cNvPr id="1570" name="テキスト ボックス 18"/>
          <p:cNvSpPr txBox="1"/>
          <p:nvPr/>
        </p:nvSpPr>
        <p:spPr>
          <a:xfrm>
            <a:off x="452247" y="1473575"/>
            <a:ext cx="4090987" cy="707886"/>
          </a:xfrm>
          <a:prstGeom prst="rect">
            <a:avLst/>
          </a:prstGeom>
          <a:noFill/>
        </p:spPr>
        <p:txBody>
          <a:bodyPr wrap="square">
            <a:spAutoFit/>
          </a:bodyPr>
          <a:lstStyle/>
          <a:p>
            <a:pPr marL="457167" indent="-228584"/>
            <a:r>
              <a:rPr lang="en-US" altLang="ja-JP" sz="2000" dirty="0">
                <a:solidFill>
                  <a:srgbClr val="FF0000"/>
                </a:solidFill>
                <a:latin typeface="メイリオ" panose="020B0604030504040204" pitchFamily="50" charset="-128"/>
                <a:ea typeface="メイリオ" panose="020B0604030504040204" pitchFamily="50" charset="-128"/>
              </a:rPr>
              <a:t>※</a:t>
            </a:r>
            <a:r>
              <a:rPr lang="ja-JP" altLang="en-US" sz="2000" dirty="0">
                <a:solidFill>
                  <a:srgbClr val="FF0000"/>
                </a:solidFill>
                <a:latin typeface="メイリオ" panose="020B0604030504040204" pitchFamily="50" charset="-128"/>
                <a:ea typeface="メイリオ" panose="020B0604030504040204" pitchFamily="50" charset="-128"/>
              </a:rPr>
              <a:t>メールアドレス・</a:t>
            </a:r>
            <a:r>
              <a:rPr lang="en-US" altLang="ja-JP" sz="2000" dirty="0">
                <a:solidFill>
                  <a:srgbClr val="FF0000"/>
                </a:solidFill>
                <a:latin typeface="メイリオ" panose="020B0604030504040204" pitchFamily="50" charset="-128"/>
                <a:ea typeface="メイリオ" panose="020B0604030504040204" pitchFamily="50" charset="-128"/>
              </a:rPr>
              <a:t>SMS</a:t>
            </a:r>
            <a:r>
              <a:rPr lang="ja-JP" altLang="en-US" sz="2000" dirty="0">
                <a:solidFill>
                  <a:srgbClr val="FF0000"/>
                </a:solidFill>
                <a:latin typeface="メイリオ" panose="020B0604030504040204" pitchFamily="50" charset="-128"/>
                <a:ea typeface="メイリオ" panose="020B0604030504040204" pitchFamily="50" charset="-128"/>
              </a:rPr>
              <a:t>署名</a:t>
            </a:r>
            <a:endParaRPr lang="en-US" altLang="ja-JP" sz="2000" dirty="0">
              <a:solidFill>
                <a:srgbClr val="FF0000"/>
              </a:solidFill>
              <a:latin typeface="メイリオ" panose="020B0604030504040204" pitchFamily="50" charset="-128"/>
              <a:ea typeface="メイリオ" panose="020B0604030504040204" pitchFamily="50" charset="-128"/>
            </a:endParaRPr>
          </a:p>
          <a:p>
            <a:pPr marL="457167" indent="-228584"/>
            <a:r>
              <a:rPr lang="ja-JP" altLang="en-US" sz="2000" dirty="0">
                <a:solidFill>
                  <a:srgbClr val="FF0000"/>
                </a:solidFill>
                <a:latin typeface="メイリオ" panose="020B0604030504040204" pitchFamily="50" charset="-128"/>
                <a:ea typeface="メイリオ" panose="020B0604030504040204" pitchFamily="50" charset="-128"/>
              </a:rPr>
              <a:t>　どちらの場合も可能</a:t>
            </a:r>
            <a:endParaRPr lang="en-US" altLang="ja-JP" sz="2000"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977763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575" name="Google Shape;443;p60"/>
          <p:cNvSpPr txBox="1">
            <a:spLocks noGrp="1"/>
          </p:cNvSpPr>
          <p:nvPr>
            <p:ph type="body" idx="1"/>
          </p:nvPr>
        </p:nvSpPr>
        <p:spPr>
          <a:xfrm>
            <a:off x="289551" y="875141"/>
            <a:ext cx="6911349" cy="5618400"/>
          </a:xfrm>
          <a:prstGeom prst="rect">
            <a:avLst/>
          </a:prstGeom>
          <a:noFill/>
          <a:ln>
            <a:noFill/>
          </a:ln>
        </p:spPr>
        <p:txBody>
          <a:bodyPr spcFirstLastPara="1" wrap="square" lIns="0" tIns="45700" rIns="0" bIns="45700" anchor="t" anchorCtr="0">
            <a:normAutofit/>
          </a:bodyPr>
          <a:lstStyle/>
          <a:p>
            <a:pPr marL="457167" lvl="0" indent="-228584" algn="l" rtl="0">
              <a:lnSpc>
                <a:spcPct val="110000"/>
              </a:lnSpc>
              <a:spcBef>
                <a:spcPts val="1000"/>
              </a:spcBef>
              <a:spcAft>
                <a:spcPts val="0"/>
              </a:spcAft>
              <a:buClr>
                <a:schemeClr val="accent1"/>
              </a:buClr>
              <a:buSzPts val="2400"/>
              <a:buFont typeface="Meiryo"/>
              <a:buNone/>
            </a:pPr>
            <a:r>
              <a:rPr lang="en-US" altLang="ja-JP" b="1" dirty="0">
                <a:solidFill>
                  <a:srgbClr val="005BAC"/>
                </a:solidFill>
                <a:latin typeface="メイリオ" panose="020B0604030504040204" pitchFamily="50" charset="-128"/>
                <a:ea typeface="メイリオ" panose="020B0604030504040204" pitchFamily="50" charset="-128"/>
                <a:sym typeface="Meiryo"/>
              </a:rPr>
              <a:t>GMO</a:t>
            </a:r>
            <a:r>
              <a:rPr lang="ja-JP" altLang="en-US" b="1" dirty="0">
                <a:solidFill>
                  <a:srgbClr val="005BAC"/>
                </a:solidFill>
                <a:latin typeface="メイリオ" panose="020B0604030504040204" pitchFamily="50" charset="-128"/>
                <a:ea typeface="メイリオ" panose="020B0604030504040204" pitchFamily="50" charset="-128"/>
                <a:sym typeface="Meiryo"/>
              </a:rPr>
              <a:t>サインアカウントへ文書保管する方法</a:t>
            </a:r>
          </a:p>
        </p:txBody>
      </p:sp>
      <p:sp>
        <p:nvSpPr>
          <p:cNvPr id="1576" name="Google Shape;1099;p28"/>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31</a:t>
            </a:fld>
            <a:endParaRPr/>
          </a:p>
        </p:txBody>
      </p:sp>
      <p:sp>
        <p:nvSpPr>
          <p:cNvPr id="1577" name="Google Shape;1100;p28"/>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ja-JP" altLang="en-US" dirty="0"/>
              <a:t>無料アカウントの作成後の文書保管方法</a:t>
            </a:r>
            <a:endParaRPr dirty="0"/>
          </a:p>
        </p:txBody>
      </p:sp>
      <p:sp>
        <p:nvSpPr>
          <p:cNvPr id="1578" name="テキスト ボックス 2"/>
          <p:cNvSpPr txBox="1"/>
          <p:nvPr/>
        </p:nvSpPr>
        <p:spPr>
          <a:xfrm>
            <a:off x="434256" y="2265312"/>
            <a:ext cx="6386910" cy="1138773"/>
          </a:xfrm>
          <a:prstGeom prst="rect">
            <a:avLst/>
          </a:prstGeom>
          <a:noFill/>
        </p:spPr>
        <p:txBody>
          <a:bodyPr wrap="square">
            <a:spAutoFit/>
          </a:bodyPr>
          <a:lstStyle/>
          <a:p>
            <a:pPr algn="l">
              <a:spcBef>
                <a:spcPts val="1200"/>
              </a:spcBef>
              <a:buNone/>
            </a:pPr>
            <a:r>
              <a:rPr lang="en-US" altLang="ja-JP" sz="1600" b="0" i="0" dirty="0">
                <a:solidFill>
                  <a:srgbClr val="101D32"/>
                </a:solidFill>
                <a:effectLst/>
                <a:latin typeface="メイリオ" panose="020B0604030504040204" pitchFamily="50" charset="-128"/>
                <a:ea typeface="メイリオ" panose="020B0604030504040204" pitchFamily="50" charset="-128"/>
              </a:rPr>
              <a:t>GMO</a:t>
            </a:r>
            <a:r>
              <a:rPr lang="ja-JP" altLang="en-US" sz="1600" b="0" i="0" dirty="0">
                <a:solidFill>
                  <a:srgbClr val="101D32"/>
                </a:solidFill>
                <a:effectLst/>
                <a:latin typeface="メイリオ" panose="020B0604030504040204" pitchFamily="50" charset="-128"/>
                <a:ea typeface="メイリオ" panose="020B0604030504040204" pitchFamily="50" charset="-128"/>
              </a:rPr>
              <a:t>サインアカウントをお持ちの方は、</a:t>
            </a:r>
            <a:endParaRPr lang="en-US" altLang="ja-JP" sz="1600" b="0" i="0" dirty="0">
              <a:solidFill>
                <a:srgbClr val="101D32"/>
              </a:solidFill>
              <a:effectLst/>
              <a:latin typeface="メイリオ" panose="020B0604030504040204" pitchFamily="50" charset="-128"/>
              <a:ea typeface="メイリオ" panose="020B0604030504040204" pitchFamily="50" charset="-128"/>
            </a:endParaRPr>
          </a:p>
          <a:p>
            <a:pPr algn="l">
              <a:spcBef>
                <a:spcPts val="1200"/>
              </a:spcBef>
              <a:buNone/>
            </a:pPr>
            <a:r>
              <a:rPr lang="ja-JP" altLang="en-US" sz="1600" b="0" i="0" dirty="0">
                <a:solidFill>
                  <a:srgbClr val="101D32"/>
                </a:solidFill>
                <a:effectLst/>
                <a:latin typeface="メイリオ" panose="020B0604030504040204" pitchFamily="50" charset="-128"/>
                <a:ea typeface="メイリオ" panose="020B0604030504040204" pitchFamily="50" charset="-128"/>
              </a:rPr>
              <a:t>署名完了のお知らせ受領後</a:t>
            </a:r>
            <a:r>
              <a:rPr lang="en-US" altLang="ja-JP" sz="1600" b="0" i="0" dirty="0">
                <a:solidFill>
                  <a:srgbClr val="FF0000"/>
                </a:solidFill>
                <a:effectLst/>
                <a:latin typeface="メイリオ" panose="020B0604030504040204" pitchFamily="50" charset="-128"/>
                <a:ea typeface="メイリオ" panose="020B0604030504040204" pitchFamily="50" charset="-128"/>
              </a:rPr>
              <a:t>30</a:t>
            </a:r>
            <a:r>
              <a:rPr lang="ja-JP" altLang="en-US" sz="1600" b="0" i="0" dirty="0">
                <a:solidFill>
                  <a:srgbClr val="FF0000"/>
                </a:solidFill>
                <a:effectLst/>
                <a:latin typeface="メイリオ" panose="020B0604030504040204" pitchFamily="50" charset="-128"/>
                <a:ea typeface="メイリオ" panose="020B0604030504040204" pitchFamily="50" charset="-128"/>
              </a:rPr>
              <a:t>日以内であれば</a:t>
            </a:r>
            <a:endParaRPr lang="en-US" altLang="ja-JP" sz="1600" b="0" i="0" dirty="0">
              <a:solidFill>
                <a:srgbClr val="FF0000"/>
              </a:solidFill>
              <a:effectLst/>
              <a:latin typeface="メイリオ" panose="020B0604030504040204" pitchFamily="50" charset="-128"/>
              <a:ea typeface="メイリオ" panose="020B0604030504040204" pitchFamily="50" charset="-128"/>
            </a:endParaRPr>
          </a:p>
          <a:p>
            <a:pPr algn="l">
              <a:spcBef>
                <a:spcPts val="1200"/>
              </a:spcBef>
              <a:buNone/>
            </a:pPr>
            <a:r>
              <a:rPr lang="ja-JP" altLang="en-US" sz="1600" b="0" i="0" dirty="0">
                <a:solidFill>
                  <a:srgbClr val="101D32"/>
                </a:solidFill>
                <a:effectLst/>
                <a:latin typeface="メイリオ" panose="020B0604030504040204" pitchFamily="50" charset="-128"/>
                <a:ea typeface="メイリオ" panose="020B0604030504040204" pitchFamily="50" charset="-128"/>
              </a:rPr>
              <a:t>アカウント内へ</a:t>
            </a:r>
            <a:r>
              <a:rPr lang="ja-JP" altLang="en-US" sz="1600" dirty="0">
                <a:solidFill>
                  <a:srgbClr val="101D32"/>
                </a:solidFill>
                <a:latin typeface="メイリオ" panose="020B0604030504040204" pitchFamily="50" charset="-128"/>
                <a:ea typeface="メイリオ" panose="020B0604030504040204" pitchFamily="50" charset="-128"/>
              </a:rPr>
              <a:t>文</a:t>
            </a:r>
            <a:r>
              <a:rPr lang="ja-JP" altLang="en-US" sz="1600" b="0" i="0" dirty="0">
                <a:solidFill>
                  <a:srgbClr val="101D32"/>
                </a:solidFill>
                <a:effectLst/>
                <a:latin typeface="メイリオ" panose="020B0604030504040204" pitchFamily="50" charset="-128"/>
                <a:ea typeface="メイリオ" panose="020B0604030504040204" pitchFamily="50" charset="-128"/>
              </a:rPr>
              <a:t>書保管が可能です。</a:t>
            </a:r>
          </a:p>
        </p:txBody>
      </p:sp>
      <p:pic>
        <p:nvPicPr>
          <p:cNvPr id="1579" name="Picture 2"/>
          <p:cNvPicPr>
            <a:picLocks noChangeAspect="1" noChangeArrowheads="1"/>
          </p:cNvPicPr>
          <p:nvPr/>
        </p:nvPicPr>
        <p:blipFill>
          <a:blip r:embed="rId1"/>
          <a:stretch>
            <a:fillRect/>
          </a:stretch>
        </p:blipFill>
        <p:spPr>
          <a:xfrm>
            <a:off x="7785251" y="954391"/>
            <a:ext cx="2755900" cy="2729950"/>
          </a:xfrm>
          <a:prstGeom prst="rect">
            <a:avLst/>
          </a:prstGeom>
          <a:noFill/>
        </p:spPr>
      </p:pic>
      <p:pic>
        <p:nvPicPr>
          <p:cNvPr id="1580" name="Picture 4"/>
          <p:cNvPicPr>
            <a:picLocks noChangeAspect="1" noChangeArrowheads="1"/>
          </p:cNvPicPr>
          <p:nvPr/>
        </p:nvPicPr>
        <p:blipFill>
          <a:blip r:embed="rId2"/>
          <a:stretch>
            <a:fillRect/>
          </a:stretch>
        </p:blipFill>
        <p:spPr>
          <a:xfrm>
            <a:off x="6291343" y="3931212"/>
            <a:ext cx="5743716" cy="2219266"/>
          </a:xfrm>
          <a:prstGeom prst="rect">
            <a:avLst/>
          </a:prstGeom>
          <a:noFill/>
        </p:spPr>
      </p:pic>
      <p:sp>
        <p:nvSpPr>
          <p:cNvPr id="1581" name="Google Shape;475;p16"/>
          <p:cNvSpPr/>
          <p:nvPr/>
        </p:nvSpPr>
        <p:spPr>
          <a:xfrm>
            <a:off x="434256" y="3684341"/>
            <a:ext cx="5466402" cy="2221159"/>
          </a:xfrm>
          <a:prstGeom prst="roundRect">
            <a:avLst>
              <a:gd name="adj" fmla="val 2800"/>
            </a:avLst>
          </a:prstGeom>
          <a:solidFill>
            <a:srgbClr val="E5EEF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　　</a:t>
            </a:r>
            <a:endParaRPr kumimoji="0" lang="en-US" altLang="ja-JP"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ja-JP"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ja-JP"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p:txBody>
      </p:sp>
      <p:sp>
        <p:nvSpPr>
          <p:cNvPr id="1582" name="Google Shape;1166;p45"/>
          <p:cNvSpPr/>
          <p:nvPr/>
        </p:nvSpPr>
        <p:spPr>
          <a:xfrm>
            <a:off x="537166" y="4070025"/>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rPr>
              <a:t>1</a:t>
            </a:r>
            <a:endParaRPr kumimoji="0"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endParaRPr>
          </a:p>
        </p:txBody>
      </p:sp>
      <p:sp>
        <p:nvSpPr>
          <p:cNvPr id="1583" name="テキスト ボックス 9"/>
          <p:cNvSpPr txBox="1"/>
          <p:nvPr/>
        </p:nvSpPr>
        <p:spPr>
          <a:xfrm>
            <a:off x="821571" y="4070025"/>
            <a:ext cx="489884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solidFill>
                  <a:srgbClr val="101D32"/>
                </a:solidFill>
                <a:latin typeface="メイリオ" panose="020B0604030504040204" pitchFamily="50" charset="-128"/>
                <a:ea typeface="メイリオ" panose="020B0604030504040204" pitchFamily="50" charset="-128"/>
                <a:cs typeface="Noto Sans"/>
                <a:sym typeface="Noto Sans"/>
              </a:rPr>
              <a:t>[</a:t>
            </a: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ダウンロード</a:t>
            </a:r>
            <a:r>
              <a:rPr lang="en-US" altLang="ja-JP" sz="1600" b="1" dirty="0">
                <a:solidFill>
                  <a:srgbClr val="101D32"/>
                </a:solidFill>
                <a:latin typeface="メイリオ" panose="020B0604030504040204" pitchFamily="50" charset="-128"/>
                <a:ea typeface="メイリオ" panose="020B0604030504040204" pitchFamily="50" charset="-128"/>
                <a:cs typeface="Noto Sans"/>
                <a:sym typeface="Noto Sans"/>
              </a:rPr>
              <a:t>]</a:t>
            </a:r>
            <a:r>
              <a:rPr lang="ja-JP" altLang="en-US" sz="1600" b="1" dirty="0">
                <a:solidFill>
                  <a:srgbClr val="101D32"/>
                </a:solidFill>
                <a:latin typeface="メイリオ" panose="020B0604030504040204" pitchFamily="50" charset="-128"/>
                <a:ea typeface="メイリオ" panose="020B0604030504040204" pitchFamily="50" charset="-128"/>
                <a:cs typeface="Noto Sans"/>
                <a:sym typeface="Noto Sans"/>
              </a:rPr>
              <a:t>をクリック</a:t>
            </a: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します。</a:t>
            </a:r>
            <a:endParaRPr kumimoji="0" lang="ja-JP" altLang="en-US" sz="12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p:txBody>
      </p:sp>
      <p:sp>
        <p:nvSpPr>
          <p:cNvPr id="1584" name="Google Shape;476;p16"/>
          <p:cNvSpPr txBox="1"/>
          <p:nvPr/>
        </p:nvSpPr>
        <p:spPr>
          <a:xfrm>
            <a:off x="2474141" y="3524066"/>
            <a:ext cx="1386632" cy="338514"/>
          </a:xfrm>
          <a:prstGeom prst="rect">
            <a:avLst/>
          </a:prstGeom>
          <a:solidFill>
            <a:srgbClr val="005BAC"/>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600" b="1"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Noto Sans"/>
                <a:sym typeface="Noto Sans"/>
              </a:rPr>
              <a:t>操作手順</a:t>
            </a:r>
            <a:endParaRPr kumimoji="0" sz="20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Noto Sans"/>
              <a:sym typeface="Noto Sans"/>
            </a:endParaRPr>
          </a:p>
        </p:txBody>
      </p:sp>
      <p:cxnSp>
        <p:nvCxnSpPr>
          <p:cNvPr id="1585" name="Google Shape;477;p16"/>
          <p:cNvCxnSpPr>
            <a:cxnSpLocks/>
            <a:stCxn id="1582" idx="4"/>
            <a:endCxn id="1588" idx="0"/>
          </p:cNvCxnSpPr>
          <p:nvPr/>
        </p:nvCxnSpPr>
        <p:spPr>
          <a:xfrm flipH="1">
            <a:off x="672076" y="4344044"/>
            <a:ext cx="2100" cy="786014"/>
          </a:xfrm>
          <a:prstGeom prst="straightConnector1">
            <a:avLst/>
          </a:prstGeom>
          <a:noFill/>
          <a:ln w="19050" cap="flat" cmpd="sng">
            <a:solidFill>
              <a:srgbClr val="E5461B"/>
            </a:solidFill>
            <a:prstDash val="solid"/>
            <a:miter lim="800000"/>
            <a:headEnd type="none" w="sm" len="sm"/>
            <a:tailEnd type="none" w="sm" len="sm"/>
          </a:ln>
        </p:spPr>
      </p:cxnSp>
      <p:sp>
        <p:nvSpPr>
          <p:cNvPr id="1586" name="テキスト ボックス 14"/>
          <p:cNvSpPr txBox="1"/>
          <p:nvPr/>
        </p:nvSpPr>
        <p:spPr>
          <a:xfrm>
            <a:off x="837995" y="4562549"/>
            <a:ext cx="489884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ja-JP"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a:t>
            </a: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電子印鑑</a:t>
            </a:r>
            <a:r>
              <a:rPr kumimoji="0" lang="en-US" altLang="ja-JP"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GMO</a:t>
            </a: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サインで保管</a:t>
            </a:r>
            <a:r>
              <a:rPr kumimoji="0" lang="en-US" altLang="ja-JP"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a:t>
            </a: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をクリックします。</a:t>
            </a:r>
          </a:p>
        </p:txBody>
      </p:sp>
      <p:sp>
        <p:nvSpPr>
          <p:cNvPr id="1587" name="テキスト ボックス 15"/>
          <p:cNvSpPr txBox="1"/>
          <p:nvPr/>
        </p:nvSpPr>
        <p:spPr>
          <a:xfrm>
            <a:off x="821571" y="5128698"/>
            <a:ext cx="489884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ja-JP"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ID</a:t>
            </a: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（メールアドレス）、パスワードを入力して</a:t>
            </a:r>
            <a:endParaRPr kumimoji="0" lang="en-US" altLang="ja-JP"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600" b="1" i="0" u="none" strike="noStrike" kern="0" cap="none" spc="0" normalizeH="0" baseline="0" noProof="0" dirty="0">
                <a:ln>
                  <a:noFill/>
                </a:ln>
                <a:solidFill>
                  <a:srgbClr val="101D32"/>
                </a:solidFill>
                <a:effectLst/>
                <a:uLnTx/>
                <a:uFillTx/>
                <a:latin typeface="メイリオ" panose="020B0604030504040204" pitchFamily="50" charset="-128"/>
                <a:ea typeface="メイリオ" panose="020B0604030504040204" pitchFamily="50" charset="-128"/>
                <a:cs typeface="Noto Sans"/>
                <a:sym typeface="Noto Sans"/>
              </a:rPr>
              <a:t>ログインします。</a:t>
            </a:r>
          </a:p>
        </p:txBody>
      </p:sp>
      <p:sp>
        <p:nvSpPr>
          <p:cNvPr id="1588" name="Google Shape;1168;p45"/>
          <p:cNvSpPr/>
          <p:nvPr/>
        </p:nvSpPr>
        <p:spPr>
          <a:xfrm>
            <a:off x="535066" y="5130058"/>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rPr>
              <a:t>3</a:t>
            </a:r>
            <a:endParaRPr kumimoji="0"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endParaRPr>
          </a:p>
        </p:txBody>
      </p:sp>
      <p:sp>
        <p:nvSpPr>
          <p:cNvPr id="1589" name="Google Shape;1168;p45"/>
          <p:cNvSpPr/>
          <p:nvPr/>
        </p:nvSpPr>
        <p:spPr>
          <a:xfrm>
            <a:off x="542544" y="4610490"/>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rPr>
              <a:t>2</a:t>
            </a:r>
            <a:endParaRPr kumimoji="0"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endParaRPr>
          </a:p>
        </p:txBody>
      </p:sp>
      <p:sp>
        <p:nvSpPr>
          <p:cNvPr id="1590" name="Google Shape;1166;p45"/>
          <p:cNvSpPr/>
          <p:nvPr/>
        </p:nvSpPr>
        <p:spPr>
          <a:xfrm>
            <a:off x="8133450" y="2483736"/>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rPr>
              <a:t>1</a:t>
            </a:r>
            <a:endParaRPr kumimoji="0"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endParaRPr>
          </a:p>
        </p:txBody>
      </p:sp>
      <p:sp>
        <p:nvSpPr>
          <p:cNvPr id="1591" name="Google Shape;1168;p45"/>
          <p:cNvSpPr/>
          <p:nvPr/>
        </p:nvSpPr>
        <p:spPr>
          <a:xfrm>
            <a:off x="9883950" y="5500466"/>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rPr>
              <a:t>3</a:t>
            </a:r>
            <a:endParaRPr kumimoji="0"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endParaRPr>
          </a:p>
        </p:txBody>
      </p:sp>
      <p:sp>
        <p:nvSpPr>
          <p:cNvPr id="1592" name="Google Shape;1168;p45"/>
          <p:cNvSpPr/>
          <p:nvPr/>
        </p:nvSpPr>
        <p:spPr>
          <a:xfrm>
            <a:off x="6547147" y="5382507"/>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rPr>
              <a:t>2</a:t>
            </a:r>
            <a:endParaRPr kumimoji="0" sz="14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eiryo"/>
              <a:sym typeface="Meiryo"/>
            </a:endParaRPr>
          </a:p>
        </p:txBody>
      </p:sp>
      <p:sp>
        <p:nvSpPr>
          <p:cNvPr id="1593" name="テキスト ボックス 30"/>
          <p:cNvSpPr txBox="1"/>
          <p:nvPr/>
        </p:nvSpPr>
        <p:spPr>
          <a:xfrm>
            <a:off x="434256" y="1507995"/>
            <a:ext cx="7293882" cy="523220"/>
          </a:xfrm>
          <a:prstGeom prst="rect">
            <a:avLst/>
          </a:prstGeom>
          <a:noFill/>
        </p:spPr>
        <p:txBody>
          <a:bodyPr wrap="square">
            <a:spAutoFit/>
          </a:bodyPr>
          <a:lstStyle/>
          <a:p>
            <a:pPr>
              <a:buNone/>
            </a:pPr>
            <a:r>
              <a:rPr lang="ja-JP" altLang="en-US" b="1" i="0" dirty="0">
                <a:solidFill>
                  <a:srgbClr val="101D32"/>
                </a:solidFill>
                <a:effectLst/>
                <a:latin typeface="メイリオ" panose="020B0604030504040204" pitchFamily="50" charset="-128"/>
                <a:ea typeface="メイリオ" panose="020B0604030504040204" pitchFamily="50" charset="-128"/>
              </a:rPr>
              <a:t>保管手順詳細</a:t>
            </a:r>
            <a:r>
              <a:rPr lang="ja-JP" altLang="en-US" b="1" dirty="0">
                <a:solidFill>
                  <a:srgbClr val="101D32"/>
                </a:solidFill>
                <a:latin typeface="メイリオ" panose="020B0604030504040204" pitchFamily="50" charset="-128"/>
                <a:ea typeface="メイリオ" panose="020B0604030504040204" pitchFamily="50" charset="-128"/>
              </a:rPr>
              <a:t>：</a:t>
            </a:r>
            <a:endParaRPr lang="en-US" altLang="ja-JP" b="1" dirty="0">
              <a:solidFill>
                <a:srgbClr val="101D32"/>
              </a:solidFill>
              <a:latin typeface="メイリオ" panose="020B0604030504040204" pitchFamily="50" charset="-128"/>
              <a:ea typeface="メイリオ" panose="020B0604030504040204" pitchFamily="50" charset="-128"/>
            </a:endParaRPr>
          </a:p>
          <a:p>
            <a:pPr>
              <a:buNone/>
            </a:pPr>
            <a:r>
              <a:rPr lang="en-US" altLang="ja-JP" b="1" dirty="0">
                <a:solidFill>
                  <a:srgbClr val="101D32"/>
                </a:solidFill>
                <a:latin typeface="メイリオ" panose="020B0604030504040204" pitchFamily="50" charset="-128"/>
                <a:ea typeface="メイリオ" panose="020B0604030504040204" pitchFamily="50" charset="-128"/>
              </a:rPr>
              <a:t>https://helpcenter.gmosign.com/hc/ja/articles/4413766693273</a:t>
            </a:r>
            <a:endParaRPr lang="ja-JP" altLang="en-US" b="1" i="0" dirty="0">
              <a:solidFill>
                <a:srgbClr val="101D32"/>
              </a:solidFill>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01417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598" name="Google Shape;443;p60"/>
          <p:cNvSpPr txBox="1">
            <a:spLocks noGrp="1"/>
          </p:cNvSpPr>
          <p:nvPr>
            <p:ph type="body" idx="1"/>
          </p:nvPr>
        </p:nvSpPr>
        <p:spPr>
          <a:xfrm>
            <a:off x="289551" y="875141"/>
            <a:ext cx="5841549" cy="5618400"/>
          </a:xfrm>
          <a:prstGeom prst="rect">
            <a:avLst/>
          </a:prstGeom>
          <a:noFill/>
          <a:ln>
            <a:noFill/>
          </a:ln>
        </p:spPr>
        <p:txBody>
          <a:bodyPr spcFirstLastPara="1" wrap="square" lIns="0" tIns="45700" rIns="0" bIns="45700" anchor="t" anchorCtr="0">
            <a:normAutofit/>
          </a:bodyPr>
          <a:lstStyle/>
          <a:p>
            <a:pPr marL="457167" lvl="0" indent="-228584" algn="l" rtl="0">
              <a:lnSpc>
                <a:spcPct val="110000"/>
              </a:lnSpc>
              <a:spcBef>
                <a:spcPts val="1000"/>
              </a:spcBef>
              <a:spcAft>
                <a:spcPts val="0"/>
              </a:spcAft>
              <a:buClr>
                <a:schemeClr val="accent1"/>
              </a:buClr>
              <a:buSzPts val="2400"/>
              <a:buFont typeface="Meiryo"/>
              <a:buNone/>
            </a:pPr>
            <a:r>
              <a:rPr lang="en-US" altLang="ja-JP" b="1" dirty="0">
                <a:solidFill>
                  <a:srgbClr val="005BAC"/>
                </a:solidFill>
                <a:latin typeface="メイリオ" panose="020B0604030504040204" pitchFamily="50" charset="-128"/>
                <a:ea typeface="メイリオ" panose="020B0604030504040204" pitchFamily="50" charset="-128"/>
                <a:sym typeface="Meiryo"/>
              </a:rPr>
              <a:t>GMO</a:t>
            </a:r>
            <a:r>
              <a:rPr lang="ja-JP" altLang="en-US" b="1" dirty="0">
                <a:solidFill>
                  <a:srgbClr val="005BAC"/>
                </a:solidFill>
                <a:latin typeface="メイリオ" panose="020B0604030504040204" pitchFamily="50" charset="-128"/>
                <a:ea typeface="メイリオ" panose="020B0604030504040204" pitchFamily="50" charset="-128"/>
                <a:sym typeface="Meiryo"/>
              </a:rPr>
              <a:t>サインアカウントへ</a:t>
            </a:r>
            <a:endParaRPr lang="en-US" altLang="ja-JP" b="1" dirty="0">
              <a:solidFill>
                <a:srgbClr val="005BAC"/>
              </a:solidFill>
              <a:latin typeface="メイリオ" panose="020B0604030504040204" pitchFamily="50" charset="-128"/>
              <a:ea typeface="メイリオ" panose="020B0604030504040204" pitchFamily="50" charset="-128"/>
              <a:sym typeface="Meiryo"/>
            </a:endParaRPr>
          </a:p>
          <a:p>
            <a:pPr marL="457167" lvl="0" indent="-228584" algn="l" rtl="0">
              <a:lnSpc>
                <a:spcPct val="110000"/>
              </a:lnSpc>
              <a:spcBef>
                <a:spcPts val="1000"/>
              </a:spcBef>
              <a:spcAft>
                <a:spcPts val="0"/>
              </a:spcAft>
              <a:buClr>
                <a:schemeClr val="accent1"/>
              </a:buClr>
              <a:buSzPts val="2400"/>
              <a:buFont typeface="Meiryo"/>
              <a:buNone/>
            </a:pPr>
            <a:r>
              <a:rPr lang="ja-JP" altLang="en-US" b="1" dirty="0">
                <a:solidFill>
                  <a:srgbClr val="005BAC"/>
                </a:solidFill>
                <a:latin typeface="メイリオ" panose="020B0604030504040204" pitchFamily="50" charset="-128"/>
                <a:ea typeface="メイリオ" panose="020B0604030504040204" pitchFamily="50" charset="-128"/>
                <a:sym typeface="Meiryo"/>
              </a:rPr>
              <a:t>文書保管する方法</a:t>
            </a:r>
          </a:p>
        </p:txBody>
      </p:sp>
      <p:sp>
        <p:nvSpPr>
          <p:cNvPr id="1599" name="Google Shape;1099;p28"/>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32</a:t>
            </a:fld>
            <a:endParaRPr/>
          </a:p>
        </p:txBody>
      </p:sp>
      <p:pic>
        <p:nvPicPr>
          <p:cNvPr id="1600" name="Picture 2"/>
          <p:cNvPicPr>
            <a:picLocks noChangeAspect="1" noChangeArrowheads="1"/>
          </p:cNvPicPr>
          <p:nvPr/>
        </p:nvPicPr>
        <p:blipFill>
          <a:blip r:embed="rId1"/>
          <a:stretch>
            <a:fillRect/>
          </a:stretch>
        </p:blipFill>
        <p:spPr>
          <a:xfrm>
            <a:off x="5899647" y="1784615"/>
            <a:ext cx="6019394" cy="3288770"/>
          </a:xfrm>
          <a:prstGeom prst="rect">
            <a:avLst/>
          </a:prstGeom>
          <a:noFill/>
        </p:spPr>
      </p:pic>
      <p:sp>
        <p:nvSpPr>
          <p:cNvPr id="1601" name="テキスト ボックス 2"/>
          <p:cNvSpPr txBox="1"/>
          <p:nvPr/>
        </p:nvSpPr>
        <p:spPr>
          <a:xfrm>
            <a:off x="5699751" y="1278441"/>
            <a:ext cx="6104466" cy="338554"/>
          </a:xfrm>
          <a:prstGeom prst="rect">
            <a:avLst/>
          </a:prstGeom>
          <a:noFill/>
        </p:spPr>
        <p:txBody>
          <a:bodyPr wrap="square">
            <a:spAutoFit/>
          </a:bodyPr>
          <a:lstStyle/>
          <a:p>
            <a:r>
              <a:rPr lang="en-US" altLang="ja-JP" sz="1600" dirty="0">
                <a:solidFill>
                  <a:srgbClr val="101D32"/>
                </a:solidFill>
                <a:latin typeface="メイリオ" panose="020B0604030504040204" pitchFamily="50" charset="-128"/>
                <a:ea typeface="メイリオ" panose="020B0604030504040204" pitchFamily="50" charset="-128"/>
              </a:rPr>
              <a:t>【14</a:t>
            </a:r>
            <a:r>
              <a:rPr lang="ja-JP" altLang="en-US" sz="1600" dirty="0">
                <a:solidFill>
                  <a:srgbClr val="101D32"/>
                </a:solidFill>
                <a:latin typeface="メイリオ" panose="020B0604030504040204" pitchFamily="50" charset="-128"/>
                <a:ea typeface="メイリオ" panose="020B0604030504040204" pitchFamily="50" charset="-128"/>
              </a:rPr>
              <a:t>日のダウンロード期限超過時の画面</a:t>
            </a:r>
            <a:r>
              <a:rPr lang="en-US" altLang="ja-JP" sz="1600" dirty="0">
                <a:solidFill>
                  <a:srgbClr val="101D32"/>
                </a:solidFill>
                <a:latin typeface="メイリオ" panose="020B0604030504040204" pitchFamily="50" charset="-128"/>
                <a:ea typeface="メイリオ" panose="020B0604030504040204" pitchFamily="50" charset="-128"/>
              </a:rPr>
              <a:t>】</a:t>
            </a:r>
            <a:endParaRPr lang="ja-JP" altLang="en-US" sz="1600" dirty="0">
              <a:solidFill>
                <a:srgbClr val="101D32"/>
              </a:solidFill>
              <a:latin typeface="メイリオ" panose="020B0604030504040204" pitchFamily="50" charset="-128"/>
              <a:ea typeface="メイリオ" panose="020B0604030504040204" pitchFamily="50" charset="-128"/>
            </a:endParaRPr>
          </a:p>
        </p:txBody>
      </p:sp>
      <p:sp>
        <p:nvSpPr>
          <p:cNvPr id="1602" name="テキスト ボックス 5"/>
          <p:cNvSpPr txBox="1"/>
          <p:nvPr/>
        </p:nvSpPr>
        <p:spPr>
          <a:xfrm>
            <a:off x="367587" y="2471016"/>
            <a:ext cx="5454024" cy="3108543"/>
          </a:xfrm>
          <a:prstGeom prst="rect">
            <a:avLst/>
          </a:prstGeom>
          <a:noFill/>
        </p:spPr>
        <p:txBody>
          <a:bodyPr wrap="square">
            <a:spAutoFit/>
          </a:bodyPr>
          <a:lstStyle/>
          <a:p>
            <a:pPr algn="l">
              <a:spcBef>
                <a:spcPts val="1200"/>
              </a:spcBef>
              <a:buNone/>
            </a:pPr>
            <a:r>
              <a:rPr lang="en-US" altLang="ja-JP" sz="2000" b="1" i="0" dirty="0">
                <a:solidFill>
                  <a:srgbClr val="101D32"/>
                </a:solidFill>
                <a:effectLst/>
                <a:latin typeface="メイリオ" panose="020B0604030504040204" pitchFamily="50" charset="-128"/>
                <a:ea typeface="メイリオ" panose="020B0604030504040204" pitchFamily="50" charset="-128"/>
              </a:rPr>
              <a:t>[</a:t>
            </a:r>
            <a:r>
              <a:rPr lang="ja-JP" altLang="en-US" sz="2000" b="1" i="0" dirty="0">
                <a:solidFill>
                  <a:srgbClr val="101D32"/>
                </a:solidFill>
                <a:effectLst/>
                <a:latin typeface="メイリオ" panose="020B0604030504040204" pitchFamily="50" charset="-128"/>
                <a:ea typeface="メイリオ" panose="020B0604030504040204" pitchFamily="50" charset="-128"/>
              </a:rPr>
              <a:t>新規アカウント作成</a:t>
            </a:r>
            <a:r>
              <a:rPr lang="en-US" altLang="ja-JP" sz="2000" b="1" i="0" dirty="0">
                <a:solidFill>
                  <a:srgbClr val="101D32"/>
                </a:solidFill>
                <a:effectLst/>
                <a:latin typeface="メイリオ" panose="020B0604030504040204" pitchFamily="50" charset="-128"/>
                <a:ea typeface="メイリオ" panose="020B0604030504040204" pitchFamily="50" charset="-128"/>
              </a:rPr>
              <a:t>]</a:t>
            </a:r>
            <a:r>
              <a:rPr lang="ja-JP" altLang="en-US" sz="2000" b="1" i="0" dirty="0">
                <a:solidFill>
                  <a:srgbClr val="101D32"/>
                </a:solidFill>
                <a:effectLst/>
                <a:latin typeface="メイリオ" panose="020B0604030504040204" pitchFamily="50" charset="-128"/>
                <a:ea typeface="メイリオ" panose="020B0604030504040204" pitchFamily="50" charset="-128"/>
              </a:rPr>
              <a:t>　</a:t>
            </a:r>
            <a:endParaRPr lang="en-US" altLang="ja-JP" sz="2000" b="1" i="0" dirty="0">
              <a:solidFill>
                <a:srgbClr val="101D32"/>
              </a:solidFill>
              <a:effectLst/>
              <a:latin typeface="メイリオ" panose="020B0604030504040204" pitchFamily="50" charset="-128"/>
              <a:ea typeface="メイリオ" panose="020B0604030504040204" pitchFamily="50" charset="-128"/>
            </a:endParaRPr>
          </a:p>
          <a:p>
            <a:pPr algn="l">
              <a:spcBef>
                <a:spcPts val="1200"/>
              </a:spcBef>
              <a:buNone/>
            </a:pPr>
            <a:r>
              <a:rPr lang="en-US" altLang="ja-JP" sz="1600" b="0" i="0" dirty="0">
                <a:solidFill>
                  <a:srgbClr val="101D32"/>
                </a:solidFill>
                <a:effectLst/>
                <a:latin typeface="メイリオ" panose="020B0604030504040204" pitchFamily="50" charset="-128"/>
                <a:ea typeface="メイリオ" panose="020B0604030504040204" pitchFamily="50" charset="-128"/>
              </a:rPr>
              <a:t>※</a:t>
            </a:r>
            <a:r>
              <a:rPr lang="ja-JP" altLang="en-US" sz="1600" b="0" i="0" dirty="0">
                <a:solidFill>
                  <a:srgbClr val="101D32"/>
                </a:solidFill>
                <a:effectLst/>
                <a:latin typeface="メイリオ" panose="020B0604030504040204" pitchFamily="50" charset="-128"/>
                <a:ea typeface="メイリオ" panose="020B0604030504040204" pitchFamily="50" charset="-128"/>
              </a:rPr>
              <a:t>アカウントをお持ちでない場合</a:t>
            </a:r>
            <a:endParaRPr lang="en-US" altLang="ja-JP" sz="1600" b="0" i="0" dirty="0">
              <a:solidFill>
                <a:srgbClr val="101D32"/>
              </a:solidFill>
              <a:effectLst/>
              <a:latin typeface="メイリオ" panose="020B0604030504040204" pitchFamily="50" charset="-128"/>
              <a:ea typeface="メイリオ" panose="020B0604030504040204" pitchFamily="50" charset="-128"/>
            </a:endParaRPr>
          </a:p>
          <a:p>
            <a:pPr algn="l">
              <a:spcBef>
                <a:spcPts val="1200"/>
              </a:spcBef>
              <a:buNone/>
            </a:pPr>
            <a:r>
              <a:rPr lang="ja-JP" altLang="en-US" sz="1600" dirty="0">
                <a:solidFill>
                  <a:srgbClr val="101D32"/>
                </a:solidFill>
                <a:latin typeface="メイリオ" panose="020B0604030504040204" pitchFamily="50" charset="-128"/>
                <a:ea typeface="メイリオ" panose="020B0604030504040204" pitchFamily="50" charset="-128"/>
              </a:rPr>
              <a:t>アカウントを作成し、文書を保管することが可能です。</a:t>
            </a:r>
            <a:endParaRPr lang="en-US" altLang="ja-JP" sz="1600" dirty="0">
              <a:solidFill>
                <a:srgbClr val="101D32"/>
              </a:solidFill>
              <a:latin typeface="メイリオ" panose="020B0604030504040204" pitchFamily="50" charset="-128"/>
              <a:ea typeface="メイリオ" panose="020B0604030504040204" pitchFamily="50" charset="-128"/>
            </a:endParaRPr>
          </a:p>
          <a:p>
            <a:pPr algn="l">
              <a:spcBef>
                <a:spcPts val="1200"/>
              </a:spcBef>
              <a:buNone/>
            </a:pPr>
            <a:endParaRPr lang="en-US" altLang="ja-JP" sz="1600" b="0" i="0" dirty="0">
              <a:solidFill>
                <a:srgbClr val="101D32"/>
              </a:solidFill>
              <a:effectLst/>
              <a:latin typeface="メイリオ" panose="020B0604030504040204" pitchFamily="50" charset="-128"/>
              <a:ea typeface="メイリオ" panose="020B0604030504040204" pitchFamily="50" charset="-128"/>
            </a:endParaRPr>
          </a:p>
          <a:p>
            <a:pPr>
              <a:spcBef>
                <a:spcPts val="1200"/>
              </a:spcBef>
            </a:pPr>
            <a:r>
              <a:rPr lang="en-US" altLang="ja-JP" sz="2000" b="1" dirty="0">
                <a:solidFill>
                  <a:srgbClr val="101D32"/>
                </a:solidFill>
                <a:latin typeface="メイリオ" panose="020B0604030504040204" pitchFamily="50" charset="-128"/>
                <a:ea typeface="メイリオ" panose="020B0604030504040204" pitchFamily="50" charset="-128"/>
              </a:rPr>
              <a:t>[</a:t>
            </a:r>
            <a:r>
              <a:rPr lang="ja-JP" altLang="en-US" sz="2000" b="1" dirty="0">
                <a:solidFill>
                  <a:srgbClr val="101D32"/>
                </a:solidFill>
                <a:latin typeface="メイリオ" panose="020B0604030504040204" pitchFamily="50" charset="-128"/>
                <a:ea typeface="メイリオ" panose="020B0604030504040204" pitchFamily="50" charset="-128"/>
              </a:rPr>
              <a:t>ログインして保管</a:t>
            </a:r>
            <a:r>
              <a:rPr lang="en-US" altLang="ja-JP" sz="2000" b="1" dirty="0">
                <a:solidFill>
                  <a:srgbClr val="101D32"/>
                </a:solidFill>
                <a:latin typeface="メイリオ" panose="020B0604030504040204" pitchFamily="50" charset="-128"/>
                <a:ea typeface="メイリオ" panose="020B0604030504040204" pitchFamily="50" charset="-128"/>
              </a:rPr>
              <a:t>]</a:t>
            </a:r>
            <a:r>
              <a:rPr lang="ja-JP" altLang="en-US" sz="2000" b="1" dirty="0">
                <a:solidFill>
                  <a:srgbClr val="101D32"/>
                </a:solidFill>
                <a:latin typeface="メイリオ" panose="020B0604030504040204" pitchFamily="50" charset="-128"/>
                <a:ea typeface="メイリオ" panose="020B0604030504040204" pitchFamily="50" charset="-128"/>
              </a:rPr>
              <a:t>　</a:t>
            </a:r>
            <a:endParaRPr lang="en-US" altLang="ja-JP" sz="2000" b="1" dirty="0">
              <a:solidFill>
                <a:srgbClr val="101D32"/>
              </a:solidFill>
              <a:latin typeface="メイリオ" panose="020B0604030504040204" pitchFamily="50" charset="-128"/>
              <a:ea typeface="メイリオ" panose="020B0604030504040204" pitchFamily="50" charset="-128"/>
            </a:endParaRPr>
          </a:p>
          <a:p>
            <a:pPr>
              <a:spcBef>
                <a:spcPts val="1200"/>
              </a:spcBef>
            </a:pPr>
            <a:r>
              <a:rPr lang="en-US" altLang="ja-JP" sz="1600" dirty="0">
                <a:solidFill>
                  <a:srgbClr val="101D32"/>
                </a:solidFill>
                <a:latin typeface="メイリオ" panose="020B0604030504040204" pitchFamily="50" charset="-128"/>
                <a:ea typeface="メイリオ" panose="020B0604030504040204" pitchFamily="50" charset="-128"/>
              </a:rPr>
              <a:t>※</a:t>
            </a:r>
            <a:r>
              <a:rPr lang="ja-JP" altLang="en-US" sz="1600" dirty="0">
                <a:solidFill>
                  <a:srgbClr val="101D32"/>
                </a:solidFill>
                <a:latin typeface="メイリオ" panose="020B0604030504040204" pitchFamily="50" charset="-128"/>
                <a:ea typeface="メイリオ" panose="020B0604030504040204" pitchFamily="50" charset="-128"/>
              </a:rPr>
              <a:t>アカウントをお持ちの場合</a:t>
            </a:r>
            <a:endParaRPr lang="en-US" altLang="ja-JP" sz="1600" dirty="0">
              <a:solidFill>
                <a:srgbClr val="101D32"/>
              </a:solidFill>
              <a:latin typeface="メイリオ" panose="020B0604030504040204" pitchFamily="50" charset="-128"/>
              <a:ea typeface="メイリオ" panose="020B0604030504040204" pitchFamily="50" charset="-128"/>
            </a:endParaRPr>
          </a:p>
          <a:p>
            <a:pPr>
              <a:spcBef>
                <a:spcPts val="1200"/>
              </a:spcBef>
            </a:pPr>
            <a:r>
              <a:rPr lang="ja-JP" altLang="en-US" sz="1600" dirty="0">
                <a:solidFill>
                  <a:srgbClr val="101D32"/>
                </a:solidFill>
                <a:latin typeface="メイリオ" panose="020B0604030504040204" pitchFamily="50" charset="-128"/>
                <a:ea typeface="メイリオ" panose="020B0604030504040204" pitchFamily="50" charset="-128"/>
              </a:rPr>
              <a:t>お持ちのアカウントでログインし、文書を保管することが可能です。</a:t>
            </a:r>
            <a:endParaRPr lang="en-US" altLang="ja-JP" sz="1600" dirty="0">
              <a:solidFill>
                <a:srgbClr val="101D32"/>
              </a:solidFill>
              <a:latin typeface="メイリオ" panose="020B0604030504040204" pitchFamily="50" charset="-128"/>
              <a:ea typeface="メイリオ" panose="020B0604030504040204" pitchFamily="50" charset="-128"/>
            </a:endParaRPr>
          </a:p>
        </p:txBody>
      </p:sp>
      <p:sp>
        <p:nvSpPr>
          <p:cNvPr id="1603" name="Google Shape;1100;p28"/>
          <p:cNvSpPr txBox="1"/>
          <p:nvPr/>
        </p:nvSpPr>
        <p:spPr>
          <a:xfrm>
            <a:off x="289551" y="112120"/>
            <a:ext cx="10251600" cy="6246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ja-JP" altLang="en-US"/>
              <a:t>無料アカウントの作成後の文書保管方法</a:t>
            </a:r>
            <a:endParaRPr lang="ja-JP" altLang="en-US" dirty="0"/>
          </a:p>
        </p:txBody>
      </p:sp>
    </p:spTree>
    <p:extLst>
      <p:ext uri="{BB962C8B-B14F-4D97-AF65-F5344CB8AC3E}">
        <p14:creationId xmlns:p14="http://schemas.microsoft.com/office/powerpoint/2010/main" val="3434124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08" name="Google Shape;351;p99"/>
          <p:cNvSpPr txBox="1">
            <a:spLocks noGrp="1"/>
          </p:cNvSpPr>
          <p:nvPr>
            <p:ph type="ctrTitle"/>
          </p:nvPr>
        </p:nvSpPr>
        <p:spPr>
          <a:xfrm>
            <a:off x="756000" y="2457000"/>
            <a:ext cx="7920000" cy="1944000"/>
          </a:xfrm>
          <a:prstGeom prst="rect">
            <a:avLst/>
          </a:prstGeom>
          <a:noFill/>
          <a:ln>
            <a:noFill/>
          </a:ln>
        </p:spPr>
        <p:txBody>
          <a:bodyPr spcFirstLastPara="1" wrap="square" lIns="91425" tIns="45700" rIns="91425" bIns="45700" anchor="ctr" anchorCtr="0">
            <a:noAutofit/>
          </a:bodyPr>
          <a:lstStyle/>
          <a:p>
            <a:pPr marL="0" marR="0" lvl="0" indent="0" algn="l" rtl="0">
              <a:lnSpc>
                <a:spcPct val="110000"/>
              </a:lnSpc>
              <a:spcBef>
                <a:spcPts val="0"/>
              </a:spcBef>
              <a:spcAft>
                <a:spcPts val="0"/>
              </a:spcAft>
              <a:buClr>
                <a:schemeClr val="dk1"/>
              </a:buClr>
              <a:buSzPts val="4400"/>
              <a:buFont typeface="Arial"/>
              <a:buNone/>
            </a:pPr>
            <a:r>
              <a:rPr lang="ja-JP"/>
              <a:t>電子署名の確認方法</a:t>
            </a:r>
            <a:endParaRPr/>
          </a:p>
        </p:txBody>
      </p:sp>
      <p:sp>
        <p:nvSpPr>
          <p:cNvPr id="1609" name="Google Shape;352;p99"/>
          <p:cNvSpPr txBox="1"/>
          <p:nvPr/>
        </p:nvSpPr>
        <p:spPr>
          <a:xfrm>
            <a:off x="1805120" y="3123000"/>
            <a:ext cx="8581760" cy="883312"/>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rgbClr val="000000"/>
              </a:buClr>
              <a:buSzPts val="1400"/>
              <a:buFont typeface="Arial"/>
              <a:buNone/>
            </a:pPr>
            <a:endParaRPr sz="1400" b="0" i="0" u="none" strike="noStrike" cap="none">
              <a:solidFill>
                <a:srgbClr val="000000"/>
              </a:solidFill>
              <a:latin typeface="Meiryo"/>
              <a:ea typeface="Meiryo"/>
              <a:cs typeface="Meiryo"/>
              <a:sym typeface="Meiryo"/>
            </a:endParaRPr>
          </a:p>
        </p:txBody>
      </p:sp>
      <p:sp>
        <p:nvSpPr>
          <p:cNvPr id="1610" name="Google Shape;353;p99"/>
          <p:cNvSpPr txBox="1"/>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88898D"/>
                </a:solidFill>
                <a:latin typeface="Meiryo"/>
                <a:ea typeface="Meiryo"/>
                <a:cs typeface="Meiryo"/>
                <a:sym typeface="Meiryo"/>
              </a:rPr>
              <a:t>33</a:t>
            </a:fld>
            <a:endParaRPr sz="1200" b="0" i="0" u="none" strike="noStrike" cap="none">
              <a:solidFill>
                <a:srgbClr val="88898D"/>
              </a:solidFill>
              <a:latin typeface="Meiryo"/>
              <a:ea typeface="Meiryo"/>
              <a:cs typeface="Meiryo"/>
              <a:sym typeface="Meiryo"/>
            </a:endParaRPr>
          </a:p>
        </p:txBody>
      </p:sp>
    </p:spTree>
    <p:extLst>
      <p:ext uri="{BB962C8B-B14F-4D97-AF65-F5344CB8AC3E}">
        <p14:creationId xmlns:p14="http://schemas.microsoft.com/office/powerpoint/2010/main" val="2848247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15" name="Google Shape;358;p41"/>
          <p:cNvSpPr/>
          <p:nvPr/>
        </p:nvSpPr>
        <p:spPr>
          <a:xfrm>
            <a:off x="1773416" y="1168851"/>
            <a:ext cx="8799334" cy="450400"/>
          </a:xfrm>
          <a:prstGeom prst="roundRect">
            <a:avLst>
              <a:gd name="adj" fmla="val 2800"/>
            </a:avLst>
          </a:prstGeom>
          <a:solidFill>
            <a:srgbClr val="F5F5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sp>
        <p:nvSpPr>
          <p:cNvPr id="1616" name="Google Shape;359;p41"/>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34</a:t>
            </a:fld>
            <a:endParaRPr/>
          </a:p>
        </p:txBody>
      </p:sp>
      <p:sp>
        <p:nvSpPr>
          <p:cNvPr id="1617" name="Google Shape;360;p41"/>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48611"/>
              <a:buNone/>
            </a:pPr>
            <a:r>
              <a:rPr lang="ja-JP"/>
              <a:t>電子署名の確認方法【ダウンロードしたPDF上で確認】</a:t>
            </a:r>
            <a:endParaRPr/>
          </a:p>
        </p:txBody>
      </p:sp>
      <p:sp>
        <p:nvSpPr>
          <p:cNvPr id="1618" name="Google Shape;361;p41"/>
          <p:cNvSpPr txBox="1">
            <a:spLocks noGrp="1"/>
          </p:cNvSpPr>
          <p:nvPr>
            <p:ph type="body" idx="4294967295"/>
          </p:nvPr>
        </p:nvSpPr>
        <p:spPr>
          <a:xfrm>
            <a:off x="8576591" y="2115559"/>
            <a:ext cx="3224213" cy="431800"/>
          </a:xfrm>
          <a:prstGeom prst="rect">
            <a:avLst/>
          </a:prstGeom>
          <a:noFill/>
          <a:ln>
            <a:noFill/>
          </a:ln>
        </p:spPr>
        <p:txBody>
          <a:bodyPr spcFirstLastPara="1" wrap="square" lIns="91425" tIns="45700" rIns="91425" bIns="45700" anchor="t" anchorCtr="0">
            <a:noAutofit/>
          </a:bodyPr>
          <a:lstStyle/>
          <a:p>
            <a:pPr marL="457200" lvl="0" indent="-228600" algn="l" rtl="0">
              <a:lnSpc>
                <a:spcPct val="110000"/>
              </a:lnSpc>
              <a:spcBef>
                <a:spcPts val="1000"/>
              </a:spcBef>
              <a:spcAft>
                <a:spcPts val="0"/>
              </a:spcAft>
              <a:buSzPts val="2400"/>
              <a:buNone/>
            </a:pPr>
            <a:r>
              <a:rPr lang="ja-JP" sz="1200">
                <a:latin typeface="Meiryo"/>
                <a:ea typeface="Meiryo"/>
                <a:cs typeface="Meiryo"/>
                <a:sym typeface="Meiryo"/>
              </a:rPr>
              <a:t>「署名パネル」をクリックし開きます。</a:t>
            </a:r>
            <a:endParaRPr sz="1200">
              <a:latin typeface="Meiryo"/>
              <a:ea typeface="Meiryo"/>
              <a:cs typeface="Meiryo"/>
              <a:sym typeface="Meiryo"/>
            </a:endParaRPr>
          </a:p>
        </p:txBody>
      </p:sp>
      <p:sp>
        <p:nvSpPr>
          <p:cNvPr id="1619" name="Google Shape;362;p41"/>
          <p:cNvSpPr/>
          <p:nvPr/>
        </p:nvSpPr>
        <p:spPr>
          <a:xfrm>
            <a:off x="2809876" y="1264602"/>
            <a:ext cx="7305674" cy="4770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ja-JP" sz="1100" b="0" i="0" u="none" strike="noStrike" cap="none">
                <a:solidFill>
                  <a:srgbClr val="000000"/>
                </a:solidFill>
                <a:latin typeface="Meiryo"/>
                <a:ea typeface="Meiryo"/>
                <a:cs typeface="Meiryo"/>
                <a:sym typeface="Meiryo"/>
              </a:rPr>
              <a:t>〇Adobe Acrobat Readerの署名パネルで「電子署名情報」と「タイムスタンプ情報」を確認できます。</a:t>
            </a:r>
            <a:endParaRPr sz="14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eiryo"/>
              <a:ea typeface="Meiryo"/>
              <a:cs typeface="Meiryo"/>
              <a:sym typeface="Meiryo"/>
            </a:endParaRPr>
          </a:p>
        </p:txBody>
      </p:sp>
      <p:pic>
        <p:nvPicPr>
          <p:cNvPr id="1620" name="Google Shape;363;p41"/>
          <p:cNvPicPr preferRelativeResize="0"/>
          <p:nvPr/>
        </p:nvPicPr>
        <p:blipFill>
          <a:blip r:embed="rId1"/>
          <a:srcRect b="13480"/>
          <a:stretch>
            <a:fillRect/>
          </a:stretch>
        </p:blipFill>
        <p:spPr>
          <a:xfrm>
            <a:off x="6275101" y="3043667"/>
            <a:ext cx="4413612" cy="3474365"/>
          </a:xfrm>
          <a:prstGeom prst="rect">
            <a:avLst/>
          </a:prstGeom>
          <a:noFill/>
          <a:ln>
            <a:noFill/>
          </a:ln>
        </p:spPr>
      </p:pic>
      <p:pic>
        <p:nvPicPr>
          <p:cNvPr id="1621" name="Google Shape;364;p41"/>
          <p:cNvPicPr preferRelativeResize="0"/>
          <p:nvPr/>
        </p:nvPicPr>
        <p:blipFill>
          <a:blip r:embed="rId2"/>
          <a:stretch>
            <a:fillRect/>
          </a:stretch>
        </p:blipFill>
        <p:spPr>
          <a:xfrm>
            <a:off x="1773416" y="1976790"/>
            <a:ext cx="5308070" cy="4249569"/>
          </a:xfrm>
          <a:prstGeom prst="rect">
            <a:avLst/>
          </a:prstGeom>
          <a:noFill/>
          <a:ln>
            <a:noFill/>
          </a:ln>
        </p:spPr>
      </p:pic>
      <p:sp>
        <p:nvSpPr>
          <p:cNvPr id="1622" name="Google Shape;365;p41"/>
          <p:cNvSpPr/>
          <p:nvPr/>
        </p:nvSpPr>
        <p:spPr>
          <a:xfrm>
            <a:off x="9966099" y="3051654"/>
            <a:ext cx="786923" cy="294253"/>
          </a:xfrm>
          <a:prstGeom prst="roundRect">
            <a:avLst>
              <a:gd name="adj" fmla="val 8164"/>
            </a:avLst>
          </a:prstGeom>
          <a:noFill/>
          <a:ln w="28575" cap="flat" cmpd="sng">
            <a:solidFill>
              <a:srgbClr val="E546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sp>
        <p:nvSpPr>
          <p:cNvPr id="1623" name="Google Shape;366;p41"/>
          <p:cNvSpPr/>
          <p:nvPr/>
        </p:nvSpPr>
        <p:spPr>
          <a:xfrm rot="-10047555">
            <a:off x="6651301" y="2540563"/>
            <a:ext cx="3161197" cy="507569"/>
          </a:xfrm>
          <a:prstGeom prst="stripedRightArrow">
            <a:avLst>
              <a:gd name="adj1" fmla="val 50000"/>
              <a:gd name="adj2" fmla="val 50000"/>
            </a:avLst>
          </a:prstGeom>
          <a:solidFill>
            <a:schemeClr val="accent1"/>
          </a:solidFill>
          <a:ln w="25400" cap="flat" cmpd="sng">
            <a:solidFill>
              <a:srgbClr val="0042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eiryo"/>
              <a:ea typeface="Meiryo"/>
              <a:cs typeface="Meiryo"/>
              <a:sym typeface="Meiryo"/>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28" name="Google Shape;371;p43"/>
          <p:cNvSpPr txBox="1">
            <a:spLocks noGrp="1"/>
          </p:cNvSpPr>
          <p:nvPr>
            <p:ph type="ctrTitle"/>
          </p:nvPr>
        </p:nvSpPr>
        <p:spPr>
          <a:xfrm>
            <a:off x="756000" y="2457000"/>
            <a:ext cx="7920000" cy="1944000"/>
          </a:xfrm>
          <a:prstGeom prst="rect">
            <a:avLst/>
          </a:prstGeom>
          <a:noFill/>
          <a:ln>
            <a:noFill/>
          </a:ln>
        </p:spPr>
        <p:txBody>
          <a:bodyPr spcFirstLastPara="1" wrap="square" lIns="91425" tIns="45700" rIns="91425" bIns="45700" anchor="ctr" anchorCtr="0">
            <a:noAutofit/>
          </a:bodyPr>
          <a:lstStyle/>
          <a:p>
            <a:pPr marL="0" marR="0" lvl="0" indent="0" algn="l" rtl="0">
              <a:lnSpc>
                <a:spcPct val="110000"/>
              </a:lnSpc>
              <a:spcBef>
                <a:spcPts val="0"/>
              </a:spcBef>
              <a:spcAft>
                <a:spcPts val="0"/>
              </a:spcAft>
              <a:buClr>
                <a:schemeClr val="dk1"/>
              </a:buClr>
              <a:buSzPts val="4400"/>
              <a:buFont typeface="Arial"/>
              <a:buNone/>
            </a:pPr>
            <a:r>
              <a:rPr lang="ja-JP"/>
              <a:t>困ったときは</a:t>
            </a:r>
            <a:endParaRPr/>
          </a:p>
        </p:txBody>
      </p:sp>
      <p:sp>
        <p:nvSpPr>
          <p:cNvPr id="1629" name="Google Shape;372;p43"/>
          <p:cNvSpPr txBox="1"/>
          <p:nvPr/>
        </p:nvSpPr>
        <p:spPr>
          <a:xfrm>
            <a:off x="1805120" y="3123000"/>
            <a:ext cx="8581760" cy="883312"/>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rgbClr val="000000"/>
              </a:buClr>
              <a:buSzPts val="1400"/>
              <a:buFont typeface="Arial"/>
              <a:buNone/>
            </a:pPr>
            <a:endParaRPr sz="1400" b="0" i="0" u="none" strike="noStrike" cap="none">
              <a:solidFill>
                <a:srgbClr val="000000"/>
              </a:solidFill>
              <a:latin typeface="Meiryo"/>
              <a:ea typeface="Meiryo"/>
              <a:cs typeface="Meiryo"/>
              <a:sym typeface="Meiryo"/>
            </a:endParaRPr>
          </a:p>
        </p:txBody>
      </p:sp>
      <p:sp>
        <p:nvSpPr>
          <p:cNvPr id="1630" name="Google Shape;373;p43"/>
          <p:cNvSpPr txBox="1"/>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88898D"/>
                </a:solidFill>
                <a:latin typeface="Meiryo"/>
                <a:ea typeface="Meiryo"/>
                <a:cs typeface="Meiryo"/>
                <a:sym typeface="Meiryo"/>
              </a:rPr>
              <a:t>35</a:t>
            </a:fld>
            <a:endParaRPr sz="1200" b="0" i="0" u="none" strike="noStrike" cap="none">
              <a:solidFill>
                <a:srgbClr val="88898D"/>
              </a:solidFill>
              <a:latin typeface="Meiryo"/>
              <a:ea typeface="Meiryo"/>
              <a:cs typeface="Meiryo"/>
              <a:sym typeface="Meiry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35" name="Google Shape;379;p34"/>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36</a:t>
            </a:fld>
            <a:endParaRPr/>
          </a:p>
        </p:txBody>
      </p:sp>
      <p:sp>
        <p:nvSpPr>
          <p:cNvPr id="1636" name="Google Shape;380;p34"/>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ja-JP"/>
              <a:t>ヘルプセンター</a:t>
            </a:r>
            <a:endParaRPr/>
          </a:p>
        </p:txBody>
      </p:sp>
      <p:sp>
        <p:nvSpPr>
          <p:cNvPr id="1637" name="Google Shape;381;p34"/>
          <p:cNvSpPr txBox="1"/>
          <p:nvPr/>
        </p:nvSpPr>
        <p:spPr>
          <a:xfrm>
            <a:off x="2535586" y="1041872"/>
            <a:ext cx="7120828" cy="67732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901"/>
              <a:buFont typeface="Arial"/>
              <a:buNone/>
            </a:pPr>
            <a:r>
              <a:rPr lang="ja-JP" sz="1901" b="1" i="0" u="none" strike="noStrike" cap="none">
                <a:solidFill>
                  <a:schemeClr val="accent1"/>
                </a:solidFill>
                <a:latin typeface="Meiryo"/>
                <a:ea typeface="Meiryo"/>
                <a:cs typeface="Meiryo"/>
                <a:sym typeface="Meiryo"/>
              </a:rPr>
              <a:t>電子契約サービスの機能、操作、不具合等に関する</a:t>
            </a:r>
            <a:endParaRPr sz="1901" b="1" i="0" u="none" strike="noStrike" cap="none">
              <a:solidFill>
                <a:schemeClr val="accent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901"/>
              <a:buFont typeface="Arial"/>
              <a:buNone/>
            </a:pPr>
            <a:r>
              <a:rPr lang="ja-JP" sz="1901" b="1" i="0" u="none" strike="noStrike" cap="none">
                <a:solidFill>
                  <a:schemeClr val="accent1"/>
                </a:solidFill>
                <a:latin typeface="Meiryo"/>
                <a:ea typeface="Meiryo"/>
                <a:cs typeface="Meiryo"/>
                <a:sym typeface="Meiryo"/>
              </a:rPr>
              <a:t>ご不明な点について</a:t>
            </a:r>
            <a:endParaRPr sz="1901" b="1" i="0" u="none" strike="noStrike" cap="none">
              <a:solidFill>
                <a:schemeClr val="accent1"/>
              </a:solidFill>
              <a:latin typeface="Meiryo"/>
              <a:ea typeface="Meiryo"/>
              <a:cs typeface="Meiryo"/>
              <a:sym typeface="Meiryo"/>
            </a:endParaRPr>
          </a:p>
        </p:txBody>
      </p:sp>
      <p:pic>
        <p:nvPicPr>
          <p:cNvPr id="1638" name="Google Shape;382;p34"/>
          <p:cNvPicPr preferRelativeResize="0"/>
          <p:nvPr/>
        </p:nvPicPr>
        <p:blipFill>
          <a:blip r:embed="rId1"/>
          <a:stretch>
            <a:fillRect/>
          </a:stretch>
        </p:blipFill>
        <p:spPr>
          <a:xfrm>
            <a:off x="6198637" y="2149069"/>
            <a:ext cx="4612903" cy="3216521"/>
          </a:xfrm>
          <a:prstGeom prst="rect">
            <a:avLst/>
          </a:prstGeom>
          <a:noFill/>
          <a:ln w="9525" cap="flat" cmpd="sng">
            <a:solidFill>
              <a:schemeClr val="dk1"/>
            </a:solidFill>
            <a:prstDash val="solid"/>
            <a:round/>
            <a:headEnd type="none" w="sm" len="sm"/>
            <a:tailEnd type="none" w="sm" len="sm"/>
          </a:ln>
        </p:spPr>
      </p:pic>
      <p:sp>
        <p:nvSpPr>
          <p:cNvPr id="1639" name="Google Shape;383;p34"/>
          <p:cNvSpPr txBox="1"/>
          <p:nvPr/>
        </p:nvSpPr>
        <p:spPr>
          <a:xfrm>
            <a:off x="1393406" y="2072966"/>
            <a:ext cx="4509900" cy="35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Meiryo"/>
                <a:ea typeface="Meiryo"/>
                <a:cs typeface="Meiryo"/>
                <a:sym typeface="Meiryo"/>
              </a:rPr>
              <a:t>操作方法、よくある質問（エラー・トラブル）などをヘルプセンターに掲載しております。</a:t>
            </a:r>
            <a:endParaRPr sz="16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600"/>
              <a:buFont typeface="Arial"/>
              <a:buNone/>
            </a:pPr>
            <a:r>
              <a:rPr lang="ja-JP" sz="1600" b="1" i="0" u="sng" strike="noStrike" cap="none">
                <a:solidFill>
                  <a:schemeClr val="hlink"/>
                </a:solidFill>
                <a:latin typeface="Meiryo"/>
                <a:ea typeface="Meiryo"/>
                <a:cs typeface="Meiryo"/>
                <a:sym typeface="Meiryo"/>
                <a:hlinkClick r:id="rId2"/>
              </a:rPr>
              <a:t>GMOサインヘルプセンター</a:t>
            </a:r>
            <a:endParaRPr sz="1600" b="1"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Meiryo"/>
                <a:ea typeface="Meiryo"/>
                <a:cs typeface="Meiryo"/>
                <a:sym typeface="Meiryo"/>
              </a:rPr>
              <a:t>https://helpcenter.gmosign.com/hc/ja</a:t>
            </a:r>
            <a:endParaRPr sz="1600" b="1"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chemeClr val="dk1"/>
                </a:solidFill>
                <a:latin typeface="Meiryo"/>
                <a:ea typeface="Meiryo"/>
                <a:cs typeface="Meiryo"/>
                <a:sym typeface="Meiryo"/>
              </a:rPr>
              <a:t>よくある質問</a:t>
            </a:r>
            <a:endParaRPr sz="1600" b="1"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600"/>
              <a:buFont typeface="Arial"/>
              <a:buNone/>
            </a:pPr>
            <a:r>
              <a:rPr lang="ja-JP" sz="1600" b="1" i="0" u="sng" strike="noStrike" cap="none">
                <a:solidFill>
                  <a:schemeClr val="dk1"/>
                </a:solidFill>
                <a:latin typeface="Meiryo"/>
                <a:ea typeface="Meiryo"/>
                <a:cs typeface="Meiryo"/>
                <a:sym typeface="Meiryo"/>
                <a:hlinkClick r:id="rId3">
                  <a:extLst>
                    <a:ext uri="{A12FA001-AC4F-418D-AE19-62706E023703}">
                      <ahyp:hlinkClr xmlns:ahyp="http://schemas.microsoft.com/office/drawing/2018/hyperlinkcolor" val="tx"/>
                    </a:ext>
                  </a:extLst>
                </a:hlinkClick>
              </a:rPr>
              <a:t>送信時のエラー・トラブルはこちら</a:t>
            </a:r>
            <a:endParaRPr sz="1600" b="1"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Meiryo"/>
                <a:ea typeface="Meiryo"/>
                <a:cs typeface="Meiryo"/>
                <a:sym typeface="Meiryo"/>
              </a:rPr>
              <a:t>https://helpcenter.gmosign.com/hc/ja/articles/4402484696729</a:t>
            </a:r>
            <a:endParaRPr sz="14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600"/>
              <a:buFont typeface="Arial"/>
              <a:buNone/>
            </a:pPr>
            <a:r>
              <a:rPr lang="ja-JP" sz="1600" b="1" i="0" u="sng" strike="noStrike" cap="none">
                <a:solidFill>
                  <a:schemeClr val="dk1"/>
                </a:solidFill>
                <a:latin typeface="Meiryo"/>
                <a:ea typeface="Meiryo"/>
                <a:cs typeface="Meiryo"/>
                <a:sym typeface="Meiryo"/>
                <a:hlinkClick r:id="rId4">
                  <a:extLst>
                    <a:ext uri="{A12FA001-AC4F-418D-AE19-62706E023703}">
                      <ahyp:hlinkClr xmlns:ahyp="http://schemas.microsoft.com/office/drawing/2018/hyperlinkcolor" val="tx"/>
                    </a:ext>
                  </a:extLst>
                </a:hlinkClick>
              </a:rPr>
              <a:t>署名時のエラー・トラブルはこちら</a:t>
            </a:r>
            <a:endParaRPr sz="1600" b="1"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Meiryo"/>
                <a:ea typeface="Meiryo"/>
                <a:cs typeface="Meiryo"/>
                <a:sym typeface="Meiryo"/>
              </a:rPr>
              <a:t>https://helpcenter.gmosign.com/hc/ja/articles/4402610850713</a:t>
            </a:r>
            <a:endParaRPr sz="1600" b="0" i="0" u="none" strike="noStrike" cap="none">
              <a:solidFill>
                <a:schemeClr val="dk1"/>
              </a:solidFill>
              <a:latin typeface="Meiryo"/>
              <a:ea typeface="Meiryo"/>
              <a:cs typeface="Meiryo"/>
              <a:sym typeface="Meiry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45" name="Google Shape;389;p118"/>
          <p:cNvSpPr txBox="1"/>
          <p:nvPr/>
        </p:nvSpPr>
        <p:spPr>
          <a:xfrm>
            <a:off x="1848254" y="1416958"/>
            <a:ext cx="8433881"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1" i="0" u="none" strike="noStrike" cap="none">
                <a:solidFill>
                  <a:schemeClr val="accent1"/>
                </a:solidFill>
                <a:latin typeface="Meiryo"/>
                <a:ea typeface="Meiryo"/>
                <a:cs typeface="Meiryo"/>
                <a:sym typeface="Meiryo"/>
              </a:rPr>
              <a:t>ヘルプセンターで解決しない場合はお気軽にお問い合わせください</a:t>
            </a:r>
            <a:endParaRPr sz="1600" b="0" i="0" u="none" strike="noStrike" cap="none">
              <a:solidFill>
                <a:srgbClr val="000000"/>
              </a:solidFill>
              <a:latin typeface="Meiryo"/>
              <a:ea typeface="Meiryo"/>
              <a:cs typeface="Meiryo"/>
              <a:sym typeface="Meiryo"/>
            </a:endParaRPr>
          </a:p>
        </p:txBody>
      </p:sp>
      <p:grpSp>
        <p:nvGrpSpPr>
          <p:cNvPr id="1646" name="Google Shape;390;p118"/>
          <p:cNvGrpSpPr/>
          <p:nvPr/>
        </p:nvGrpSpPr>
        <p:grpSpPr>
          <a:xfrm>
            <a:off x="2429914" y="2328747"/>
            <a:ext cx="7332172" cy="3507847"/>
            <a:chOff x="2599768" y="2328747"/>
            <a:chExt cx="7332172" cy="3507847"/>
          </a:xfrm>
        </p:grpSpPr>
        <p:sp>
          <p:nvSpPr>
            <p:cNvPr id="1647" name="Google Shape;391;p118"/>
            <p:cNvSpPr txBox="1"/>
            <p:nvPr/>
          </p:nvSpPr>
          <p:spPr>
            <a:xfrm>
              <a:off x="2992455" y="2477646"/>
              <a:ext cx="6546798"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1" i="0" u="none" strike="noStrike" cap="none">
                  <a:solidFill>
                    <a:srgbClr val="000000"/>
                  </a:solidFill>
                  <a:latin typeface="Meiryo"/>
                  <a:ea typeface="Meiryo"/>
                  <a:cs typeface="Meiryo"/>
                  <a:sym typeface="Meiryo"/>
                </a:rPr>
                <a:t>【GMOサインの操作、不具合等に関する質問】</a:t>
              </a:r>
              <a:endParaRPr sz="2800" b="1" i="0" u="none" strike="noStrike" cap="none">
                <a:solidFill>
                  <a:schemeClr val="accent1"/>
                </a:solidFill>
                <a:latin typeface="Meiryo"/>
                <a:ea typeface="Meiryo"/>
                <a:cs typeface="Meiryo"/>
                <a:sym typeface="Meiryo"/>
              </a:endParaRPr>
            </a:p>
          </p:txBody>
        </p:sp>
        <p:sp>
          <p:nvSpPr>
            <p:cNvPr id="1648" name="Google Shape;392;p118"/>
            <p:cNvSpPr/>
            <p:nvPr/>
          </p:nvSpPr>
          <p:spPr>
            <a:xfrm>
              <a:off x="7062349" y="5146582"/>
              <a:ext cx="767131" cy="441818"/>
            </a:xfrm>
            <a:prstGeom prst="roundRect">
              <a:avLst>
                <a:gd name="adj" fmla="val 7071"/>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sp>
          <p:nvSpPr>
            <p:cNvPr id="1649" name="Google Shape;393;p118"/>
            <p:cNvSpPr/>
            <p:nvPr/>
          </p:nvSpPr>
          <p:spPr>
            <a:xfrm>
              <a:off x="4362522" y="5156534"/>
              <a:ext cx="2615558" cy="421917"/>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sp>
          <p:nvSpPr>
            <p:cNvPr id="1650" name="Google Shape;394;p118"/>
            <p:cNvSpPr txBox="1"/>
            <p:nvPr/>
          </p:nvSpPr>
          <p:spPr>
            <a:xfrm>
              <a:off x="4419205" y="5218250"/>
              <a:ext cx="211590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Meiryo"/>
                  <a:ea typeface="Meiryo"/>
                  <a:cs typeface="Meiryo"/>
                  <a:sym typeface="Meiryo"/>
                </a:rPr>
                <a:t>GMOサイン</a:t>
              </a:r>
              <a:endParaRPr sz="1400" b="0" i="0" u="none" strike="noStrike" cap="none">
                <a:solidFill>
                  <a:srgbClr val="000000"/>
                </a:solidFill>
                <a:latin typeface="Meiryo"/>
                <a:ea typeface="Meiryo"/>
                <a:cs typeface="Meiryo"/>
                <a:sym typeface="Meiryo"/>
              </a:endParaRPr>
            </a:p>
          </p:txBody>
        </p:sp>
        <p:sp>
          <p:nvSpPr>
            <p:cNvPr id="1651" name="Google Shape;395;p118"/>
            <p:cNvSpPr txBox="1"/>
            <p:nvPr/>
          </p:nvSpPr>
          <p:spPr>
            <a:xfrm>
              <a:off x="7146615" y="5220634"/>
              <a:ext cx="598596" cy="3231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ja-JP" sz="1500" b="0" i="0" u="none" strike="noStrike" cap="none">
                  <a:solidFill>
                    <a:schemeClr val="lt1"/>
                  </a:solidFill>
                  <a:latin typeface="Meiryo"/>
                  <a:ea typeface="Meiryo"/>
                  <a:cs typeface="Meiryo"/>
                  <a:sym typeface="Meiryo"/>
                </a:rPr>
                <a:t>検索</a:t>
              </a:r>
              <a:endParaRPr sz="1400" b="0" i="0" u="none" strike="noStrike" cap="none">
                <a:solidFill>
                  <a:srgbClr val="000000"/>
                </a:solidFill>
                <a:latin typeface="Meiryo"/>
                <a:ea typeface="Meiryo"/>
                <a:cs typeface="Meiryo"/>
                <a:sym typeface="Meiryo"/>
              </a:endParaRPr>
            </a:p>
          </p:txBody>
        </p:sp>
        <p:sp>
          <p:nvSpPr>
            <p:cNvPr id="1652" name="Google Shape;396;p118"/>
            <p:cNvSpPr/>
            <p:nvPr/>
          </p:nvSpPr>
          <p:spPr>
            <a:xfrm>
              <a:off x="2769622" y="3026614"/>
              <a:ext cx="6992464" cy="1169551"/>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rgbClr val="000000"/>
                </a:buClr>
                <a:buSzPts val="1800"/>
                <a:buFont typeface="Arial"/>
                <a:buNone/>
              </a:pPr>
              <a:r>
                <a:rPr lang="ja-JP" sz="1800" b="0" i="0" u="none" strike="noStrike" cap="none">
                  <a:solidFill>
                    <a:srgbClr val="000000"/>
                  </a:solidFill>
                  <a:latin typeface="Meiryo"/>
                  <a:ea typeface="Meiryo"/>
                  <a:cs typeface="Meiryo"/>
                  <a:sym typeface="Meiryo"/>
                </a:rPr>
                <a:t>■電子印鑑GMOサイン 運営事務局</a:t>
              </a:r>
              <a:endParaRPr sz="1800" b="0" i="0" u="none" strike="noStrike" cap="none">
                <a:solidFill>
                  <a:srgbClr val="000000"/>
                </a:solidFill>
                <a:latin typeface="Meiryo"/>
                <a:ea typeface="Meiryo"/>
                <a:cs typeface="Meiryo"/>
                <a:sym typeface="Meiryo"/>
              </a:endParaRPr>
            </a:p>
            <a:p>
              <a:pPr marL="0" marR="0" lvl="0" indent="0" algn="just" rtl="0">
                <a:lnSpc>
                  <a:spcPct val="150000"/>
                </a:lnSpc>
                <a:spcBef>
                  <a:spcPts val="0"/>
                </a:spcBef>
                <a:spcAft>
                  <a:spcPts val="0"/>
                </a:spcAft>
                <a:buClr>
                  <a:srgbClr val="000000"/>
                </a:buClr>
                <a:buSzPts val="1800"/>
                <a:buFont typeface="Arial"/>
                <a:buNone/>
              </a:pPr>
              <a:r>
                <a:rPr lang="ja-JP" sz="1800" b="0" i="0" u="none" strike="noStrike" cap="none">
                  <a:solidFill>
                    <a:srgbClr val="000000"/>
                  </a:solidFill>
                  <a:latin typeface="Meiryo"/>
                  <a:ea typeface="Meiryo"/>
                  <a:cs typeface="Meiryo"/>
                  <a:sym typeface="Meiryo"/>
                </a:rPr>
                <a:t>　・電話番号　03-6415-7444（受付時間 平日10:00-18:00）</a:t>
              </a:r>
              <a:endParaRPr sz="1800" b="0" i="0" u="none" strike="noStrike" cap="none">
                <a:solidFill>
                  <a:srgbClr val="000000"/>
                </a:solidFill>
                <a:latin typeface="Meiryo"/>
                <a:ea typeface="Meiryo"/>
                <a:cs typeface="Meiryo"/>
                <a:sym typeface="Meiryo"/>
              </a:endParaRPr>
            </a:p>
            <a:p>
              <a:pPr marL="0" marR="0" lvl="0" indent="0" algn="just" rtl="0">
                <a:lnSpc>
                  <a:spcPct val="150000"/>
                </a:lnSpc>
                <a:spcBef>
                  <a:spcPts val="0"/>
                </a:spcBef>
                <a:spcAft>
                  <a:spcPts val="0"/>
                </a:spcAft>
                <a:buClr>
                  <a:srgbClr val="000000"/>
                </a:buClr>
                <a:buSzPts val="1800"/>
                <a:buFont typeface="Arial"/>
                <a:buNone/>
              </a:pPr>
              <a:r>
                <a:rPr lang="ja-JP" sz="1800" b="0" i="0" u="none" strike="noStrike" cap="none">
                  <a:solidFill>
                    <a:srgbClr val="000000"/>
                  </a:solidFill>
                  <a:latin typeface="Meiryo"/>
                  <a:ea typeface="Meiryo"/>
                  <a:cs typeface="Meiryo"/>
                  <a:sym typeface="Meiryo"/>
                </a:rPr>
                <a:t>　・メールアドレス　</a:t>
              </a:r>
              <a:r>
                <a:rPr lang="ja-JP" sz="1800" b="0" i="0" u="sng" strike="noStrike" cap="none">
                  <a:solidFill>
                    <a:srgbClr val="0563C1"/>
                  </a:solidFill>
                  <a:latin typeface="Meiryo"/>
                  <a:ea typeface="Meiryo"/>
                  <a:cs typeface="Meiryo"/>
                  <a:sym typeface="Meiryo"/>
                </a:rPr>
                <a:t>support@cs.gmosign.com</a:t>
              </a:r>
              <a:endParaRPr sz="1800" b="0" i="0" u="none" strike="noStrike" cap="none">
                <a:solidFill>
                  <a:srgbClr val="000000"/>
                </a:solidFill>
                <a:latin typeface="Meiryo"/>
                <a:ea typeface="Meiryo"/>
                <a:cs typeface="Meiryo"/>
                <a:sym typeface="Meiryo"/>
              </a:endParaRPr>
            </a:p>
            <a:p>
              <a:pPr marL="0" marR="0" lvl="0" indent="0" algn="just" rtl="0">
                <a:lnSpc>
                  <a:spcPct val="150000"/>
                </a:lnSpc>
                <a:spcBef>
                  <a:spcPts val="0"/>
                </a:spcBef>
                <a:spcAft>
                  <a:spcPts val="0"/>
                </a:spcAft>
                <a:buClr>
                  <a:srgbClr val="000000"/>
                </a:buClr>
                <a:buSzPts val="1800"/>
                <a:buFont typeface="Arial"/>
                <a:buNone/>
              </a:pPr>
              <a:r>
                <a:rPr lang="ja-JP" sz="1800" b="0" i="0" u="none" strike="noStrike" cap="none">
                  <a:solidFill>
                    <a:srgbClr val="000000"/>
                  </a:solidFill>
                  <a:latin typeface="Meiryo"/>
                  <a:ea typeface="Meiryo"/>
                  <a:cs typeface="Meiryo"/>
                  <a:sym typeface="Meiryo"/>
                </a:rPr>
                <a:t>　・お問い合わせフォーム　</a:t>
              </a:r>
              <a:r>
                <a:rPr lang="ja-JP" sz="1800" b="0" i="0" u="sng" strike="noStrike" cap="none">
                  <a:solidFill>
                    <a:srgbClr val="0563C1"/>
                  </a:solidFill>
                  <a:latin typeface="Meiryo"/>
                  <a:ea typeface="Meiryo"/>
                  <a:cs typeface="Meiryo"/>
                  <a:sym typeface="Meiryo"/>
                  <a:hlinkClick r:id="rId1">
                    <a:extLst>
                      <a:ext uri="{A12FA001-AC4F-418D-AE19-62706E023703}">
                        <ahyp:hlinkClr xmlns:ahyp="http://schemas.microsoft.com/office/drawing/2018/hyperlinkcolor" val="tx"/>
                      </a:ext>
                    </a:extLst>
                  </a:hlinkClick>
                </a:rPr>
                <a:t>https://www.gmosign.com/form/</a:t>
              </a:r>
              <a:endParaRPr sz="1800" b="0" i="0" u="none" strike="noStrike" cap="none">
                <a:solidFill>
                  <a:srgbClr val="000000"/>
                </a:solidFill>
                <a:latin typeface="Meiryo"/>
                <a:ea typeface="Meiryo"/>
                <a:cs typeface="Meiryo"/>
                <a:sym typeface="Meiryo"/>
              </a:endParaRPr>
            </a:p>
          </p:txBody>
        </p:sp>
        <p:sp>
          <p:nvSpPr>
            <p:cNvPr id="1653" name="Google Shape;397;p118"/>
            <p:cNvSpPr/>
            <p:nvPr/>
          </p:nvSpPr>
          <p:spPr>
            <a:xfrm>
              <a:off x="2599768" y="2328747"/>
              <a:ext cx="7332172" cy="3507847"/>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2"/>
                </a:solidFill>
                <a:latin typeface="Meiryo"/>
                <a:ea typeface="Meiryo"/>
                <a:cs typeface="Meiryo"/>
                <a:sym typeface="Meiryo"/>
              </a:endParaRPr>
            </a:p>
          </p:txBody>
        </p:sp>
      </p:grpSp>
      <p:sp>
        <p:nvSpPr>
          <p:cNvPr id="1654" name="Google Shape;398;p118"/>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37</a:t>
            </a:fld>
            <a:endParaRPr/>
          </a:p>
        </p:txBody>
      </p:sp>
      <p:sp>
        <p:nvSpPr>
          <p:cNvPr id="1655" name="Google Shape;399;p118"/>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ja-JP"/>
              <a:t>お問合せ</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097" name="四角形 513"/>
          <p:cNvSpPr/>
          <p:nvPr/>
        </p:nvSpPr>
        <p:spPr>
          <a:xfrm>
            <a:off x="10626912" y="112059"/>
            <a:ext cx="1428750" cy="401544"/>
          </a:xfrm>
          <a:prstGeom prst="rect">
            <a:avLst/>
          </a:prstGeom>
          <a:solidFill>
            <a:schemeClr val="bg1"/>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098" name="四角形 521"/>
          <p:cNvSpPr>
            <a:spLocks noGrp="1"/>
          </p:cNvSpPr>
          <p:nvPr>
            <p:ph type="title"/>
          </p:nvPr>
        </p:nvSpPr>
        <p:spPr>
          <a:xfrm>
            <a:off x="429600" y="82921"/>
            <a:ext cx="6274203" cy="624600"/>
          </a:xfrm>
          <a:prstGeom prst="rect">
            <a:avLst/>
          </a:prstGeom>
        </p:spPr>
        <p:txBody>
          <a:bodyPr>
            <a:normAutofit/>
          </a:bodyPr>
          <a:p>
            <a:r>
              <a:rPr kumimoji="1" lang="ja-JP" altLang="en-US">
                <a:latin typeface="BIZ UDゴシック"/>
                <a:ea typeface="BIZ UDゴシック"/>
              </a:rPr>
              <a:t>電子契約同意書の提出</a:t>
            </a:r>
            <a:endParaRPr kumimoji="1" lang="ja-JP" altLang="en-US">
              <a:latin typeface="BIZ UDゴシック"/>
              <a:ea typeface="BIZ UDゴシック"/>
            </a:endParaRPr>
          </a:p>
        </p:txBody>
      </p:sp>
      <p:grpSp>
        <p:nvGrpSpPr>
          <p:cNvPr id="1099" name="四角形 522"/>
          <p:cNvGrpSpPr>
            <a:grpSpLocks noGrp="1"/>
          </p:cNvGrpSpPr>
          <p:nvPr>
            <p:ph type="body" idx="1"/>
          </p:nvPr>
        </p:nvGrpSpPr>
        <p:grpSpPr>
          <a:xfrm>
            <a:off x="649000" y="858198"/>
            <a:ext cx="4674750" cy="5618400"/>
            <a:chOff x="208284" y="180220"/>
            <a:chExt cx="728152" cy="859338"/>
          </a:xfrm>
        </p:grpSpPr>
        <p:pic>
          <p:nvPicPr>
            <p:cNvPr id="1100" name="図 1"/>
            <p:cNvPicPr>
              <a:picLocks noChangeAspect="1"/>
            </p:cNvPicPr>
            <p:nvPr/>
          </p:nvPicPr>
          <p:blipFill>
            <a:blip r:embed="rId1"/>
            <a:stretch>
              <a:fillRect/>
            </a:stretch>
          </p:blipFill>
          <p:spPr>
            <a:xfrm>
              <a:off x="225000" y="187500"/>
              <a:ext cx="705205" cy="841691"/>
            </a:xfrm>
            <a:prstGeom prst="rect">
              <a:avLst/>
            </a:prstGeom>
            <a:noFill/>
            <a:ln>
              <a:noFill/>
            </a:ln>
          </p:spPr>
        </p:pic>
        <p:sp>
          <p:nvSpPr>
            <p:cNvPr id="1101" name="四角形 2"/>
            <p:cNvSpPr/>
            <p:nvPr/>
          </p:nvSpPr>
          <p:spPr>
            <a:xfrm>
              <a:off x="208284" y="180220"/>
              <a:ext cx="728152" cy="859338"/>
            </a:xfrm>
            <a:prstGeom prst="rect">
              <a:avLst/>
            </a:prstGeom>
            <a:noFill/>
            <a:ln w="15875" cap="flat" cmpd="sng" algn="ctr">
              <a:solidFill>
                <a:sysClr val="windowText" lastClr="00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Overflow="clip" horzOverflow="clip"/>
            <a:lstStyle/>
            <a:p>
              <a:endParaRPr kumimoji="1" lang="ja-JP" altLang="en-US"/>
            </a:p>
          </p:txBody>
        </p:sp>
      </p:grpSp>
      <p:sp>
        <p:nvSpPr>
          <p:cNvPr id="1102" name="四角形 525"/>
          <p:cNvSpPr/>
          <p:nvPr/>
        </p:nvSpPr>
        <p:spPr>
          <a:xfrm>
            <a:off x="5961879" y="858197"/>
            <a:ext cx="5576156" cy="5501452"/>
          </a:xfrm>
          <a:prstGeom prst="roundRect">
            <a:avLst>
              <a:gd name="adj" fmla="val 2800"/>
            </a:avLst>
          </a:prstGeom>
          <a:solidFill>
            <a:srgbClr val="E5EEF7"/>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10000"/>
              </a:lnSpc>
              <a:spcBef>
                <a:spcPts val="1000"/>
              </a:spcBef>
              <a:spcAft>
                <a:spcPts val="0"/>
              </a:spcAft>
              <a:buClr>
                <a:schemeClr val="accent1"/>
              </a:buClr>
              <a:buSzPts val="2400"/>
              <a:buFont typeface="Meiryo"/>
              <a:buNone/>
              <a:defRPr sz="2400" b="0" i="0" u="none" strike="noStrike" cap="none">
                <a:solidFill>
                  <a:schemeClr val="dk1"/>
                </a:solidFill>
                <a:latin typeface="Meiryo"/>
                <a:ea typeface="Meiryo"/>
                <a:cs typeface="Meiryo"/>
                <a:sym typeface="Meiryo"/>
              </a:defRPr>
            </a:lvl1pPr>
            <a:lvl2pPr marL="914400" marR="0" lvl="1" indent="-228600" algn="l" rtl="0">
              <a:lnSpc>
                <a:spcPct val="110000"/>
              </a:lnSpc>
              <a:spcBef>
                <a:spcPts val="500"/>
              </a:spcBef>
              <a:spcAft>
                <a:spcPts val="0"/>
              </a:spcAft>
              <a:buClr>
                <a:schemeClr val="accent1"/>
              </a:buClr>
              <a:buSzPts val="2640"/>
              <a:buFont typeface="Meiryo"/>
              <a:buNone/>
              <a:defRPr sz="2200" b="0" i="0" u="none" strike="noStrike" cap="none">
                <a:solidFill>
                  <a:schemeClr val="dk1"/>
                </a:solidFill>
                <a:latin typeface="Meiryo"/>
                <a:ea typeface="Meiryo"/>
                <a:cs typeface="Meiryo"/>
                <a:sym typeface="Meiryo"/>
              </a:defRPr>
            </a:lvl2pPr>
            <a:lvl3pPr marL="1371600" marR="0" lvl="2" indent="-228600" algn="l" rtl="0">
              <a:lnSpc>
                <a:spcPct val="110000"/>
              </a:lnSpc>
              <a:spcBef>
                <a:spcPts val="500"/>
              </a:spcBef>
              <a:spcAft>
                <a:spcPts val="0"/>
              </a:spcAft>
              <a:buClr>
                <a:schemeClr val="accent1"/>
              </a:buClr>
              <a:buSzPts val="2400"/>
              <a:buFont typeface="Meiryo"/>
              <a:buNone/>
              <a:defRPr sz="2000" b="0" i="0" u="none" strike="noStrike" cap="none">
                <a:solidFill>
                  <a:schemeClr val="dk1"/>
                </a:solidFill>
                <a:latin typeface="Meiryo"/>
                <a:ea typeface="Meiryo"/>
                <a:cs typeface="Meiryo"/>
                <a:sym typeface="Meiryo"/>
              </a:defRPr>
            </a:lvl3pPr>
            <a:lvl4pPr marL="1828800" marR="0" lvl="3" indent="-228600" algn="l" rtl="0">
              <a:lnSpc>
                <a:spcPct val="110000"/>
              </a:lnSpc>
              <a:spcBef>
                <a:spcPts val="500"/>
              </a:spcBef>
              <a:spcAft>
                <a:spcPts val="0"/>
              </a:spcAft>
              <a:buClr>
                <a:schemeClr val="accent1"/>
              </a:buClr>
              <a:buSzPts val="2160"/>
              <a:buFont typeface="Arial"/>
              <a:buNone/>
              <a:defRPr sz="1800" b="0" i="0" u="none" strike="noStrike" cap="none">
                <a:solidFill>
                  <a:schemeClr val="dk1"/>
                </a:solidFill>
                <a:latin typeface="Meiryo"/>
                <a:ea typeface="Meiryo"/>
                <a:cs typeface="Meiryo"/>
                <a:sym typeface="Meiryo"/>
              </a:defRPr>
            </a:lvl4pPr>
            <a:lvl5pPr marL="2286000" marR="0" lvl="4" indent="-330200" algn="l" rtl="0">
              <a:lnSpc>
                <a:spcPct val="110000"/>
              </a:lnSpc>
              <a:spcBef>
                <a:spcPts val="500"/>
              </a:spcBef>
              <a:spcAft>
                <a:spcPts val="0"/>
              </a:spcAft>
              <a:buClr>
                <a:schemeClr val="accent2"/>
              </a:buClr>
              <a:buSzPts val="1600"/>
              <a:buFont typeface="Noto Sans Symbols"/>
              <a:buChar char="●"/>
              <a:defRPr sz="1600" b="0" i="0" u="none" strike="noStrike" cap="none">
                <a:solidFill>
                  <a:schemeClr val="dk1"/>
                </a:solidFill>
                <a:latin typeface="Meiryo"/>
                <a:ea typeface="Meiryo"/>
                <a:cs typeface="Meiryo"/>
                <a:sym typeface="Meiryo"/>
              </a:defRPr>
            </a:lvl5pPr>
            <a:lvl6pPr marL="2743200" marR="0" lvl="5"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dk1"/>
                </a:solidFill>
                <a:latin typeface="Meiryo"/>
                <a:ea typeface="Meiryo"/>
                <a:cs typeface="Meiryo"/>
                <a:sym typeface="Meiryo"/>
              </a:defRPr>
            </a:lvl6pPr>
            <a:lvl7pPr marL="3200400" marR="0" lvl="6" indent="-317500" algn="l" rtl="0">
              <a:lnSpc>
                <a:spcPct val="90000"/>
              </a:lnSpc>
              <a:spcBef>
                <a:spcPts val="500"/>
              </a:spcBef>
              <a:spcAft>
                <a:spcPts val="0"/>
              </a:spcAft>
              <a:buClr>
                <a:schemeClr val="accent2"/>
              </a:buClr>
              <a:buSzPts val="1400"/>
              <a:buFont typeface="Noto Sans Symbols"/>
              <a:buChar char="●"/>
              <a:defRPr sz="1400" b="0" i="0" u="none" strike="noStrike" cap="none">
                <a:solidFill>
                  <a:schemeClr val="dk1"/>
                </a:solidFill>
                <a:latin typeface="Meiryo"/>
                <a:ea typeface="Meiryo"/>
                <a:cs typeface="Meiryo"/>
                <a:sym typeface="Meiryo"/>
              </a:defRPr>
            </a:lvl7pPr>
            <a:lvl8pPr marL="3657600" marR="0" lvl="7" indent="-342900" algn="l" rtl="0">
              <a:lnSpc>
                <a:spcPct val="90000"/>
              </a:lnSpc>
              <a:spcBef>
                <a:spcPts val="500"/>
              </a:spcBef>
              <a:spcAft>
                <a:spcPts val="0"/>
              </a:spcAft>
              <a:buClr>
                <a:schemeClr val="dk1"/>
              </a:buClr>
              <a:buSzPts val="1800"/>
              <a:buFont typeface="Meiryo"/>
              <a:buChar char="•"/>
              <a:defRPr sz="1400" b="0" i="0" u="none" strike="noStrike" cap="none">
                <a:solidFill>
                  <a:schemeClr val="dk1"/>
                </a:solidFill>
                <a:latin typeface="Meiryo"/>
                <a:ea typeface="Meiryo"/>
                <a:cs typeface="Meiryo"/>
                <a:sym typeface="Meiryo"/>
              </a:defRPr>
            </a:lvl8pPr>
            <a:lvl9pPr marL="4114800" marR="0" lvl="8" indent="-342900" algn="l" rtl="0">
              <a:lnSpc>
                <a:spcPct val="90000"/>
              </a:lnSpc>
              <a:spcBef>
                <a:spcPts val="500"/>
              </a:spcBef>
              <a:spcAft>
                <a:spcPts val="0"/>
              </a:spcAft>
              <a:buClr>
                <a:schemeClr val="dk1"/>
              </a:buClr>
              <a:buSzPts val="1800"/>
              <a:buFont typeface="Meiryo"/>
              <a:buChar char="•"/>
              <a:defRPr sz="1400" b="0" i="0" u="none" strike="noStrike" cap="none">
                <a:solidFill>
                  <a:schemeClr val="dk1"/>
                </a:solidFill>
                <a:latin typeface="Meiryo"/>
                <a:ea typeface="Meiryo"/>
                <a:cs typeface="Meiryo"/>
                <a:sym typeface="Meiryo"/>
              </a:defRPr>
            </a:lvl9pPr>
          </a:lstStyle>
          <a:p>
            <a:pPr marL="0" marR="0" lvl="0" indent="0" algn="l" rtl="0">
              <a:lnSpc>
                <a:spcPts val="2000"/>
              </a:lnSpc>
              <a:spcBef>
                <a:spcPts val="0"/>
              </a:spcBef>
              <a:spcAft>
                <a:spcPts val="0"/>
              </a:spcAft>
              <a:buClr>
                <a:srgbClr val="000000"/>
              </a:buClr>
              <a:buSzPts val="513"/>
              <a:buFont typeface="Arial"/>
              <a:buNone/>
            </a:pPr>
            <a:r>
              <a:rPr lang="ja-JP" altLang="en-US" sz="1400" b="1" i="0" u="none" strike="noStrike" cap="none">
                <a:solidFill>
                  <a:schemeClr val="tx1"/>
                </a:solidFill>
                <a:latin typeface="BIZ UDゴシック"/>
                <a:ea typeface="BIZ UDゴシック"/>
                <a:cs typeface="Meiryo"/>
                <a:sym typeface="Meiryo"/>
              </a:rPr>
              <a:t>○</a:t>
            </a:r>
            <a:r>
              <a:rPr lang="ja-JP" altLang="en-US" sz="1400" b="1" i="0" u="none" strike="noStrike" cap="none">
                <a:solidFill>
                  <a:schemeClr val="tx1"/>
                </a:solidFill>
                <a:latin typeface="BIZ UDゴシック"/>
                <a:ea typeface="BIZ UDゴシック"/>
                <a:cs typeface="Meiryo"/>
                <a:sym typeface="Meiryo"/>
              </a:rPr>
              <a:t>電子契約を希望される場合は、契約の相手方に決定後速やかに、この「電子契約同意書」を</a:t>
            </a:r>
            <a:r>
              <a:rPr lang="ja-JP" altLang="en-US" sz="1400" b="1" i="0" u="sng" strike="noStrike" cap="none">
                <a:solidFill>
                  <a:srgbClr val="FF0000"/>
                </a:solidFill>
                <a:latin typeface="BIZ UDゴシック"/>
                <a:ea typeface="BIZ UDゴシック"/>
                <a:cs typeface="Meiryo"/>
                <a:sym typeface="Meiryo"/>
              </a:rPr>
              <a:t>電子メール</a:t>
            </a:r>
            <a:r>
              <a:rPr lang="ja-JP" altLang="en-US" sz="1400" b="1" i="0" u="sng" strike="noStrike" cap="none">
                <a:solidFill>
                  <a:srgbClr val="FF0000"/>
                </a:solidFill>
                <a:latin typeface="BIZ UDゴシック"/>
                <a:ea typeface="BIZ UDゴシック"/>
                <a:cs typeface="Meiryo"/>
                <a:sym typeface="Meiryo"/>
              </a:rPr>
              <a:t>にて</a:t>
            </a:r>
            <a:r>
              <a:rPr lang="ja-JP" altLang="en-US" sz="1400" b="1" i="0" u="sng" strike="noStrike" cap="none">
                <a:solidFill>
                  <a:srgbClr val="FF0000"/>
                </a:solidFill>
                <a:latin typeface="BIZ UDゴシック"/>
                <a:ea typeface="BIZ UDゴシック"/>
                <a:cs typeface="Meiryo"/>
                <a:sym typeface="Meiryo"/>
              </a:rPr>
              <a:t>Ｗｏｒｄ形式のまま担当所属へ提出</a:t>
            </a:r>
            <a:r>
              <a:rPr lang="ja-JP" altLang="en-US" sz="1400" b="1" i="0" u="none" strike="noStrike" cap="none">
                <a:solidFill>
                  <a:schemeClr val="tx1"/>
                </a:solidFill>
                <a:latin typeface="BIZ UDゴシック"/>
                <a:ea typeface="BIZ UDゴシック"/>
                <a:cs typeface="Meiryo"/>
                <a:sym typeface="Meiryo"/>
              </a:rPr>
              <a:t>してください。（押印不要）</a:t>
            </a:r>
            <a:endParaRPr sz="1400" b="1">
              <a:latin typeface="BIZ UDゴシック"/>
              <a:ea typeface="BIZ UDゴシック"/>
            </a:endParaRPr>
          </a:p>
          <a:p>
            <a:pPr marL="0" marR="0" lvl="0" indent="0" algn="l" rtl="0">
              <a:lnSpc>
                <a:spcPts val="2000"/>
              </a:lnSpc>
              <a:spcBef>
                <a:spcPts val="0"/>
              </a:spcBef>
              <a:spcAft>
                <a:spcPts val="0"/>
              </a:spcAft>
              <a:buClr>
                <a:srgbClr val="000000"/>
              </a:buClr>
              <a:buSzPts val="513"/>
              <a:buFont typeface="Arial"/>
              <a:buNone/>
            </a:pPr>
            <a:endParaRPr lang="ja-JP" altLang="en-US" sz="800" b="1" i="0" u="none" strike="noStrike" cap="none">
              <a:solidFill>
                <a:schemeClr val="tx1"/>
              </a:solidFill>
              <a:latin typeface="BIZ UDゴシック"/>
              <a:ea typeface="BIZ UDゴシック"/>
              <a:cs typeface="Meiryo"/>
              <a:sym typeface="Meiryo"/>
            </a:endParaRPr>
          </a:p>
          <a:p>
            <a:pPr marL="0" marR="0" lvl="0" indent="0" algn="l" rtl="0">
              <a:lnSpc>
                <a:spcPts val="2000"/>
              </a:lnSpc>
              <a:spcBef>
                <a:spcPts val="0"/>
              </a:spcBef>
              <a:spcAft>
                <a:spcPts val="0"/>
              </a:spcAft>
              <a:buClr>
                <a:srgbClr val="000000"/>
              </a:buClr>
              <a:buSzPts val="513"/>
              <a:buFont typeface="Arial"/>
              <a:buNone/>
            </a:pPr>
            <a:r>
              <a:rPr lang="ja-JP" altLang="en-US" sz="1400" b="1" i="0" u="none" strike="noStrike" cap="none">
                <a:solidFill>
                  <a:schemeClr val="tx1"/>
                </a:solidFill>
                <a:latin typeface="BIZ UDゴシック"/>
                <a:ea typeface="BIZ UDゴシック"/>
                <a:cs typeface="Meiryo"/>
                <a:sym typeface="Meiryo"/>
              </a:rPr>
              <a:t>○</a:t>
            </a:r>
            <a:r>
              <a:rPr lang="ja-JP" altLang="en-US" sz="1400" b="1">
                <a:latin typeface="BIZ UDゴシック"/>
                <a:ea typeface="BIZ UDゴシック"/>
              </a:rPr>
              <a:t>県の電子契約は、</a:t>
            </a:r>
            <a:r>
              <a:rPr lang="ja-JP" altLang="en-US" sz="1400" b="1" u="sng">
                <a:latin typeface="BIZ UDゴシック"/>
                <a:ea typeface="BIZ UDゴシック"/>
              </a:rPr>
              <a:t>署名依頼を携帯電話のＳＭＳ（ショートメッセージ）宛に送信</a:t>
            </a:r>
            <a:r>
              <a:rPr lang="ja-JP" altLang="en-US" sz="1400" b="1">
                <a:latin typeface="BIZ UDゴシック"/>
                <a:ea typeface="BIZ UDゴシック"/>
              </a:rPr>
              <a:t>しますので、携帯電話番号を記入してください。なお、ＳＭＳにより難い場合は、</a:t>
            </a:r>
            <a:r>
              <a:rPr lang="ja-JP" altLang="en-US" sz="1400" b="1" u="sng">
                <a:latin typeface="BIZ UDゴシック"/>
                <a:ea typeface="BIZ UDゴシック"/>
              </a:rPr>
              <a:t>メールでの署名依頼も可能</a:t>
            </a:r>
            <a:r>
              <a:rPr lang="ja-JP" altLang="en-US" sz="1400" b="1">
                <a:latin typeface="BIZ UDゴシック"/>
                <a:ea typeface="BIZ UDゴシック"/>
              </a:rPr>
              <a:t>ですので、その場合は、メールアドレスを記入してください。</a:t>
            </a:r>
            <a:endParaRPr sz="1400" b="1">
              <a:latin typeface="BIZ UDゴシック"/>
              <a:ea typeface="BIZ UDゴシック"/>
            </a:endParaRPr>
          </a:p>
          <a:p>
            <a:pPr marL="0" marR="0" lvl="0" indent="0" algn="l" rtl="0">
              <a:lnSpc>
                <a:spcPts val="2000"/>
              </a:lnSpc>
              <a:spcBef>
                <a:spcPts val="0"/>
              </a:spcBef>
              <a:spcAft>
                <a:spcPts val="0"/>
              </a:spcAft>
              <a:buClr>
                <a:srgbClr val="000000"/>
              </a:buClr>
              <a:buSzPts val="513"/>
              <a:buFont typeface="Arial"/>
              <a:buNone/>
            </a:pPr>
            <a:r>
              <a:rPr lang="ja-JP" altLang="en-US" sz="1400" b="1">
                <a:latin typeface="BIZ UDゴシック"/>
                <a:ea typeface="BIZ UDゴシック"/>
              </a:rPr>
              <a:t> </a:t>
            </a:r>
            <a:endParaRPr lang="ja-JP" altLang="en-US" sz="1400" b="1">
              <a:latin typeface="BIZ UDゴシック"/>
              <a:ea typeface="BIZ UDゴシック"/>
            </a:endParaRPr>
          </a:p>
          <a:p>
            <a:pPr marL="0" marR="0" lvl="0" indent="0" algn="l" rtl="0">
              <a:lnSpc>
                <a:spcPts val="2000"/>
              </a:lnSpc>
              <a:spcBef>
                <a:spcPts val="0"/>
              </a:spcBef>
              <a:spcAft>
                <a:spcPts val="0"/>
              </a:spcAft>
              <a:buClr>
                <a:srgbClr val="000000"/>
              </a:buClr>
              <a:buSzPts val="513"/>
              <a:buFont typeface="Arial"/>
              <a:buNone/>
            </a:pPr>
            <a:r>
              <a:rPr lang="ja-JP" altLang="en-US" sz="1400" b="1">
                <a:latin typeface="BIZ UDゴシック"/>
                <a:ea typeface="BIZ UDゴシック"/>
              </a:rPr>
              <a:t>○</a:t>
            </a:r>
            <a:r>
              <a:rPr lang="ja-JP" altLang="en-US" sz="1400" b="1">
                <a:latin typeface="BIZ UDゴシック"/>
                <a:ea typeface="BIZ UDゴシック"/>
              </a:rPr>
              <a:t>契約内容を確認等する「契約担当者」は必須ではありませんが、指定する場合は１名限りとし、「契約締結権限者」とは別の携帯電話番号又はメールアドレスを記入してください。</a:t>
            </a:r>
          </a:p>
          <a:p>
            <a:pPr marL="0" marR="0" lvl="0" indent="0" algn="l" rtl="0">
              <a:lnSpc>
                <a:spcPts val="2000"/>
              </a:lnSpc>
              <a:spcBef>
                <a:spcPts val="0"/>
              </a:spcBef>
              <a:spcAft>
                <a:spcPts val="0"/>
              </a:spcAft>
              <a:buClr>
                <a:srgbClr val="000000"/>
              </a:buClr>
              <a:buSzPts val="513"/>
              <a:buFont typeface="Arial"/>
              <a:buNone/>
            </a:pPr>
            <a:endParaRPr lang="ja-JP" altLang="en-US" sz="1400" b="1">
              <a:latin typeface="BIZ UDゴシック"/>
              <a:ea typeface="BIZ UDゴシック"/>
            </a:endParaRPr>
          </a:p>
          <a:p>
            <a:pPr marL="0" marR="0" lvl="0" indent="0" algn="l" rtl="0">
              <a:lnSpc>
                <a:spcPts val="2000"/>
              </a:lnSpc>
              <a:spcBef>
                <a:spcPts val="0"/>
              </a:spcBef>
              <a:spcAft>
                <a:spcPts val="0"/>
              </a:spcAft>
              <a:buClr>
                <a:srgbClr val="000000"/>
              </a:buClr>
              <a:buSzPts val="513"/>
              <a:buFont typeface="Arial"/>
              <a:buNone/>
            </a:pPr>
            <a:r>
              <a:rPr lang="ja-JP" altLang="en-US" sz="1400" b="1">
                <a:latin typeface="BIZ UDゴシック"/>
                <a:ea typeface="BIZ UDゴシック"/>
              </a:rPr>
              <a:t>○</a:t>
            </a:r>
            <a:r>
              <a:rPr lang="ja-JP" altLang="en-US" sz="1400" b="1">
                <a:latin typeface="BIZ UDゴシック"/>
                <a:ea typeface="BIZ UDゴシック"/>
              </a:rPr>
              <a:t>「契約締結権限者」は、社内規程等により契約締結権限を持つ者であれば、必ずしも代表者である必要はありません。</a:t>
            </a:r>
            <a:endParaRPr lang="ja-JP" altLang="en-US" sz="1400" b="1">
              <a:latin typeface="BIZ UDゴシック"/>
              <a:ea typeface="BIZ UDゴシック"/>
            </a:endParaRPr>
          </a:p>
          <a:p>
            <a:pPr marL="0" marR="0" lvl="0" indent="0" algn="l" rtl="0">
              <a:lnSpc>
                <a:spcPts val="2000"/>
              </a:lnSpc>
              <a:spcBef>
                <a:spcPts val="0"/>
              </a:spcBef>
              <a:spcAft>
                <a:spcPts val="0"/>
              </a:spcAft>
              <a:buClr>
                <a:srgbClr val="000000"/>
              </a:buClr>
              <a:buSzPts val="513"/>
              <a:buFont typeface="Arial"/>
              <a:buNone/>
            </a:pPr>
            <a:endParaRPr lang="ja-JP" altLang="en-US" sz="1400" b="1">
              <a:latin typeface="BIZ UDゴシック"/>
              <a:ea typeface="BIZ UDゴシック"/>
            </a:endParaRPr>
          </a:p>
          <a:p>
            <a:pPr marL="0" marR="0" lvl="0" indent="0" algn="l" rtl="0">
              <a:lnSpc>
                <a:spcPts val="2000"/>
              </a:lnSpc>
              <a:spcBef>
                <a:spcPts val="0"/>
              </a:spcBef>
              <a:spcAft>
                <a:spcPts val="0"/>
              </a:spcAft>
              <a:buClr>
                <a:srgbClr val="000000"/>
              </a:buClr>
              <a:buSzPts val="513"/>
              <a:buFont typeface="Arial"/>
              <a:buNone/>
            </a:pPr>
            <a:r>
              <a:rPr lang="ja-JP" altLang="en-US" sz="1400" b="1">
                <a:latin typeface="BIZ UDゴシック"/>
                <a:ea typeface="BIZ UDゴシック"/>
              </a:rPr>
              <a:t>○</a:t>
            </a:r>
            <a:r>
              <a:rPr lang="ja-JP" altLang="en-US" sz="1400" b="1">
                <a:latin typeface="BIZ UDゴシック"/>
                <a:ea typeface="BIZ UDゴシック"/>
              </a:rPr>
              <a:t>県が契約書一式データを電子契約サービスにアップロード後、「契約締結権限者」の携帯電話番号又はメールアドレス宛に署名依頼が届きます。（「契約担当者」欄に記載がある場合は、「契約担当者」→「契約締結権限者」の順に署名依頼が届きます。）</a:t>
            </a:r>
            <a:r>
              <a:rPr lang="ja-JP" altLang="en-US" sz="1400" b="1">
                <a:latin typeface="BIZ UDゴシック"/>
                <a:ea typeface="BIZ UDゴシック"/>
              </a:rPr>
              <a:t> </a:t>
            </a:r>
            <a:endParaRPr lang="ja-JP" altLang="en-US" sz="1400" b="1">
              <a:latin typeface="BIZ UDゴシック"/>
              <a:ea typeface="BIZ UDゴシック"/>
            </a:endParaRPr>
          </a:p>
          <a:p>
            <a:pPr marL="0" marR="0" lvl="0" indent="0" algn="l" rtl="0">
              <a:lnSpc>
                <a:spcPts val="2000"/>
              </a:lnSpc>
              <a:spcBef>
                <a:spcPts val="0"/>
              </a:spcBef>
              <a:spcAft>
                <a:spcPts val="0"/>
              </a:spcAft>
              <a:buClr>
                <a:srgbClr val="000000"/>
              </a:buClr>
              <a:buSzPts val="513"/>
              <a:buFont typeface="Arial"/>
              <a:buNone/>
            </a:pPr>
            <a:endParaRPr lang="ja-JP" altLang="en-US" sz="1600" b="1" i="0" u="none" strike="noStrike" cap="none">
              <a:solidFill>
                <a:schemeClr val="tx1"/>
              </a:solidFill>
              <a:latin typeface="BIZ UDゴシック"/>
              <a:ea typeface="BIZ UDゴシック"/>
              <a:cs typeface="Meiryo"/>
              <a:sym typeface="Meiry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04" name="Google Shape;64;p6"/>
          <p:cNvSpPr txBox="1">
            <a:spLocks noGrp="1"/>
          </p:cNvSpPr>
          <p:nvPr>
            <p:ph type="ctrTitle"/>
          </p:nvPr>
        </p:nvSpPr>
        <p:spPr>
          <a:xfrm>
            <a:off x="756003" y="2461018"/>
            <a:ext cx="7596300" cy="1944000"/>
          </a:xfrm>
          <a:prstGeom prst="rect">
            <a:avLst/>
          </a:prstGeom>
          <a:noFill/>
          <a:ln>
            <a:noFill/>
          </a:ln>
        </p:spPr>
        <p:txBody>
          <a:bodyPr spcFirstLastPara="1" wrap="square" lIns="91425" tIns="45700" rIns="91425" bIns="45700" anchor="ctr" anchorCtr="0">
            <a:noAutofit/>
          </a:bodyPr>
          <a:lstStyle/>
          <a:p>
            <a:pPr marL="0" marR="0" lvl="0" indent="0" algn="l" rtl="0">
              <a:lnSpc>
                <a:spcPct val="110000"/>
              </a:lnSpc>
              <a:spcBef>
                <a:spcPts val="0"/>
              </a:spcBef>
              <a:spcAft>
                <a:spcPts val="0"/>
              </a:spcAft>
              <a:buClr>
                <a:schemeClr val="dk1"/>
              </a:buClr>
              <a:buSzPts val="4800"/>
              <a:buFont typeface="Arial"/>
              <a:buNone/>
            </a:pPr>
            <a:r>
              <a:rPr lang="ja-JP"/>
              <a:t>事業者の皆さま向け</a:t>
            </a:r>
            <a:endParaRPr/>
          </a:p>
          <a:p>
            <a:pPr marL="0" marR="0" lvl="0" indent="0" algn="l" rtl="0">
              <a:lnSpc>
                <a:spcPct val="110000"/>
              </a:lnSpc>
              <a:spcBef>
                <a:spcPts val="0"/>
              </a:spcBef>
              <a:spcAft>
                <a:spcPts val="0"/>
              </a:spcAft>
              <a:buClr>
                <a:schemeClr val="dk1"/>
              </a:buClr>
              <a:buSzPts val="4800"/>
              <a:buFont typeface="Arial"/>
              <a:buNone/>
            </a:pPr>
            <a:r>
              <a:rPr lang="ja-JP"/>
              <a:t>電子契約のご利用について</a:t>
            </a:r>
            <a:endParaRPr/>
          </a:p>
        </p:txBody>
      </p:sp>
      <p:sp>
        <p:nvSpPr>
          <p:cNvPr id="1105" name="Google Shape;65;p6"/>
          <p:cNvSpPr txBox="1"/>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88898D"/>
                </a:solidFill>
                <a:latin typeface="Meiryo"/>
                <a:ea typeface="Meiryo"/>
                <a:cs typeface="Meiryo"/>
                <a:sym typeface="Meiryo"/>
              </a:rPr>
              <a:t>5</a:t>
            </a:fld>
            <a:endParaRPr sz="1200" b="0" i="0" u="none" strike="noStrike" cap="none">
              <a:solidFill>
                <a:srgbClr val="88898D"/>
              </a:solidFill>
              <a:latin typeface="Meiryo"/>
              <a:ea typeface="Meiryo"/>
              <a:cs typeface="Meiryo"/>
              <a:sym typeface="Meiry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11" name="Google Shape;70;p2"/>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ja-JP"/>
              <a:t>目次</a:t>
            </a:r>
            <a:endParaRPr/>
          </a:p>
        </p:txBody>
      </p:sp>
      <p:sp>
        <p:nvSpPr>
          <p:cNvPr id="1112" name="Google Shape;71;p2"/>
          <p:cNvSpPr txBox="1"/>
          <p:nvPr/>
        </p:nvSpPr>
        <p:spPr>
          <a:xfrm>
            <a:off x="281463" y="374650"/>
            <a:ext cx="8662800"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Meiryo"/>
              <a:ea typeface="Meiryo"/>
              <a:cs typeface="Meiryo"/>
              <a:sym typeface="Meiryo"/>
            </a:endParaRPr>
          </a:p>
        </p:txBody>
      </p:sp>
      <p:sp>
        <p:nvSpPr>
          <p:cNvPr id="1113" name="Google Shape;72;p2"/>
          <p:cNvSpPr txBox="1"/>
          <p:nvPr/>
        </p:nvSpPr>
        <p:spPr>
          <a:xfrm>
            <a:off x="1702241" y="1367666"/>
            <a:ext cx="9943800" cy="3970277"/>
          </a:xfrm>
          <a:prstGeom prst="rect">
            <a:avLst/>
          </a:prstGeom>
          <a:noFill/>
          <a:ln>
            <a:noFill/>
          </a:ln>
        </p:spPr>
        <p:txBody>
          <a:bodyPr spcFirstLastPara="1" wrap="square" lIns="91425" tIns="45700" rIns="91425" bIns="45700" anchor="ctr" anchorCtr="0">
            <a:spAutoFit/>
          </a:bodyPr>
          <a:lstStyle/>
          <a:p>
            <a:pPr marL="342874" marR="0" lvl="0" indent="-342874" algn="l" rtl="0">
              <a:lnSpc>
                <a:spcPct val="150000"/>
              </a:lnSpc>
              <a:spcBef>
                <a:spcPts val="0"/>
              </a:spcBef>
              <a:spcAft>
                <a:spcPts val="0"/>
              </a:spcAft>
              <a:buClr>
                <a:srgbClr val="005BAC"/>
              </a:buClr>
              <a:buSzPts val="2800"/>
              <a:buFont typeface="Arial"/>
              <a:buAutoNum type="arabicPeriod"/>
            </a:pPr>
            <a:r>
              <a:rPr lang="ja-JP" sz="2800" b="0" i="0" u="none" strike="noStrike" cap="none" dirty="0">
                <a:solidFill>
                  <a:srgbClr val="005BAC"/>
                </a:solidFill>
                <a:latin typeface="Meiryo"/>
                <a:ea typeface="Meiryo"/>
                <a:cs typeface="Meiryo"/>
                <a:sym typeface="Meiryo"/>
              </a:rPr>
              <a:t>会社概要</a:t>
            </a:r>
            <a:endParaRPr sz="2800" b="0" i="0" u="none" strike="noStrike" cap="none" dirty="0">
              <a:solidFill>
                <a:srgbClr val="005BAC"/>
              </a:solidFill>
              <a:latin typeface="Meiryo"/>
              <a:ea typeface="Meiryo"/>
              <a:cs typeface="Meiryo"/>
              <a:sym typeface="Meiryo"/>
            </a:endParaRPr>
          </a:p>
          <a:p>
            <a:pPr marL="342874" marR="0" lvl="0" indent="-342874" algn="l" rtl="0">
              <a:lnSpc>
                <a:spcPct val="150000"/>
              </a:lnSpc>
              <a:spcBef>
                <a:spcPts val="0"/>
              </a:spcBef>
              <a:spcAft>
                <a:spcPts val="0"/>
              </a:spcAft>
              <a:buClr>
                <a:srgbClr val="005BAC"/>
              </a:buClr>
              <a:buSzPts val="2800"/>
              <a:buFont typeface="Arial"/>
              <a:buAutoNum type="arabicPeriod"/>
            </a:pPr>
            <a:r>
              <a:rPr lang="ja-JP" sz="2800" b="0" i="0" u="none" strike="noStrike" cap="none" dirty="0">
                <a:solidFill>
                  <a:srgbClr val="005BAC"/>
                </a:solidFill>
                <a:latin typeface="Meiryo"/>
                <a:ea typeface="Meiryo"/>
                <a:cs typeface="Meiryo"/>
                <a:sym typeface="Meiryo"/>
              </a:rPr>
              <a:t>電子契約とは</a:t>
            </a:r>
            <a:endParaRPr sz="2800" b="0" i="0" u="none" strike="noStrike" cap="none" dirty="0">
              <a:solidFill>
                <a:srgbClr val="005BAC"/>
              </a:solidFill>
              <a:latin typeface="Meiryo"/>
              <a:ea typeface="Meiryo"/>
              <a:cs typeface="Meiryo"/>
              <a:sym typeface="Meiryo"/>
            </a:endParaRPr>
          </a:p>
          <a:p>
            <a:pPr marL="342874" marR="0" lvl="0" indent="-342874" algn="l" rtl="0">
              <a:lnSpc>
                <a:spcPct val="150000"/>
              </a:lnSpc>
              <a:spcBef>
                <a:spcPts val="0"/>
              </a:spcBef>
              <a:spcAft>
                <a:spcPts val="0"/>
              </a:spcAft>
              <a:buClr>
                <a:srgbClr val="005BAC"/>
              </a:buClr>
              <a:buSzPts val="2800"/>
              <a:buFont typeface="Arial"/>
              <a:buAutoNum type="arabicPeriod"/>
            </a:pPr>
            <a:r>
              <a:rPr lang="ja-JP" sz="2800" b="0" i="0" u="none" strike="noStrike" cap="none" dirty="0">
                <a:solidFill>
                  <a:srgbClr val="005BAC"/>
                </a:solidFill>
                <a:latin typeface="Meiryo"/>
                <a:ea typeface="Meiryo"/>
                <a:cs typeface="Meiryo"/>
                <a:sym typeface="Meiryo"/>
              </a:rPr>
              <a:t>署名手順</a:t>
            </a:r>
            <a:endParaRPr lang="en-US" altLang="ja-JP" sz="2800" b="0" i="0" u="none" strike="noStrike" cap="none" dirty="0">
              <a:solidFill>
                <a:srgbClr val="005BAC"/>
              </a:solidFill>
              <a:latin typeface="Meiryo"/>
              <a:ea typeface="Meiryo"/>
              <a:cs typeface="Meiryo"/>
              <a:sym typeface="Meiryo"/>
            </a:endParaRPr>
          </a:p>
          <a:p>
            <a:pPr marL="342874" marR="0" lvl="0" indent="-342874" algn="l" rtl="0">
              <a:lnSpc>
                <a:spcPct val="150000"/>
              </a:lnSpc>
              <a:spcBef>
                <a:spcPts val="0"/>
              </a:spcBef>
              <a:spcAft>
                <a:spcPts val="0"/>
              </a:spcAft>
              <a:buClr>
                <a:srgbClr val="005BAC"/>
              </a:buClr>
              <a:buSzPts val="2800"/>
              <a:buFont typeface="Arial"/>
              <a:buAutoNum type="arabicPeriod"/>
            </a:pPr>
            <a:r>
              <a:rPr lang="en-US" altLang="ja-JP" sz="2800" dirty="0">
                <a:solidFill>
                  <a:srgbClr val="005BAC"/>
                </a:solidFill>
                <a:latin typeface="Meiryo"/>
                <a:ea typeface="Meiryo"/>
                <a:cs typeface="Meiryo"/>
                <a:sym typeface="Meiryo"/>
              </a:rPr>
              <a:t>GMO</a:t>
            </a:r>
            <a:r>
              <a:rPr lang="ja-JP" altLang="en-US" sz="2800" dirty="0">
                <a:solidFill>
                  <a:srgbClr val="005BAC"/>
                </a:solidFill>
                <a:latin typeface="Meiryo"/>
                <a:ea typeface="Meiryo"/>
                <a:cs typeface="Meiryo"/>
                <a:sym typeface="Meiryo"/>
              </a:rPr>
              <a:t>サイン 無料アカウントの作成方法</a:t>
            </a:r>
            <a:endParaRPr sz="2800" b="0" i="0" u="none" strike="noStrike" cap="none" dirty="0">
              <a:solidFill>
                <a:srgbClr val="005BAC"/>
              </a:solidFill>
              <a:latin typeface="Meiryo"/>
              <a:ea typeface="Meiryo"/>
              <a:cs typeface="Meiryo"/>
              <a:sym typeface="Meiryo"/>
            </a:endParaRPr>
          </a:p>
          <a:p>
            <a:pPr marL="342874" marR="0" lvl="0" indent="-342874" algn="l" rtl="0">
              <a:lnSpc>
                <a:spcPct val="150000"/>
              </a:lnSpc>
              <a:spcBef>
                <a:spcPts val="0"/>
              </a:spcBef>
              <a:spcAft>
                <a:spcPts val="0"/>
              </a:spcAft>
              <a:buClr>
                <a:srgbClr val="005BAC"/>
              </a:buClr>
              <a:buSzPts val="2800"/>
              <a:buFont typeface="Arial"/>
              <a:buAutoNum type="arabicPeriod"/>
            </a:pPr>
            <a:r>
              <a:rPr lang="ja-JP" sz="2800" b="0" i="0" u="none" strike="noStrike" cap="none" dirty="0">
                <a:solidFill>
                  <a:srgbClr val="005BAC"/>
                </a:solidFill>
                <a:latin typeface="Meiryo"/>
                <a:ea typeface="Meiryo"/>
                <a:cs typeface="Meiryo"/>
                <a:sym typeface="Meiryo"/>
              </a:rPr>
              <a:t>電子署名の確認方法</a:t>
            </a:r>
            <a:endParaRPr sz="2800" b="0" i="0" u="none" strike="noStrike" cap="none" dirty="0">
              <a:solidFill>
                <a:srgbClr val="005BAC"/>
              </a:solidFill>
              <a:latin typeface="Meiryo"/>
              <a:ea typeface="Meiryo"/>
              <a:cs typeface="Meiryo"/>
              <a:sym typeface="Meiryo"/>
            </a:endParaRPr>
          </a:p>
          <a:p>
            <a:pPr marL="342874" marR="0" lvl="0" indent="-342874" algn="l" rtl="0">
              <a:lnSpc>
                <a:spcPct val="150000"/>
              </a:lnSpc>
              <a:spcBef>
                <a:spcPts val="0"/>
              </a:spcBef>
              <a:spcAft>
                <a:spcPts val="0"/>
              </a:spcAft>
              <a:buClr>
                <a:srgbClr val="005BAC"/>
              </a:buClr>
              <a:buSzPts val="2800"/>
              <a:buFont typeface="Arial"/>
              <a:buAutoNum type="arabicPeriod"/>
            </a:pPr>
            <a:r>
              <a:rPr lang="ja-JP" sz="2800" b="0" i="0" u="none" strike="noStrike" cap="none" dirty="0">
                <a:solidFill>
                  <a:srgbClr val="005BAC"/>
                </a:solidFill>
                <a:latin typeface="Meiryo"/>
                <a:ea typeface="Meiryo"/>
                <a:cs typeface="Meiryo"/>
                <a:sym typeface="Meiryo"/>
              </a:rPr>
              <a:t>ヘルプセンター　お問い合わせ</a:t>
            </a:r>
            <a:endParaRPr sz="2800" b="0" i="0" u="none" strike="noStrike" cap="none" dirty="0">
              <a:solidFill>
                <a:srgbClr val="005BAC"/>
              </a:solidFill>
              <a:latin typeface="Meiryo"/>
              <a:ea typeface="Meiryo"/>
              <a:cs typeface="Meiryo"/>
              <a:sym typeface="Meiryo"/>
            </a:endParaRPr>
          </a:p>
        </p:txBody>
      </p:sp>
      <p:sp>
        <p:nvSpPr>
          <p:cNvPr id="1114" name="Google Shape;73;p2"/>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19" name="Google Shape;79;p7"/>
          <p:cNvSpPr txBox="1"/>
          <p:nvPr/>
        </p:nvSpPr>
        <p:spPr>
          <a:xfrm>
            <a:off x="4730799" y="1419381"/>
            <a:ext cx="7137900" cy="2995139"/>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東京都渋谷区桜丘町26-1 セルリアンタワー</a:t>
            </a:r>
            <a:endParaRPr sz="1800" b="0" i="0" u="none" strike="noStrike" cap="none">
              <a:solidFill>
                <a:schemeClr val="dk1"/>
              </a:solidFill>
              <a:latin typeface="Meiryo"/>
              <a:ea typeface="Meiryo"/>
              <a:cs typeface="Meiryo"/>
              <a:sym typeface="Meiryo"/>
            </a:endParaRPr>
          </a:p>
          <a:p>
            <a:pPr marL="0" marR="0" lvl="0" indent="0" algn="l" rtl="0">
              <a:lnSpc>
                <a:spcPct val="120000"/>
              </a:lnSpc>
              <a:spcBef>
                <a:spcPts val="20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クラウドホスティング及びセキュリティサービスを中核とした</a:t>
            </a:r>
            <a:endParaRPr sz="1800" b="0" i="0" u="none" strike="noStrike" cap="none">
              <a:solidFill>
                <a:schemeClr val="dk1"/>
              </a:solidFill>
              <a:latin typeface="Meiryo"/>
              <a:ea typeface="Meiryo"/>
              <a:cs typeface="Meiryo"/>
              <a:sym typeface="Meiryo"/>
            </a:endParaRPr>
          </a:p>
          <a:p>
            <a:pPr marL="0" marR="0" lvl="0" indent="0" algn="l" rtl="0">
              <a:lnSpc>
                <a:spcPct val="120000"/>
              </a:lnSpc>
              <a:spcBef>
                <a:spcPts val="20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各種インターネットソリューションの開発･運⽤</a:t>
            </a:r>
            <a:endParaRPr sz="1800" b="0" i="0" u="none" strike="noStrike" cap="none">
              <a:solidFill>
                <a:schemeClr val="dk1"/>
              </a:solidFill>
              <a:latin typeface="Meiryo"/>
              <a:ea typeface="Meiryo"/>
              <a:cs typeface="Meiryo"/>
              <a:sym typeface="Meiryo"/>
            </a:endParaRPr>
          </a:p>
          <a:p>
            <a:pPr marL="0" marR="0" lvl="0" indent="0" algn="l" rtl="0">
              <a:lnSpc>
                <a:spcPct val="120000"/>
              </a:lnSpc>
              <a:spcBef>
                <a:spcPts val="20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代表取締役社長執行役員　青山 満</a:t>
            </a:r>
            <a:endParaRPr sz="1800" b="0" i="0" u="none" strike="noStrike" cap="none">
              <a:solidFill>
                <a:schemeClr val="dk1"/>
              </a:solidFill>
              <a:latin typeface="Meiryo"/>
              <a:ea typeface="Meiryo"/>
              <a:cs typeface="Meiryo"/>
              <a:sym typeface="Meiryo"/>
            </a:endParaRPr>
          </a:p>
          <a:p>
            <a:pPr marL="0" marR="0" lvl="0" indent="0" algn="l" rtl="0">
              <a:lnSpc>
                <a:spcPct val="120000"/>
              </a:lnSpc>
              <a:spcBef>
                <a:spcPts val="20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平成5年12月</a:t>
            </a:r>
            <a:endParaRPr sz="1800" b="0" i="0" u="none" strike="noStrike" cap="none">
              <a:solidFill>
                <a:schemeClr val="dk1"/>
              </a:solidFill>
              <a:latin typeface="Meiryo"/>
              <a:ea typeface="Meiryo"/>
              <a:cs typeface="Meiryo"/>
              <a:sym typeface="Meiryo"/>
            </a:endParaRPr>
          </a:p>
          <a:p>
            <a:pPr marL="0" marR="0" lvl="0" indent="0" algn="l" rtl="0">
              <a:lnSpc>
                <a:spcPct val="120000"/>
              </a:lnSpc>
              <a:spcBef>
                <a:spcPts val="20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9億1,690万円</a:t>
            </a:r>
            <a:endParaRPr sz="1800" b="0" i="0" u="none" strike="noStrike" cap="none">
              <a:solidFill>
                <a:schemeClr val="dk1"/>
              </a:solidFill>
              <a:latin typeface="Meiryo"/>
              <a:ea typeface="Meiryo"/>
              <a:cs typeface="Meiryo"/>
              <a:sym typeface="Meiryo"/>
            </a:endParaRPr>
          </a:p>
          <a:p>
            <a:pPr marL="0" marR="0" lvl="0" indent="0" algn="l" rtl="0">
              <a:lnSpc>
                <a:spcPct val="120000"/>
              </a:lnSpc>
              <a:spcBef>
                <a:spcPts val="20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東京証券取引所 プライム（証券コード：3788）</a:t>
            </a:r>
            <a:endParaRPr sz="1800" b="0" i="0" u="none" strike="noStrike" cap="none">
              <a:solidFill>
                <a:schemeClr val="dk1"/>
              </a:solidFill>
              <a:latin typeface="Meiryo"/>
              <a:ea typeface="Meiryo"/>
              <a:cs typeface="Meiryo"/>
              <a:sym typeface="Meiryo"/>
            </a:endParaRPr>
          </a:p>
          <a:p>
            <a:pPr marL="0" marR="0" lvl="0" indent="0" algn="l" rtl="0">
              <a:lnSpc>
                <a:spcPct val="120000"/>
              </a:lnSpc>
              <a:spcBef>
                <a:spcPts val="20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社員999名</a:t>
            </a:r>
            <a:endParaRPr sz="1800" b="0" i="0" u="none" strike="noStrike" cap="none">
              <a:solidFill>
                <a:schemeClr val="dk1"/>
              </a:solidFill>
              <a:latin typeface="Meiryo"/>
              <a:ea typeface="Meiryo"/>
              <a:cs typeface="Meiryo"/>
              <a:sym typeface="Meiryo"/>
            </a:endParaRPr>
          </a:p>
          <a:p>
            <a:pPr marL="0" marR="0" lvl="0" indent="0" algn="l" rtl="0">
              <a:lnSpc>
                <a:spcPct val="120000"/>
              </a:lnSpc>
              <a:spcBef>
                <a:spcPts val="20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⽇本ネットワークセキュリティ協会</a:t>
            </a:r>
            <a:endParaRPr sz="1800" b="0" i="0" u="none" strike="noStrike" cap="none">
              <a:solidFill>
                <a:schemeClr val="dk1"/>
              </a:solidFill>
              <a:latin typeface="Meiryo"/>
              <a:ea typeface="Meiryo"/>
              <a:cs typeface="Meiryo"/>
              <a:sym typeface="Meiryo"/>
            </a:endParaRPr>
          </a:p>
          <a:p>
            <a:pPr marL="0" marR="0" lvl="0" indent="0" algn="l" rtl="0">
              <a:lnSpc>
                <a:spcPct val="120000"/>
              </a:lnSpc>
              <a:spcBef>
                <a:spcPts val="51"/>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トラストサービス推進フォーラム</a:t>
            </a:r>
            <a:endParaRPr sz="1800" b="0" i="0" u="none" strike="noStrike" cap="none">
              <a:solidFill>
                <a:schemeClr val="dk1"/>
              </a:solidFill>
              <a:latin typeface="Meiryo"/>
              <a:ea typeface="Meiryo"/>
              <a:cs typeface="Meiryo"/>
              <a:sym typeface="Meiryo"/>
            </a:endParaRPr>
          </a:p>
          <a:p>
            <a:pPr marL="0" marR="0" lvl="0" indent="0" algn="l" rtl="0">
              <a:lnSpc>
                <a:spcPct val="120000"/>
              </a:lnSpc>
              <a:spcBef>
                <a:spcPts val="51"/>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デジタルトラスト協議会</a:t>
            </a:r>
            <a:endParaRPr sz="1800" b="0" i="0" u="none" strike="noStrike" cap="none">
              <a:solidFill>
                <a:schemeClr val="dk1"/>
              </a:solidFill>
              <a:latin typeface="Meiryo"/>
              <a:ea typeface="Meiryo"/>
              <a:cs typeface="Meiryo"/>
              <a:sym typeface="Meiryo"/>
            </a:endParaRPr>
          </a:p>
          <a:p>
            <a:pPr marL="0" marR="0" lvl="0" indent="0" algn="l" rtl="0">
              <a:lnSpc>
                <a:spcPct val="120000"/>
              </a:lnSpc>
              <a:spcBef>
                <a:spcPts val="51"/>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一般社団法人日本クラウド産業協会（ASPIC）</a:t>
            </a:r>
            <a:endParaRPr sz="1200" b="0" i="0" u="none" strike="noStrike" cap="none">
              <a:solidFill>
                <a:schemeClr val="dk1"/>
              </a:solidFill>
              <a:latin typeface="Meiryo"/>
              <a:ea typeface="Meiryo"/>
              <a:cs typeface="Meiryo"/>
              <a:sym typeface="Meiryo"/>
            </a:endParaRPr>
          </a:p>
        </p:txBody>
      </p:sp>
      <p:sp>
        <p:nvSpPr>
          <p:cNvPr id="1120" name="Google Shape;80;p7"/>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7</a:t>
            </a:fld>
            <a:endParaRPr/>
          </a:p>
        </p:txBody>
      </p:sp>
      <p:sp>
        <p:nvSpPr>
          <p:cNvPr id="1121" name="Google Shape;81;p7"/>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ja-JP"/>
              <a:t>会社概要</a:t>
            </a:r>
            <a:endParaRPr/>
          </a:p>
        </p:txBody>
      </p:sp>
      <p:pic>
        <p:nvPicPr>
          <p:cNvPr id="1122" name="Google Shape;82;p7"/>
          <p:cNvPicPr preferRelativeResize="0"/>
          <p:nvPr/>
        </p:nvPicPr>
        <p:blipFill>
          <a:blip r:embed="rId1"/>
          <a:stretch>
            <a:fillRect/>
          </a:stretch>
        </p:blipFill>
        <p:spPr>
          <a:xfrm>
            <a:off x="399084" y="901036"/>
            <a:ext cx="4598400" cy="5499000"/>
          </a:xfrm>
          <a:prstGeom prst="roundRect">
            <a:avLst>
              <a:gd name="adj" fmla="val 1095"/>
            </a:avLst>
          </a:prstGeom>
          <a:noFill/>
          <a:ln>
            <a:noFill/>
          </a:ln>
        </p:spPr>
      </p:pic>
      <p:sp>
        <p:nvSpPr>
          <p:cNvPr id="1123" name="Google Shape;83;p7"/>
          <p:cNvSpPr txBox="1"/>
          <p:nvPr/>
        </p:nvSpPr>
        <p:spPr>
          <a:xfrm>
            <a:off x="3381019" y="1089711"/>
            <a:ext cx="5705100" cy="31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rgbClr val="000000"/>
                </a:solidFill>
                <a:latin typeface="Meiryo"/>
                <a:ea typeface="Meiryo"/>
                <a:cs typeface="Meiryo"/>
                <a:sym typeface="Meiryo"/>
              </a:rPr>
              <a:t>GMOグローバルサイン・ホールディングス株式会社</a:t>
            </a:r>
            <a:endParaRPr sz="1400" b="0" i="0" u="none" strike="noStrike" cap="none">
              <a:solidFill>
                <a:srgbClr val="000000"/>
              </a:solidFill>
              <a:latin typeface="Meiryo"/>
              <a:ea typeface="Meiryo"/>
              <a:cs typeface="Meiryo"/>
              <a:sym typeface="Meiryo"/>
            </a:endParaRPr>
          </a:p>
        </p:txBody>
      </p:sp>
      <p:pic>
        <p:nvPicPr>
          <p:cNvPr id="1124" name="Google Shape;84;p7"/>
          <p:cNvPicPr preferRelativeResize="0"/>
          <p:nvPr/>
        </p:nvPicPr>
        <p:blipFill>
          <a:blip r:embed="rId2"/>
          <a:stretch>
            <a:fillRect/>
          </a:stretch>
        </p:blipFill>
        <p:spPr>
          <a:xfrm>
            <a:off x="8476482" y="2710403"/>
            <a:ext cx="390055" cy="461700"/>
          </a:xfrm>
          <a:prstGeom prst="rect">
            <a:avLst/>
          </a:prstGeom>
          <a:noFill/>
          <a:ln>
            <a:noFill/>
          </a:ln>
        </p:spPr>
      </p:pic>
      <p:grpSp>
        <p:nvGrpSpPr>
          <p:cNvPr id="1125" name="Google Shape;85;p7"/>
          <p:cNvGrpSpPr/>
          <p:nvPr/>
        </p:nvGrpSpPr>
        <p:grpSpPr>
          <a:xfrm>
            <a:off x="3395667" y="4477535"/>
            <a:ext cx="6684944" cy="1922400"/>
            <a:chOff x="3675261" y="4477534"/>
            <a:chExt cx="6684944" cy="1922400"/>
          </a:xfrm>
        </p:grpSpPr>
        <p:sp>
          <p:nvSpPr>
            <p:cNvPr id="1126" name="Google Shape;86;p7"/>
            <p:cNvSpPr/>
            <p:nvPr/>
          </p:nvSpPr>
          <p:spPr>
            <a:xfrm>
              <a:off x="3675261" y="4477534"/>
              <a:ext cx="6684944" cy="1922400"/>
            </a:xfrm>
            <a:prstGeom prst="roundRect">
              <a:avLst>
                <a:gd name="adj" fmla="val 2800"/>
              </a:avLst>
            </a:prstGeom>
            <a:solidFill>
              <a:srgbClr val="E5EE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rgbClr val="FFFFFF"/>
                </a:solidFill>
                <a:latin typeface="Meiryo"/>
                <a:ea typeface="Meiryo"/>
                <a:cs typeface="Meiryo"/>
                <a:sym typeface="Meiryo"/>
              </a:endParaRPr>
            </a:p>
          </p:txBody>
        </p:sp>
        <p:sp>
          <p:nvSpPr>
            <p:cNvPr id="1127" name="Google Shape;87;p7"/>
            <p:cNvSpPr txBox="1"/>
            <p:nvPr/>
          </p:nvSpPr>
          <p:spPr>
            <a:xfrm>
              <a:off x="3800410" y="4520567"/>
              <a:ext cx="6480600" cy="473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00"/>
                <a:buFont typeface="Arial"/>
                <a:buNone/>
              </a:pPr>
              <a:r>
                <a:rPr lang="ja-JP" sz="1000" b="1" i="0" u="none" strike="noStrike" cap="none">
                  <a:solidFill>
                    <a:srgbClr val="000000"/>
                  </a:solidFill>
                  <a:latin typeface="Meiryo"/>
                  <a:ea typeface="Meiryo"/>
                  <a:cs typeface="Meiryo"/>
                  <a:sym typeface="Meiryo"/>
                </a:rPr>
                <a:t>電子認証事業および創業以来提供しているホスティング事業から、AI・IoTを活用したサービスにいたるまで、ITのチカラでお客さまのビジネスを支えています。</a:t>
              </a:r>
              <a:endParaRPr sz="1000" b="1" i="0" u="none" strike="noStrike" cap="none">
                <a:solidFill>
                  <a:srgbClr val="000000"/>
                </a:solidFill>
                <a:latin typeface="Meiryo"/>
                <a:ea typeface="Meiryo"/>
                <a:cs typeface="Meiryo"/>
                <a:sym typeface="Meiryo"/>
              </a:endParaRPr>
            </a:p>
          </p:txBody>
        </p:sp>
        <p:sp>
          <p:nvSpPr>
            <p:cNvPr id="1128" name="Google Shape;88;p7"/>
            <p:cNvSpPr txBox="1"/>
            <p:nvPr/>
          </p:nvSpPr>
          <p:spPr>
            <a:xfrm>
              <a:off x="3820450" y="5107397"/>
              <a:ext cx="2293200" cy="1179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000"/>
                <a:buFont typeface="Arial"/>
                <a:buNone/>
              </a:pPr>
              <a:r>
                <a:rPr lang="ja-JP" sz="1000" b="1" i="0" u="none" strike="noStrike" cap="none">
                  <a:solidFill>
                    <a:srgbClr val="000000"/>
                  </a:solidFill>
                  <a:latin typeface="Meiryo"/>
                  <a:ea typeface="Meiryo"/>
                  <a:cs typeface="Meiryo"/>
                  <a:sym typeface="Meiryo"/>
                </a:rPr>
                <a:t>● 電子認証・印鑑事業</a:t>
              </a:r>
              <a:endParaRPr sz="1000" b="1" i="0" u="none" strike="noStrike" cap="none">
                <a:solidFill>
                  <a:srgbClr val="000000"/>
                </a:solidFill>
                <a:latin typeface="Meiryo"/>
                <a:ea typeface="Meiryo"/>
                <a:cs typeface="Meiryo"/>
                <a:sym typeface="Meiryo"/>
              </a:endParaRPr>
            </a:p>
            <a:p>
              <a:pPr marL="0" marR="0" lvl="0" indent="0" algn="l" rtl="0">
                <a:lnSpc>
                  <a:spcPct val="115000"/>
                </a:lnSpc>
                <a:spcBef>
                  <a:spcPts val="0"/>
                </a:spcBef>
                <a:spcAft>
                  <a:spcPts val="0"/>
                </a:spcAft>
                <a:buClr>
                  <a:srgbClr val="000000"/>
                </a:buClr>
                <a:buSzPts val="1000"/>
                <a:buFont typeface="Arial"/>
                <a:buNone/>
              </a:pPr>
              <a:endParaRPr sz="1000" b="1" i="0" u="none" strike="noStrike" cap="none">
                <a:solidFill>
                  <a:srgbClr val="000000"/>
                </a:solidFill>
                <a:latin typeface="Meiryo"/>
                <a:ea typeface="Meiryo"/>
                <a:cs typeface="Meiryo"/>
                <a:sym typeface="Meiryo"/>
              </a:endParaRPr>
            </a:p>
            <a:p>
              <a:pPr marL="0" marR="0" lvl="0" indent="0" algn="l" rtl="0">
                <a:lnSpc>
                  <a:spcPct val="115000"/>
                </a:lnSpc>
                <a:spcBef>
                  <a:spcPts val="0"/>
                </a:spcBef>
                <a:spcAft>
                  <a:spcPts val="0"/>
                </a:spcAft>
                <a:buClr>
                  <a:srgbClr val="000000"/>
                </a:buClr>
                <a:buSzPts val="1000"/>
                <a:buFont typeface="Arial"/>
                <a:buNone/>
              </a:pPr>
              <a:endParaRPr sz="1000" b="1" i="0" u="none" strike="noStrike" cap="none">
                <a:solidFill>
                  <a:srgbClr val="000000"/>
                </a:solidFill>
                <a:latin typeface="Meiryo"/>
                <a:ea typeface="Meiryo"/>
                <a:cs typeface="Meiryo"/>
                <a:sym typeface="Meiryo"/>
              </a:endParaRPr>
            </a:p>
            <a:p>
              <a:pPr marL="0" marR="0" lvl="0" indent="0" algn="l" rtl="0">
                <a:lnSpc>
                  <a:spcPct val="115000"/>
                </a:lnSpc>
                <a:spcBef>
                  <a:spcPts val="0"/>
                </a:spcBef>
                <a:spcAft>
                  <a:spcPts val="0"/>
                </a:spcAft>
                <a:buClr>
                  <a:srgbClr val="000000"/>
                </a:buClr>
                <a:buSzPts val="1000"/>
                <a:buFont typeface="Arial"/>
                <a:buNone/>
              </a:pPr>
              <a:r>
                <a:rPr lang="ja-JP" sz="1000" b="1" i="0" u="none" strike="noStrike" cap="none">
                  <a:solidFill>
                    <a:srgbClr val="000000"/>
                  </a:solidFill>
                  <a:latin typeface="Meiryo"/>
                  <a:ea typeface="Meiryo"/>
                  <a:cs typeface="Meiryo"/>
                  <a:sym typeface="Meiryo"/>
                </a:rPr>
                <a:t>● クラウド・インフラ事業</a:t>
              </a:r>
              <a:endParaRPr sz="1000" b="1" i="0" u="none" strike="noStrike" cap="none">
                <a:solidFill>
                  <a:srgbClr val="000000"/>
                </a:solidFill>
                <a:latin typeface="Meiryo"/>
                <a:ea typeface="Meiryo"/>
                <a:cs typeface="Meiryo"/>
                <a:sym typeface="Meiryo"/>
              </a:endParaRPr>
            </a:p>
            <a:p>
              <a:pPr marL="0" marR="0" lvl="0" indent="0" algn="l" rtl="0">
                <a:lnSpc>
                  <a:spcPct val="115000"/>
                </a:lnSpc>
                <a:spcBef>
                  <a:spcPts val="0"/>
                </a:spcBef>
                <a:spcAft>
                  <a:spcPts val="0"/>
                </a:spcAft>
                <a:buClr>
                  <a:srgbClr val="000000"/>
                </a:buClr>
                <a:buSzPts val="500"/>
                <a:buFont typeface="Arial"/>
                <a:buNone/>
              </a:pPr>
              <a:endParaRPr sz="500" b="1" i="0" u="none" strike="noStrike" cap="none">
                <a:solidFill>
                  <a:srgbClr val="000000"/>
                </a:solidFill>
                <a:latin typeface="Meiryo"/>
                <a:ea typeface="Meiryo"/>
                <a:cs typeface="Meiryo"/>
                <a:sym typeface="Meiryo"/>
              </a:endParaRPr>
            </a:p>
            <a:p>
              <a:pPr marL="0" marR="0" lvl="0" indent="0" algn="l" rtl="0">
                <a:lnSpc>
                  <a:spcPct val="115000"/>
                </a:lnSpc>
                <a:spcBef>
                  <a:spcPts val="0"/>
                </a:spcBef>
                <a:spcAft>
                  <a:spcPts val="0"/>
                </a:spcAft>
                <a:buClr>
                  <a:srgbClr val="000000"/>
                </a:buClr>
                <a:buSzPts val="800"/>
                <a:buFont typeface="Arial"/>
                <a:buNone/>
              </a:pPr>
              <a:endParaRPr sz="800" b="1" i="0" u="none" strike="noStrike" cap="none">
                <a:solidFill>
                  <a:srgbClr val="000000"/>
                </a:solidFill>
                <a:latin typeface="Meiryo"/>
                <a:ea typeface="Meiryo"/>
                <a:cs typeface="Meiryo"/>
                <a:sym typeface="Meiryo"/>
              </a:endParaRPr>
            </a:p>
            <a:p>
              <a:pPr marL="0" marR="0" lvl="0" indent="0" algn="l" rtl="0">
                <a:lnSpc>
                  <a:spcPct val="115000"/>
                </a:lnSpc>
                <a:spcBef>
                  <a:spcPts val="0"/>
                </a:spcBef>
                <a:spcAft>
                  <a:spcPts val="0"/>
                </a:spcAft>
                <a:buClr>
                  <a:srgbClr val="000000"/>
                </a:buClr>
                <a:buSzPts val="1000"/>
                <a:buFont typeface="Arial"/>
                <a:buNone/>
              </a:pPr>
              <a:r>
                <a:rPr lang="ja-JP" sz="1000" b="1" i="0" u="none" strike="noStrike" cap="none">
                  <a:solidFill>
                    <a:srgbClr val="000000"/>
                  </a:solidFill>
                  <a:latin typeface="Meiryo"/>
                  <a:ea typeface="Meiryo"/>
                  <a:cs typeface="Meiryo"/>
                  <a:sym typeface="Meiryo"/>
                </a:rPr>
                <a:t>● DX事業</a:t>
              </a:r>
              <a:endParaRPr sz="1000" b="1" i="0" u="none" strike="noStrike" cap="none">
                <a:solidFill>
                  <a:srgbClr val="000000"/>
                </a:solidFill>
                <a:latin typeface="Meiryo"/>
                <a:ea typeface="Meiryo"/>
                <a:cs typeface="Meiryo"/>
                <a:sym typeface="Meiryo"/>
              </a:endParaRPr>
            </a:p>
          </p:txBody>
        </p:sp>
        <p:cxnSp>
          <p:nvCxnSpPr>
            <p:cNvPr id="1129" name="Google Shape;89;p7"/>
            <p:cNvCxnSpPr/>
            <p:nvPr/>
          </p:nvCxnSpPr>
          <p:spPr>
            <a:xfrm>
              <a:off x="3820450" y="4972464"/>
              <a:ext cx="6293700" cy="0"/>
            </a:xfrm>
            <a:prstGeom prst="straightConnector1">
              <a:avLst/>
            </a:prstGeom>
            <a:noFill/>
            <a:ln w="9525" cap="flat" cmpd="sng">
              <a:solidFill>
                <a:srgbClr val="000000"/>
              </a:solidFill>
              <a:prstDash val="solid"/>
              <a:miter lim="800000"/>
              <a:headEnd type="none" w="sm" len="sm"/>
              <a:tailEnd type="none" w="sm" len="sm"/>
            </a:ln>
          </p:spPr>
        </p:cxnSp>
        <p:sp>
          <p:nvSpPr>
            <p:cNvPr id="1130" name="Google Shape;90;p7"/>
            <p:cNvSpPr txBox="1"/>
            <p:nvPr/>
          </p:nvSpPr>
          <p:spPr>
            <a:xfrm>
              <a:off x="5598605" y="6066275"/>
              <a:ext cx="4761600" cy="24810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000000"/>
                </a:buClr>
                <a:buSzPts val="1000"/>
                <a:buFont typeface="Arial"/>
                <a:buNone/>
              </a:pPr>
              <a:r>
                <a:rPr lang="ja-JP" sz="1000" b="0" i="0" u="none" strike="noStrike" cap="none">
                  <a:solidFill>
                    <a:srgbClr val="000000"/>
                  </a:solidFill>
                  <a:latin typeface="Meiryo"/>
                  <a:ea typeface="Meiryo"/>
                  <a:cs typeface="Meiryo"/>
                  <a:sym typeface="Meiryo"/>
                </a:rPr>
                <a:t>•「GMOおみせアプリ」導入店舗数 約2万8千店 (2024年6月末時点)</a:t>
              </a:r>
              <a:endParaRPr sz="1000" b="0" i="0" u="none" strike="noStrike" cap="none">
                <a:solidFill>
                  <a:srgbClr val="000000"/>
                </a:solidFill>
                <a:latin typeface="Meiryo"/>
                <a:ea typeface="Meiryo"/>
                <a:cs typeface="Meiryo"/>
                <a:sym typeface="Meiryo"/>
              </a:endParaRPr>
            </a:p>
          </p:txBody>
        </p:sp>
        <p:sp>
          <p:nvSpPr>
            <p:cNvPr id="1131" name="Google Shape;91;p7"/>
            <p:cNvSpPr txBox="1"/>
            <p:nvPr/>
          </p:nvSpPr>
          <p:spPr>
            <a:xfrm>
              <a:off x="5578894" y="5036762"/>
              <a:ext cx="4761600" cy="55140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000000"/>
                </a:buClr>
                <a:buSzPts val="900"/>
                <a:buFont typeface="Arial"/>
                <a:buNone/>
              </a:pPr>
              <a:r>
                <a:rPr lang="ja-JP" sz="900" b="0" i="0" u="none" strike="noStrike" cap="none">
                  <a:solidFill>
                    <a:srgbClr val="000000"/>
                  </a:solidFill>
                  <a:latin typeface="Meiryo"/>
                  <a:ea typeface="Meiryo"/>
                  <a:cs typeface="Meiryo"/>
                  <a:sym typeface="Meiryo"/>
                </a:rPr>
                <a:t>•</a:t>
              </a:r>
              <a:r>
                <a:rPr lang="ja-JP" sz="1000" b="0" i="0" u="none" strike="noStrike" cap="none">
                  <a:solidFill>
                    <a:schemeClr val="dk1"/>
                  </a:solidFill>
                  <a:latin typeface="Meiryo"/>
                  <a:ea typeface="Meiryo"/>
                  <a:cs typeface="Meiryo"/>
                  <a:sym typeface="Meiryo"/>
                </a:rPr>
                <a:t>「SSLサーバ証明書」発行実績 2,800万枚以上</a:t>
              </a:r>
              <a:r>
                <a:rPr lang="ja-JP" sz="1000" b="0" i="0" u="none" strike="noStrike" cap="none">
                  <a:solidFill>
                    <a:srgbClr val="000000"/>
                  </a:solidFill>
                  <a:latin typeface="Meiryo"/>
                  <a:ea typeface="Meiryo"/>
                  <a:cs typeface="Meiryo"/>
                  <a:sym typeface="Meiryo"/>
                </a:rPr>
                <a:t> (国内シェアNo.1※)</a:t>
              </a:r>
              <a:endParaRPr sz="1000" b="0" i="0" u="none" strike="noStrike" cap="none">
                <a:solidFill>
                  <a:srgbClr val="000000"/>
                </a:solidFill>
                <a:latin typeface="Meiryo"/>
                <a:ea typeface="Meiryo"/>
                <a:cs typeface="Meiryo"/>
                <a:sym typeface="Meiryo"/>
              </a:endParaRPr>
            </a:p>
            <a:p>
              <a:pPr marL="0" marR="0" lvl="0" indent="0" algn="l" rtl="0">
                <a:lnSpc>
                  <a:spcPct val="110000"/>
                </a:lnSpc>
                <a:spcBef>
                  <a:spcPts val="0"/>
                </a:spcBef>
                <a:spcAft>
                  <a:spcPts val="0"/>
                </a:spcAft>
                <a:buClr>
                  <a:srgbClr val="000000"/>
                </a:buClr>
                <a:buSzPts val="900"/>
                <a:buFont typeface="Arial"/>
                <a:buNone/>
              </a:pPr>
              <a:r>
                <a:rPr lang="ja-JP" sz="900" b="0" i="0" u="none" strike="noStrike" cap="none">
                  <a:solidFill>
                    <a:srgbClr val="000000"/>
                  </a:solidFill>
                  <a:latin typeface="Meiryo"/>
                  <a:ea typeface="Meiryo"/>
                  <a:cs typeface="Meiryo"/>
                  <a:sym typeface="Meiryo"/>
                </a:rPr>
                <a:t>•</a:t>
              </a:r>
              <a:r>
                <a:rPr lang="ja-JP" sz="1000" b="0" i="0" u="none" strike="noStrike" cap="none">
                  <a:solidFill>
                    <a:schemeClr val="dk1"/>
                  </a:solidFill>
                  <a:latin typeface="Meiryo"/>
                  <a:ea typeface="Meiryo"/>
                  <a:cs typeface="Meiryo"/>
                  <a:sym typeface="Meiryo"/>
                </a:rPr>
                <a:t>「電子印鑑GMOサイン」 導入企業数 350万社以上 (2023年11月末時点)</a:t>
              </a:r>
              <a:endParaRPr sz="1000" b="0" i="0" u="none" strike="noStrike" cap="none">
                <a:solidFill>
                  <a:srgbClr val="000000"/>
                </a:solidFill>
                <a:latin typeface="Meiryo"/>
                <a:ea typeface="Meiryo"/>
                <a:cs typeface="Meiryo"/>
                <a:sym typeface="Meiryo"/>
              </a:endParaRPr>
            </a:p>
            <a:p>
              <a:pPr marL="0" marR="0" lvl="0" indent="0" algn="l" rtl="0">
                <a:lnSpc>
                  <a:spcPct val="110000"/>
                </a:lnSpc>
                <a:spcBef>
                  <a:spcPts val="0"/>
                </a:spcBef>
                <a:spcAft>
                  <a:spcPts val="0"/>
                </a:spcAft>
                <a:buClr>
                  <a:srgbClr val="000000"/>
                </a:buClr>
                <a:buSzPts val="1000"/>
                <a:buFont typeface="Arial"/>
                <a:buNone/>
              </a:pPr>
              <a:r>
                <a:rPr lang="ja-JP" sz="1000" b="0" i="0" u="none" strike="noStrike" cap="none">
                  <a:solidFill>
                    <a:srgbClr val="000000"/>
                  </a:solidFill>
                  <a:latin typeface="Meiryo"/>
                  <a:ea typeface="Meiryo"/>
                  <a:cs typeface="Meiryo"/>
                  <a:sym typeface="Meiryo"/>
                </a:rPr>
                <a:t>　</a:t>
              </a:r>
              <a:r>
                <a:rPr lang="ja-JP" sz="1000" b="0" i="0" u="none" strike="noStrike" cap="none">
                  <a:solidFill>
                    <a:schemeClr val="dk1"/>
                  </a:solidFill>
                  <a:latin typeface="Meiryo"/>
                  <a:ea typeface="Meiryo"/>
                  <a:cs typeface="Meiryo"/>
                  <a:sym typeface="Meiryo"/>
                </a:rPr>
                <a:t>※ 2024年3月末時点 「SSL Survey by Hosting Country」より</a:t>
              </a:r>
              <a:endParaRPr sz="1400" b="0" i="0" u="none" strike="noStrike" cap="none">
                <a:solidFill>
                  <a:srgbClr val="000000"/>
                </a:solidFill>
                <a:latin typeface="Meiryo"/>
                <a:ea typeface="Meiryo"/>
                <a:cs typeface="Meiryo"/>
                <a:sym typeface="Meiryo"/>
              </a:endParaRPr>
            </a:p>
          </p:txBody>
        </p:sp>
        <p:sp>
          <p:nvSpPr>
            <p:cNvPr id="1132" name="Google Shape;92;p7"/>
            <p:cNvSpPr txBox="1"/>
            <p:nvPr/>
          </p:nvSpPr>
          <p:spPr>
            <a:xfrm>
              <a:off x="5578894" y="5624539"/>
              <a:ext cx="4761600" cy="34500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000000"/>
                </a:buClr>
                <a:buSzPts val="1000"/>
                <a:buFont typeface="Arial"/>
                <a:buNone/>
              </a:pPr>
              <a:r>
                <a:rPr lang="ja-JP" sz="1000" b="0" i="0" u="none" strike="noStrike" cap="none">
                  <a:solidFill>
                    <a:srgbClr val="000000"/>
                  </a:solidFill>
                  <a:latin typeface="Meiryo"/>
                  <a:ea typeface="Meiryo"/>
                  <a:cs typeface="Meiryo"/>
                  <a:sym typeface="Meiryo"/>
                </a:rPr>
                <a:t>• 提供実績2</a:t>
              </a:r>
              <a:r>
                <a:rPr lang="ja-JP" sz="1000" b="0" i="0" u="none" strike="noStrike" cap="none">
                  <a:solidFill>
                    <a:schemeClr val="dk1"/>
                  </a:solidFill>
                  <a:latin typeface="Meiryo"/>
                  <a:ea typeface="Meiryo"/>
                  <a:cs typeface="Meiryo"/>
                  <a:sym typeface="Meiryo"/>
                </a:rPr>
                <a:t>9</a:t>
              </a:r>
              <a:r>
                <a:rPr lang="ja-JP" sz="1000" b="0" i="0" u="none" strike="noStrike" cap="none">
                  <a:solidFill>
                    <a:srgbClr val="000000"/>
                  </a:solidFill>
                  <a:latin typeface="Meiryo"/>
                  <a:ea typeface="Meiryo"/>
                  <a:cs typeface="Meiryo"/>
                  <a:sym typeface="Meiryo"/>
                </a:rPr>
                <a:t>年</a:t>
              </a:r>
              <a:endParaRPr sz="1000" b="0" i="0" u="none" strike="noStrike" cap="none">
                <a:solidFill>
                  <a:srgbClr val="000000"/>
                </a:solidFill>
                <a:latin typeface="Meiryo"/>
                <a:ea typeface="Meiryo"/>
                <a:cs typeface="Meiryo"/>
                <a:sym typeface="Meiryo"/>
              </a:endParaRPr>
            </a:p>
            <a:p>
              <a:pPr marL="0" marR="0" lvl="0" indent="0" algn="l" rtl="0">
                <a:lnSpc>
                  <a:spcPct val="110000"/>
                </a:lnSpc>
                <a:spcBef>
                  <a:spcPts val="0"/>
                </a:spcBef>
                <a:spcAft>
                  <a:spcPts val="0"/>
                </a:spcAft>
                <a:buClr>
                  <a:srgbClr val="000000"/>
                </a:buClr>
                <a:buSzPts val="1000"/>
                <a:buFont typeface="Arial"/>
                <a:buNone/>
              </a:pPr>
              <a:r>
                <a:rPr lang="ja-JP" sz="1000" b="0" i="0" u="none" strike="noStrike" cap="none">
                  <a:solidFill>
                    <a:srgbClr val="000000"/>
                  </a:solidFill>
                  <a:latin typeface="Meiryo"/>
                  <a:ea typeface="Meiryo"/>
                  <a:cs typeface="Meiryo"/>
                  <a:sym typeface="Meiryo"/>
                </a:rPr>
                <a:t>• </a:t>
              </a:r>
              <a:r>
                <a:rPr lang="ja-JP" sz="1000" b="0" i="0" u="none" strike="noStrike" cap="none">
                  <a:solidFill>
                    <a:schemeClr val="dk1"/>
                  </a:solidFill>
                  <a:latin typeface="Meiryo"/>
                  <a:ea typeface="Meiryo"/>
                  <a:cs typeface="Meiryo"/>
                  <a:sym typeface="Meiryo"/>
                </a:rPr>
                <a:t>クラウドインフラサービス販売パートナー数 約5,800社 (2023年12月末時点)</a:t>
              </a:r>
              <a:endParaRPr sz="1000" b="0" i="0" u="none" strike="noStrike" cap="none">
                <a:solidFill>
                  <a:srgbClr val="000000"/>
                </a:solidFill>
                <a:latin typeface="Meiryo"/>
                <a:ea typeface="Meiryo"/>
                <a:cs typeface="Meiryo"/>
                <a:sym typeface="Meiryo"/>
              </a:endParaRPr>
            </a:p>
          </p:txBody>
        </p:sp>
      </p:grpSp>
      <p:sp>
        <p:nvSpPr>
          <p:cNvPr id="1133" name="Google Shape;93;p7"/>
          <p:cNvSpPr txBox="1"/>
          <p:nvPr/>
        </p:nvSpPr>
        <p:spPr>
          <a:xfrm>
            <a:off x="3394999" y="1445212"/>
            <a:ext cx="1803600" cy="2256988"/>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200"/>
              <a:buFont typeface="Arial"/>
              <a:buNone/>
            </a:pPr>
            <a:r>
              <a:rPr lang="ja-JP" sz="1200" b="1" i="0" u="none" strike="noStrike" cap="none">
                <a:solidFill>
                  <a:srgbClr val="000000"/>
                </a:solidFill>
                <a:latin typeface="Meiryo"/>
                <a:ea typeface="Meiryo"/>
                <a:cs typeface="Meiryo"/>
                <a:sym typeface="Meiryo"/>
              </a:rPr>
              <a:t>本社所在地</a:t>
            </a:r>
            <a:endParaRPr sz="1400" b="0" i="0" u="none" strike="noStrike" cap="none">
              <a:solidFill>
                <a:srgbClr val="000000"/>
              </a:solidFill>
              <a:latin typeface="Meiryo"/>
              <a:ea typeface="Meiryo"/>
              <a:cs typeface="Meiryo"/>
              <a:sym typeface="Meiryo"/>
            </a:endParaRPr>
          </a:p>
          <a:p>
            <a:pPr marL="0" marR="0" lvl="0" indent="0" algn="l" rtl="0">
              <a:lnSpc>
                <a:spcPct val="120000"/>
              </a:lnSpc>
              <a:spcBef>
                <a:spcPts val="200"/>
              </a:spcBef>
              <a:spcAft>
                <a:spcPts val="0"/>
              </a:spcAft>
              <a:buClr>
                <a:srgbClr val="000000"/>
              </a:buClr>
              <a:buSzPts val="1200"/>
              <a:buFont typeface="Arial"/>
              <a:buNone/>
            </a:pPr>
            <a:r>
              <a:rPr lang="ja-JP" sz="1200" b="1" i="0" u="none" strike="noStrike" cap="none">
                <a:solidFill>
                  <a:srgbClr val="000000"/>
                </a:solidFill>
                <a:latin typeface="Meiryo"/>
                <a:ea typeface="Meiryo"/>
                <a:cs typeface="Meiryo"/>
                <a:sym typeface="Meiryo"/>
              </a:rPr>
              <a:t>事業内容</a:t>
            </a:r>
            <a:endParaRPr sz="1400" b="0" i="0" u="none" strike="noStrike" cap="none">
              <a:solidFill>
                <a:srgbClr val="000000"/>
              </a:solidFill>
              <a:latin typeface="Meiryo"/>
              <a:ea typeface="Meiryo"/>
              <a:cs typeface="Meiryo"/>
              <a:sym typeface="Meiryo"/>
            </a:endParaRPr>
          </a:p>
          <a:p>
            <a:pPr marL="0" marR="0" lvl="0" indent="0" algn="l" rtl="0">
              <a:lnSpc>
                <a:spcPct val="120000"/>
              </a:lnSpc>
              <a:spcBef>
                <a:spcPts val="200"/>
              </a:spcBef>
              <a:spcAft>
                <a:spcPts val="0"/>
              </a:spcAft>
              <a:buClr>
                <a:srgbClr val="000000"/>
              </a:buClr>
              <a:buSzPts val="1200"/>
              <a:buFont typeface="Arial"/>
              <a:buNone/>
            </a:pPr>
            <a:endParaRPr sz="1200" b="1" i="0" u="none" strike="noStrike" cap="none">
              <a:solidFill>
                <a:srgbClr val="000000"/>
              </a:solidFill>
              <a:latin typeface="Meiryo"/>
              <a:ea typeface="Meiryo"/>
              <a:cs typeface="Meiryo"/>
              <a:sym typeface="Meiryo"/>
            </a:endParaRPr>
          </a:p>
          <a:p>
            <a:pPr marL="0" marR="0" lvl="0" indent="0" algn="l" rtl="0">
              <a:lnSpc>
                <a:spcPct val="120000"/>
              </a:lnSpc>
              <a:spcBef>
                <a:spcPts val="200"/>
              </a:spcBef>
              <a:spcAft>
                <a:spcPts val="0"/>
              </a:spcAft>
              <a:buClr>
                <a:srgbClr val="000000"/>
              </a:buClr>
              <a:buSzPts val="1200"/>
              <a:buFont typeface="Arial"/>
              <a:buNone/>
            </a:pPr>
            <a:r>
              <a:rPr lang="ja-JP" sz="1200" b="1" i="0" u="none" strike="noStrike" cap="none">
                <a:solidFill>
                  <a:srgbClr val="000000"/>
                </a:solidFill>
                <a:latin typeface="Meiryo"/>
                <a:ea typeface="Meiryo"/>
                <a:cs typeface="Meiryo"/>
                <a:sym typeface="Meiryo"/>
              </a:rPr>
              <a:t>代表者名</a:t>
            </a:r>
            <a:endParaRPr sz="1400" b="0" i="0" u="none" strike="noStrike" cap="none">
              <a:solidFill>
                <a:srgbClr val="000000"/>
              </a:solidFill>
              <a:latin typeface="Meiryo"/>
              <a:ea typeface="Meiryo"/>
              <a:cs typeface="Meiryo"/>
              <a:sym typeface="Meiryo"/>
            </a:endParaRPr>
          </a:p>
          <a:p>
            <a:pPr marL="0" marR="0" lvl="0" indent="0" algn="l" rtl="0">
              <a:lnSpc>
                <a:spcPct val="120000"/>
              </a:lnSpc>
              <a:spcBef>
                <a:spcPts val="200"/>
              </a:spcBef>
              <a:spcAft>
                <a:spcPts val="0"/>
              </a:spcAft>
              <a:buClr>
                <a:srgbClr val="000000"/>
              </a:buClr>
              <a:buSzPts val="1200"/>
              <a:buFont typeface="Arial"/>
              <a:buNone/>
            </a:pPr>
            <a:r>
              <a:rPr lang="ja-JP" sz="1200" b="1" i="0" u="none" strike="noStrike" cap="none">
                <a:solidFill>
                  <a:srgbClr val="000000"/>
                </a:solidFill>
                <a:latin typeface="Meiryo"/>
                <a:ea typeface="Meiryo"/>
                <a:cs typeface="Meiryo"/>
                <a:sym typeface="Meiryo"/>
              </a:rPr>
              <a:t>設立</a:t>
            </a:r>
            <a:endParaRPr sz="1400" b="0" i="0" u="none" strike="noStrike" cap="none">
              <a:solidFill>
                <a:srgbClr val="000000"/>
              </a:solidFill>
              <a:latin typeface="Meiryo"/>
              <a:ea typeface="Meiryo"/>
              <a:cs typeface="Meiryo"/>
              <a:sym typeface="Meiryo"/>
            </a:endParaRPr>
          </a:p>
          <a:p>
            <a:pPr marL="0" marR="0" lvl="0" indent="0" algn="l" rtl="0">
              <a:lnSpc>
                <a:spcPct val="120000"/>
              </a:lnSpc>
              <a:spcBef>
                <a:spcPts val="200"/>
              </a:spcBef>
              <a:spcAft>
                <a:spcPts val="0"/>
              </a:spcAft>
              <a:buClr>
                <a:srgbClr val="000000"/>
              </a:buClr>
              <a:buSzPts val="1200"/>
              <a:buFont typeface="Arial"/>
              <a:buNone/>
            </a:pPr>
            <a:r>
              <a:rPr lang="ja-JP" sz="1200" b="1" i="0" u="none" strike="noStrike" cap="none">
                <a:solidFill>
                  <a:srgbClr val="000000"/>
                </a:solidFill>
                <a:latin typeface="Meiryo"/>
                <a:ea typeface="Meiryo"/>
                <a:cs typeface="Meiryo"/>
                <a:sym typeface="Meiryo"/>
              </a:rPr>
              <a:t>資本金</a:t>
            </a:r>
            <a:endParaRPr sz="1400" b="0" i="0" u="none" strike="noStrike" cap="none">
              <a:solidFill>
                <a:srgbClr val="000000"/>
              </a:solidFill>
              <a:latin typeface="Meiryo"/>
              <a:ea typeface="Meiryo"/>
              <a:cs typeface="Meiryo"/>
              <a:sym typeface="Meiryo"/>
            </a:endParaRPr>
          </a:p>
          <a:p>
            <a:pPr marL="0" marR="0" lvl="0" indent="0" algn="l" rtl="0">
              <a:lnSpc>
                <a:spcPct val="120000"/>
              </a:lnSpc>
              <a:spcBef>
                <a:spcPts val="200"/>
              </a:spcBef>
              <a:spcAft>
                <a:spcPts val="0"/>
              </a:spcAft>
              <a:buClr>
                <a:srgbClr val="000000"/>
              </a:buClr>
              <a:buSzPts val="1200"/>
              <a:buFont typeface="Arial"/>
              <a:buNone/>
            </a:pPr>
            <a:r>
              <a:rPr lang="ja-JP" sz="1200" b="1" i="0" u="none" strike="noStrike" cap="none">
                <a:solidFill>
                  <a:srgbClr val="000000"/>
                </a:solidFill>
                <a:latin typeface="Meiryo"/>
                <a:ea typeface="Meiryo"/>
                <a:cs typeface="Meiryo"/>
                <a:sym typeface="Meiryo"/>
              </a:rPr>
              <a:t>上場区分</a:t>
            </a:r>
            <a:endParaRPr sz="1200" b="1" i="0" u="none" strike="noStrike" cap="none">
              <a:solidFill>
                <a:srgbClr val="000000"/>
              </a:solidFill>
              <a:latin typeface="Meiryo"/>
              <a:ea typeface="Meiryo"/>
              <a:cs typeface="Meiryo"/>
              <a:sym typeface="Meiryo"/>
            </a:endParaRPr>
          </a:p>
          <a:p>
            <a:pPr marL="0" marR="0" lvl="0" indent="0" algn="l" rtl="0">
              <a:lnSpc>
                <a:spcPct val="115000"/>
              </a:lnSpc>
              <a:spcBef>
                <a:spcPts val="0"/>
              </a:spcBef>
              <a:spcAft>
                <a:spcPts val="0"/>
              </a:spcAft>
              <a:buClr>
                <a:srgbClr val="000000"/>
              </a:buClr>
              <a:buSzPts val="1200"/>
              <a:buFont typeface="Arial"/>
              <a:buNone/>
            </a:pPr>
            <a:r>
              <a:rPr lang="ja-JP" sz="1200" b="1" i="0" u="none" strike="noStrike" cap="none">
                <a:solidFill>
                  <a:schemeClr val="dk1"/>
                </a:solidFill>
                <a:latin typeface="Meiryo"/>
                <a:ea typeface="Meiryo"/>
                <a:cs typeface="Meiryo"/>
                <a:sym typeface="Meiryo"/>
              </a:rPr>
              <a:t>連結従業員数</a:t>
            </a:r>
            <a:endParaRPr sz="1500" b="1" i="0" u="none" strike="noStrike" cap="none">
              <a:solidFill>
                <a:schemeClr val="dk1"/>
              </a:solidFill>
              <a:latin typeface="Meiryo"/>
              <a:ea typeface="Meiryo"/>
              <a:cs typeface="Meiryo"/>
              <a:sym typeface="Meiryo"/>
            </a:endParaRPr>
          </a:p>
          <a:p>
            <a:pPr marL="0" marR="0" lvl="0" indent="0" algn="l" rtl="0">
              <a:lnSpc>
                <a:spcPct val="120000"/>
              </a:lnSpc>
              <a:spcBef>
                <a:spcPts val="200"/>
              </a:spcBef>
              <a:spcAft>
                <a:spcPts val="0"/>
              </a:spcAft>
              <a:buClr>
                <a:srgbClr val="000000"/>
              </a:buClr>
              <a:buSzPts val="1200"/>
              <a:buFont typeface="Arial"/>
              <a:buNone/>
            </a:pPr>
            <a:r>
              <a:rPr lang="ja-JP" sz="1200" b="1" i="0" u="none" strike="noStrike" cap="none">
                <a:solidFill>
                  <a:srgbClr val="000000"/>
                </a:solidFill>
                <a:latin typeface="Meiryo"/>
                <a:ea typeface="Meiryo"/>
                <a:cs typeface="Meiryo"/>
                <a:sym typeface="Meiryo"/>
              </a:rPr>
              <a:t>加盟団体（抜粋）</a:t>
            </a:r>
            <a:endParaRPr sz="1400" b="0" i="0" u="none" strike="noStrike" cap="none">
              <a:solidFill>
                <a:srgbClr val="000000"/>
              </a:solidFill>
              <a:latin typeface="Meiryo"/>
              <a:ea typeface="Meiryo"/>
              <a:cs typeface="Meiryo"/>
              <a:sym typeface="Meiryo"/>
            </a:endParaRPr>
          </a:p>
        </p:txBody>
      </p:sp>
      <p:grpSp>
        <p:nvGrpSpPr>
          <p:cNvPr id="1134" name="Google Shape;94;p7"/>
          <p:cNvGrpSpPr/>
          <p:nvPr/>
        </p:nvGrpSpPr>
        <p:grpSpPr>
          <a:xfrm>
            <a:off x="10282825" y="5044189"/>
            <a:ext cx="1546025" cy="1271913"/>
            <a:chOff x="10627220" y="3180516"/>
            <a:chExt cx="2019627" cy="1661545"/>
          </a:xfrm>
        </p:grpSpPr>
        <p:pic>
          <p:nvPicPr>
            <p:cNvPr id="1135" name="Google Shape;95;p7" descr="SOC2(Service Organization Control Type 2)"/>
            <p:cNvPicPr preferRelativeResize="0"/>
            <p:nvPr/>
          </p:nvPicPr>
          <p:blipFill>
            <a:blip r:embed="rId3"/>
            <a:stretch>
              <a:fillRect/>
            </a:stretch>
          </p:blipFill>
          <p:spPr>
            <a:xfrm>
              <a:off x="11844822" y="3188873"/>
              <a:ext cx="787076" cy="781829"/>
            </a:xfrm>
            <a:prstGeom prst="rect">
              <a:avLst/>
            </a:prstGeom>
            <a:noFill/>
            <a:ln>
              <a:noFill/>
            </a:ln>
          </p:spPr>
        </p:pic>
        <p:pic>
          <p:nvPicPr>
            <p:cNvPr id="1136" name="Google Shape;96;p7" descr="ISO/IEC 27017:2015"/>
            <p:cNvPicPr preferRelativeResize="0"/>
            <p:nvPr/>
          </p:nvPicPr>
          <p:blipFill>
            <a:blip r:embed="rId4"/>
            <a:stretch>
              <a:fillRect/>
            </a:stretch>
          </p:blipFill>
          <p:spPr>
            <a:xfrm>
              <a:off x="10712661" y="3180516"/>
              <a:ext cx="798546" cy="798546"/>
            </a:xfrm>
            <a:prstGeom prst="rect">
              <a:avLst/>
            </a:prstGeom>
            <a:noFill/>
            <a:ln>
              <a:noFill/>
            </a:ln>
          </p:spPr>
        </p:pic>
        <p:pic>
          <p:nvPicPr>
            <p:cNvPr id="1137" name="Google Shape;97;p7" descr="文字が書かれている&#10;&#10;自動的に生成された説明"/>
            <p:cNvPicPr preferRelativeResize="0"/>
            <p:nvPr/>
          </p:nvPicPr>
          <p:blipFill>
            <a:blip r:embed="rId5"/>
            <a:stretch>
              <a:fillRect/>
            </a:stretch>
          </p:blipFill>
          <p:spPr>
            <a:xfrm>
              <a:off x="11868158" y="4056164"/>
              <a:ext cx="778689" cy="785897"/>
            </a:xfrm>
            <a:prstGeom prst="rect">
              <a:avLst/>
            </a:prstGeom>
            <a:noFill/>
            <a:ln>
              <a:noFill/>
            </a:ln>
          </p:spPr>
        </p:pic>
        <p:grpSp>
          <p:nvGrpSpPr>
            <p:cNvPr id="1138" name="Google Shape;98;p7"/>
            <p:cNvGrpSpPr/>
            <p:nvPr/>
          </p:nvGrpSpPr>
          <p:grpSpPr>
            <a:xfrm>
              <a:off x="10627220" y="4303319"/>
              <a:ext cx="1029884" cy="291564"/>
              <a:chOff x="-91681" y="-1421487"/>
              <a:chExt cx="9159900" cy="2593200"/>
            </a:xfrm>
          </p:grpSpPr>
          <p:sp>
            <p:nvSpPr>
              <p:cNvPr id="1139" name="Google Shape;99;p7"/>
              <p:cNvSpPr/>
              <p:nvPr/>
            </p:nvSpPr>
            <p:spPr>
              <a:xfrm>
                <a:off x="-91681" y="-1421487"/>
                <a:ext cx="9159900" cy="2593200"/>
              </a:xfrm>
              <a:prstGeom prst="rect">
                <a:avLst/>
              </a:prstGeom>
              <a:solidFill>
                <a:srgbClr val="2227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eiryo"/>
                  <a:ea typeface="Meiryo"/>
                  <a:cs typeface="Meiryo"/>
                  <a:sym typeface="Meiryo"/>
                </a:endParaRPr>
              </a:p>
            </p:txBody>
          </p:sp>
          <p:pic>
            <p:nvPicPr>
              <p:cNvPr id="1140" name="Google Shape;100;p7" descr="Portal Logo"/>
              <p:cNvPicPr preferRelativeResize="0"/>
              <p:nvPr/>
            </p:nvPicPr>
            <p:blipFill>
              <a:blip r:embed="rId6"/>
              <a:stretch>
                <a:fillRect/>
              </a:stretch>
            </p:blipFill>
            <p:spPr>
              <a:xfrm>
                <a:off x="380303" y="-953408"/>
                <a:ext cx="8166102" cy="1638304"/>
              </a:xfrm>
              <a:prstGeom prst="rect">
                <a:avLst/>
              </a:prstGeom>
              <a:noFill/>
              <a:ln>
                <a:noFill/>
              </a:ln>
            </p:spPr>
          </p:pic>
        </p:grpSp>
      </p:grpSp>
      <p:sp>
        <p:nvSpPr>
          <p:cNvPr id="1141" name="Google Shape;101;p7"/>
          <p:cNvSpPr txBox="1"/>
          <p:nvPr/>
        </p:nvSpPr>
        <p:spPr>
          <a:xfrm>
            <a:off x="10174103" y="4488083"/>
            <a:ext cx="1803600"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01D32"/>
                </a:solidFill>
                <a:latin typeface="Meiryo"/>
                <a:ea typeface="Meiryo"/>
                <a:cs typeface="Meiryo"/>
                <a:sym typeface="Meiryo"/>
              </a:rPr>
              <a:t>電子印鑑GMOサインで</a:t>
            </a:r>
            <a:endParaRPr sz="1000" b="1" i="0" u="none" strike="noStrike" cap="none">
              <a:solidFill>
                <a:srgbClr val="101D32"/>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01D32"/>
                </a:solidFill>
                <a:latin typeface="Meiryo"/>
                <a:ea typeface="Meiryo"/>
                <a:cs typeface="Meiryo"/>
                <a:sym typeface="Meiryo"/>
              </a:rPr>
              <a:t>取得済みの認証</a:t>
            </a:r>
            <a:endParaRPr sz="1200" b="0" i="0" u="none" strike="noStrike" cap="none">
              <a:solidFill>
                <a:srgbClr val="000000"/>
              </a:solidFill>
              <a:latin typeface="Meiryo"/>
              <a:ea typeface="Meiryo"/>
              <a:cs typeface="Meiryo"/>
              <a:sym typeface="Meiry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47" name="Google Shape;107;p8"/>
          <p:cNvSpPr txBox="1">
            <a:spLocks noGrp="1"/>
          </p:cNvSpPr>
          <p:nvPr>
            <p:ph type="ctrTitle"/>
          </p:nvPr>
        </p:nvSpPr>
        <p:spPr>
          <a:xfrm>
            <a:off x="756000" y="2457000"/>
            <a:ext cx="7920000" cy="1944000"/>
          </a:xfrm>
          <a:prstGeom prst="rect">
            <a:avLst/>
          </a:prstGeom>
          <a:noFill/>
          <a:ln>
            <a:noFill/>
          </a:ln>
        </p:spPr>
        <p:txBody>
          <a:bodyPr spcFirstLastPara="1" wrap="square" lIns="91425" tIns="45700" rIns="91425" bIns="45700" anchor="ctr" anchorCtr="0">
            <a:noAutofit/>
          </a:bodyPr>
          <a:lstStyle/>
          <a:p>
            <a:pPr marL="0" marR="0" lvl="0" indent="0" algn="l" rtl="0">
              <a:lnSpc>
                <a:spcPct val="110000"/>
              </a:lnSpc>
              <a:spcBef>
                <a:spcPts val="0"/>
              </a:spcBef>
              <a:spcAft>
                <a:spcPts val="0"/>
              </a:spcAft>
              <a:buClr>
                <a:schemeClr val="dk1"/>
              </a:buClr>
              <a:buSzPts val="4400"/>
              <a:buFont typeface="Arial"/>
              <a:buNone/>
            </a:pPr>
            <a:r>
              <a:rPr lang="ja-JP"/>
              <a:t>電子契約とは</a:t>
            </a:r>
            <a:endParaRPr/>
          </a:p>
        </p:txBody>
      </p:sp>
      <p:sp>
        <p:nvSpPr>
          <p:cNvPr id="1148" name="Google Shape;108;p8"/>
          <p:cNvSpPr txBox="1"/>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88898D"/>
                </a:solidFill>
                <a:latin typeface="Meiryo"/>
                <a:ea typeface="Meiryo"/>
                <a:cs typeface="Meiryo"/>
                <a:sym typeface="Meiryo"/>
              </a:rPr>
              <a:t>8</a:t>
            </a:fld>
            <a:endParaRPr sz="1200" b="0" i="0" u="none" strike="noStrike" cap="none">
              <a:solidFill>
                <a:srgbClr val="88898D"/>
              </a:solidFill>
              <a:latin typeface="Meiryo"/>
              <a:ea typeface="Meiryo"/>
              <a:cs typeface="Meiryo"/>
              <a:sym typeface="Meiry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54" name="Google Shape;114;p9"/>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ja-JP"/>
              <a:t>電子契約の主なメリット</a:t>
            </a:r>
            <a:endParaRPr/>
          </a:p>
        </p:txBody>
      </p:sp>
      <p:sp>
        <p:nvSpPr>
          <p:cNvPr id="1155" name="Google Shape;115;p9"/>
          <p:cNvSpPr/>
          <p:nvPr/>
        </p:nvSpPr>
        <p:spPr>
          <a:xfrm>
            <a:off x="7492428" y="1103061"/>
            <a:ext cx="2375737" cy="1418273"/>
          </a:xfrm>
          <a:prstGeom prst="roundRect">
            <a:avLst>
              <a:gd name="adj" fmla="val 8164"/>
            </a:avLst>
          </a:prstGeom>
          <a:solidFill>
            <a:schemeClr val="lt1"/>
          </a:solid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sp>
        <p:nvSpPr>
          <p:cNvPr id="1156" name="Google Shape;116;p9"/>
          <p:cNvSpPr/>
          <p:nvPr/>
        </p:nvSpPr>
        <p:spPr>
          <a:xfrm>
            <a:off x="2463414" y="1940186"/>
            <a:ext cx="2047499" cy="36929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chemeClr val="dk1"/>
                </a:solidFill>
                <a:latin typeface="Meiryo"/>
                <a:ea typeface="Meiryo"/>
                <a:cs typeface="Meiryo"/>
                <a:sym typeface="Meiryo"/>
              </a:rPr>
              <a:t>締結コストを削減</a:t>
            </a:r>
            <a:endParaRPr sz="1600" b="0" i="0" u="none" strike="noStrike" cap="none">
              <a:solidFill>
                <a:schemeClr val="dk1"/>
              </a:solidFill>
              <a:latin typeface="Meiryo"/>
              <a:ea typeface="Meiryo"/>
              <a:cs typeface="Meiryo"/>
              <a:sym typeface="Meiryo"/>
            </a:endParaRPr>
          </a:p>
        </p:txBody>
      </p:sp>
      <p:sp>
        <p:nvSpPr>
          <p:cNvPr id="1157" name="Google Shape;117;p9"/>
          <p:cNvSpPr/>
          <p:nvPr/>
        </p:nvSpPr>
        <p:spPr>
          <a:xfrm>
            <a:off x="5072251" y="1933168"/>
            <a:ext cx="2047499" cy="36929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chemeClr val="dk1"/>
                </a:solidFill>
                <a:latin typeface="Meiryo"/>
                <a:ea typeface="Meiryo"/>
                <a:cs typeface="Meiryo"/>
                <a:sym typeface="Meiryo"/>
              </a:rPr>
              <a:t>締結手続の高速化</a:t>
            </a:r>
            <a:endParaRPr sz="1600" b="0" i="0" u="none" strike="noStrike" cap="none">
              <a:solidFill>
                <a:schemeClr val="dk1"/>
              </a:solidFill>
              <a:latin typeface="Meiryo"/>
              <a:ea typeface="Meiryo"/>
              <a:cs typeface="Meiryo"/>
              <a:sym typeface="Meiryo"/>
            </a:endParaRPr>
          </a:p>
        </p:txBody>
      </p:sp>
      <p:sp>
        <p:nvSpPr>
          <p:cNvPr id="1158" name="Google Shape;118;p9"/>
          <p:cNvSpPr/>
          <p:nvPr/>
        </p:nvSpPr>
        <p:spPr>
          <a:xfrm>
            <a:off x="7557438" y="1818245"/>
            <a:ext cx="2243995" cy="64629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chemeClr val="dk1"/>
                </a:solidFill>
                <a:latin typeface="Meiryo"/>
                <a:ea typeface="Meiryo"/>
                <a:cs typeface="Meiryo"/>
                <a:sym typeface="Meiryo"/>
              </a:rPr>
              <a:t>ガバナンス</a:t>
            </a:r>
            <a:endParaRPr sz="1800" b="1"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chemeClr val="dk1"/>
                </a:solidFill>
                <a:latin typeface="Meiryo"/>
                <a:ea typeface="Meiryo"/>
                <a:cs typeface="Meiryo"/>
                <a:sym typeface="Meiryo"/>
              </a:rPr>
              <a:t>（内部統制）強化</a:t>
            </a:r>
            <a:endParaRPr sz="1600" b="0" i="0" u="none" strike="noStrike" cap="none">
              <a:solidFill>
                <a:schemeClr val="dk1"/>
              </a:solidFill>
              <a:latin typeface="Meiryo"/>
              <a:ea typeface="Meiryo"/>
              <a:cs typeface="Meiryo"/>
              <a:sym typeface="Meiryo"/>
            </a:endParaRPr>
          </a:p>
        </p:txBody>
      </p:sp>
      <p:sp>
        <p:nvSpPr>
          <p:cNvPr id="1159" name="Google Shape;119;p9"/>
          <p:cNvSpPr txBox="1"/>
          <p:nvPr/>
        </p:nvSpPr>
        <p:spPr>
          <a:xfrm>
            <a:off x="2282024" y="1205957"/>
            <a:ext cx="2340001" cy="400069"/>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1" i="0" u="none" strike="noStrike" cap="none">
                <a:solidFill>
                  <a:schemeClr val="accent1"/>
                </a:solidFill>
                <a:latin typeface="Meiryo"/>
                <a:ea typeface="Meiryo"/>
                <a:cs typeface="Meiryo"/>
                <a:sym typeface="Meiryo"/>
              </a:rPr>
              <a:t>1</a:t>
            </a:r>
            <a:endParaRPr sz="2000" b="1" i="0" u="none" strike="noStrike" cap="none">
              <a:solidFill>
                <a:schemeClr val="accent1"/>
              </a:solidFill>
              <a:latin typeface="Meiryo"/>
              <a:ea typeface="Meiryo"/>
              <a:cs typeface="Meiryo"/>
              <a:sym typeface="Meiryo"/>
            </a:endParaRPr>
          </a:p>
        </p:txBody>
      </p:sp>
      <p:cxnSp>
        <p:nvCxnSpPr>
          <p:cNvPr id="1160" name="Google Shape;120;p9"/>
          <p:cNvCxnSpPr/>
          <p:nvPr/>
        </p:nvCxnSpPr>
        <p:spPr>
          <a:xfrm>
            <a:off x="2428270" y="1683374"/>
            <a:ext cx="2047500" cy="0"/>
          </a:xfrm>
          <a:prstGeom prst="straightConnector1">
            <a:avLst/>
          </a:prstGeom>
          <a:noFill/>
          <a:ln w="28575" cap="flat" cmpd="sng">
            <a:solidFill>
              <a:schemeClr val="accent2"/>
            </a:solidFill>
            <a:prstDash val="solid"/>
            <a:miter lim="800000"/>
            <a:headEnd type="none" w="sm" len="sm"/>
            <a:tailEnd type="none" w="sm" len="sm"/>
          </a:ln>
        </p:spPr>
      </p:cxnSp>
      <p:sp>
        <p:nvSpPr>
          <p:cNvPr id="1161" name="Google Shape;121;p9"/>
          <p:cNvSpPr txBox="1"/>
          <p:nvPr/>
        </p:nvSpPr>
        <p:spPr>
          <a:xfrm>
            <a:off x="5643301" y="1205957"/>
            <a:ext cx="874783" cy="400069"/>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1" i="0" u="none" strike="noStrike" cap="none">
                <a:solidFill>
                  <a:schemeClr val="accent1"/>
                </a:solidFill>
                <a:latin typeface="Meiryo"/>
                <a:ea typeface="Meiryo"/>
                <a:cs typeface="Meiryo"/>
                <a:sym typeface="Meiryo"/>
              </a:rPr>
              <a:t>2</a:t>
            </a:r>
            <a:endParaRPr sz="2000" b="1" i="0" u="none" strike="noStrike" cap="none">
              <a:solidFill>
                <a:schemeClr val="accent1"/>
              </a:solidFill>
              <a:latin typeface="Meiryo"/>
              <a:ea typeface="Meiryo"/>
              <a:cs typeface="Meiryo"/>
              <a:sym typeface="Meiryo"/>
            </a:endParaRPr>
          </a:p>
        </p:txBody>
      </p:sp>
      <p:cxnSp>
        <p:nvCxnSpPr>
          <p:cNvPr id="1162" name="Google Shape;122;p9"/>
          <p:cNvCxnSpPr/>
          <p:nvPr/>
        </p:nvCxnSpPr>
        <p:spPr>
          <a:xfrm>
            <a:off x="5056938" y="1683374"/>
            <a:ext cx="2047500" cy="0"/>
          </a:xfrm>
          <a:prstGeom prst="straightConnector1">
            <a:avLst/>
          </a:prstGeom>
          <a:noFill/>
          <a:ln w="28575" cap="flat" cmpd="sng">
            <a:solidFill>
              <a:schemeClr val="accent2"/>
            </a:solidFill>
            <a:prstDash val="solid"/>
            <a:miter lim="800000"/>
            <a:headEnd type="none" w="sm" len="sm"/>
            <a:tailEnd type="none" w="sm" len="sm"/>
          </a:ln>
        </p:spPr>
      </p:cxnSp>
      <p:sp>
        <p:nvSpPr>
          <p:cNvPr id="1163" name="Google Shape;123;p9"/>
          <p:cNvSpPr txBox="1"/>
          <p:nvPr/>
        </p:nvSpPr>
        <p:spPr>
          <a:xfrm>
            <a:off x="7529756" y="1205957"/>
            <a:ext cx="2340001" cy="400069"/>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1" i="0" u="none" strike="noStrike" cap="none">
                <a:solidFill>
                  <a:schemeClr val="accent1"/>
                </a:solidFill>
                <a:latin typeface="Meiryo"/>
                <a:ea typeface="Meiryo"/>
                <a:cs typeface="Meiryo"/>
                <a:sym typeface="Meiryo"/>
              </a:rPr>
              <a:t>3</a:t>
            </a:r>
            <a:endParaRPr sz="2000" b="1" i="0" u="none" strike="noStrike" cap="none">
              <a:solidFill>
                <a:schemeClr val="accent1"/>
              </a:solidFill>
              <a:latin typeface="Meiryo"/>
              <a:ea typeface="Meiryo"/>
              <a:cs typeface="Meiryo"/>
              <a:sym typeface="Meiryo"/>
            </a:endParaRPr>
          </a:p>
        </p:txBody>
      </p:sp>
      <p:cxnSp>
        <p:nvCxnSpPr>
          <p:cNvPr id="1164" name="Google Shape;124;p9"/>
          <p:cNvCxnSpPr/>
          <p:nvPr/>
        </p:nvCxnSpPr>
        <p:spPr>
          <a:xfrm>
            <a:off x="7655682" y="1683374"/>
            <a:ext cx="2047500" cy="0"/>
          </a:xfrm>
          <a:prstGeom prst="straightConnector1">
            <a:avLst/>
          </a:prstGeom>
          <a:noFill/>
          <a:ln w="28575" cap="flat" cmpd="sng">
            <a:solidFill>
              <a:schemeClr val="accent2"/>
            </a:solidFill>
            <a:prstDash val="solid"/>
            <a:miter lim="800000"/>
            <a:headEnd type="none" w="sm" len="sm"/>
            <a:tailEnd type="none" w="sm" len="sm"/>
          </a:ln>
        </p:spPr>
      </p:cxnSp>
      <p:sp>
        <p:nvSpPr>
          <p:cNvPr id="1165" name="Google Shape;125;p9"/>
          <p:cNvSpPr/>
          <p:nvPr/>
        </p:nvSpPr>
        <p:spPr>
          <a:xfrm>
            <a:off x="2282024" y="1103061"/>
            <a:ext cx="2375737" cy="1418273"/>
          </a:xfrm>
          <a:prstGeom prst="roundRect">
            <a:avLst>
              <a:gd name="adj" fmla="val 8164"/>
            </a:avLst>
          </a:pr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sp>
        <p:nvSpPr>
          <p:cNvPr id="1166" name="Google Shape;126;p9"/>
          <p:cNvSpPr/>
          <p:nvPr/>
        </p:nvSpPr>
        <p:spPr>
          <a:xfrm>
            <a:off x="4901628" y="1103061"/>
            <a:ext cx="2375737" cy="1418273"/>
          </a:xfrm>
          <a:prstGeom prst="roundRect">
            <a:avLst>
              <a:gd name="adj" fmla="val 8164"/>
            </a:avLst>
          </a:pr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graphicFrame>
        <p:nvGraphicFramePr>
          <p:cNvPr id="1167" name="Google Shape;127;p9"/>
          <p:cNvGraphicFramePr/>
          <p:nvPr/>
        </p:nvGraphicFramePr>
        <p:xfrm>
          <a:off x="2302929" y="2771127"/>
          <a:ext cx="7586125" cy="3437125"/>
        </p:xfrm>
        <a:graphic>
          <a:graphicData uri="http://schemas.openxmlformats.org/drawingml/2006/table">
            <a:tbl>
              <a:tblPr>
                <a:noFill/>
                <a:tableStyleId>{91303510-90FA-4DD2-8E4E-16BFAE2112AF}</a:tableStyleId>
              </a:tblPr>
              <a:tblGrid>
                <a:gridCol w="1319250">
                  <a:extLst>
                    <a:ext uri="{9D8B030D-6E8A-4147-A177-3AD203B41FA5}"/>
                  </a:extLst>
                </a:gridCol>
                <a:gridCol w="3006475">
                  <a:extLst>
                    <a:ext uri="{9D8B030D-6E8A-4147-A177-3AD203B41FA5}"/>
                  </a:extLst>
                </a:gridCol>
                <a:gridCol w="3260400">
                  <a:extLst>
                    <a:ext uri="{9D8B030D-6E8A-4147-A177-3AD203B41FA5}"/>
                  </a:extLst>
                </a:gridCol>
              </a:tblGrid>
              <a:tr h="476125">
                <a:tc>
                  <a:txBody>
                    <a:bodyPr/>
                    <a:lstStyle/>
                    <a:p>
                      <a:pPr marL="0" marR="0" lvl="0" indent="0" algn="ctr" rtl="0">
                        <a:lnSpc>
                          <a:spcPct val="100000"/>
                        </a:lnSpc>
                        <a:spcBef>
                          <a:spcPts val="0"/>
                        </a:spcBef>
                        <a:spcAft>
                          <a:spcPts val="0"/>
                        </a:spcAft>
                        <a:buClr>
                          <a:srgbClr val="000000"/>
                        </a:buClr>
                        <a:buSzPts val="1800"/>
                        <a:buFont typeface="Arial"/>
                        <a:buNone/>
                      </a:pPr>
                      <a:endParaRPr sz="1800" b="1" u="none" strike="noStrike" cap="none">
                        <a:solidFill>
                          <a:schemeClr val="lt1"/>
                        </a:solidFill>
                        <a:latin typeface="Meiryo"/>
                        <a:ea typeface="Meiryo"/>
                        <a:cs typeface="Meiryo"/>
                        <a:sym typeface="Meiryo"/>
                      </a:endParaRPr>
                    </a:p>
                  </a:txBody>
                  <a:tcPr marL="68575" marR="68575" marT="34300" marB="34300" anchor="ctr">
                    <a:lnL w="9525" cap="flat" cmpd="sng">
                      <a:solidFill>
                        <a:srgbClr val="000000">
                          <a:alpha val="0"/>
                        </a:srgbClr>
                      </a:solidFill>
                      <a:prstDash val="solid"/>
                      <a:round/>
                      <a:headEnd type="none" w="sm" len="sm"/>
                      <a:tailEnd type="none" w="sm" len="sm"/>
                    </a:lnL>
                    <a:lnR w="12700" cap="flat" cmpd="sng">
                      <a:solidFill>
                        <a:srgbClr val="A5A5A5"/>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solidFill>
                            <a:schemeClr val="lt1"/>
                          </a:solidFill>
                          <a:latin typeface="Meiryo"/>
                          <a:ea typeface="Meiryo"/>
                          <a:cs typeface="Meiryo"/>
                          <a:sym typeface="Meiryo"/>
                        </a:rPr>
                        <a:t>紙の契約</a:t>
                      </a:r>
                      <a:endParaRPr sz="1800" b="1" u="none" strike="noStrike" cap="none">
                        <a:solidFill>
                          <a:schemeClr val="lt1"/>
                        </a:solidFill>
                        <a:latin typeface="Meiryo"/>
                        <a:ea typeface="Meiryo"/>
                        <a:cs typeface="Meiryo"/>
                        <a:sym typeface="Meiryo"/>
                      </a:endParaRPr>
                    </a:p>
                  </a:txBody>
                  <a:tcPr marL="68575" marR="68575" marT="34300" marB="3430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solidFill>
                            <a:schemeClr val="lt1"/>
                          </a:solidFill>
                          <a:latin typeface="Meiryo"/>
                          <a:ea typeface="Meiryo"/>
                          <a:cs typeface="Meiryo"/>
                          <a:sym typeface="Meiryo"/>
                        </a:rPr>
                        <a:t>電子契約</a:t>
                      </a:r>
                      <a:endParaRPr sz="1800" b="1" u="none" strike="noStrike" cap="none">
                        <a:solidFill>
                          <a:schemeClr val="lt1"/>
                        </a:solidFill>
                        <a:latin typeface="Meiryo"/>
                        <a:ea typeface="Meiryo"/>
                        <a:cs typeface="Meiryo"/>
                        <a:sym typeface="Meiryo"/>
                      </a:endParaRPr>
                    </a:p>
                  </a:txBody>
                  <a:tcPr marL="68575" marR="68575" marT="34300" marB="34300" anchor="ctr">
                    <a:lnL w="1270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extLst>
              </a:tr>
              <a:tr h="493500">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solidFill>
                            <a:schemeClr val="lt1"/>
                          </a:solidFill>
                          <a:latin typeface="Meiryo"/>
                          <a:ea typeface="Meiryo"/>
                          <a:cs typeface="Meiryo"/>
                          <a:sym typeface="Meiryo"/>
                        </a:rPr>
                        <a:t>形式</a:t>
                      </a:r>
                      <a:endParaRPr sz="1800" b="1" u="none" strike="noStrike" cap="none">
                        <a:solidFill>
                          <a:schemeClr val="lt1"/>
                        </a:solidFill>
                        <a:latin typeface="Meiryo"/>
                        <a:ea typeface="Meiryo"/>
                        <a:cs typeface="Meiryo"/>
                        <a:sym typeface="Meiryo"/>
                      </a:endParaRPr>
                    </a:p>
                  </a:txBody>
                  <a:tcPr marL="68575" marR="68575" marT="34300" marB="34300" anchor="ctr">
                    <a:lnL w="9525" cap="flat" cmpd="sng">
                      <a:solidFill>
                        <a:srgbClr val="000000">
                          <a:alpha val="0"/>
                        </a:srgbClr>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ja-JP" sz="1600" b="0" u="none" strike="noStrike" cap="none">
                          <a:solidFill>
                            <a:schemeClr val="dk1"/>
                          </a:solidFill>
                          <a:latin typeface="Meiryo"/>
                          <a:ea typeface="Meiryo"/>
                          <a:cs typeface="Meiryo"/>
                          <a:sym typeface="Meiryo"/>
                        </a:rPr>
                        <a:t>紙の書面</a:t>
                      </a:r>
                      <a:endParaRPr sz="1600" b="0" u="none" strike="noStrike" cap="none">
                        <a:solidFill>
                          <a:schemeClr val="dk1"/>
                        </a:solidFill>
                        <a:latin typeface="Meiryo"/>
                        <a:ea typeface="Meiryo"/>
                        <a:cs typeface="Meiryo"/>
                        <a:sym typeface="Meiryo"/>
                      </a:endParaRPr>
                    </a:p>
                  </a:txBody>
                  <a:tcPr marL="68575" marR="68575" marT="34300" marB="3430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5EEF7"/>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ja-JP" sz="1600" b="1" u="none" strike="noStrike" cap="none">
                          <a:solidFill>
                            <a:schemeClr val="dk1"/>
                          </a:solidFill>
                          <a:latin typeface="Meiryo"/>
                          <a:ea typeface="Meiryo"/>
                          <a:cs typeface="Meiryo"/>
                          <a:sym typeface="Meiryo"/>
                        </a:rPr>
                        <a:t>電子データ（PDF）</a:t>
                      </a:r>
                      <a:endParaRPr sz="1600" b="1" u="none" strike="noStrike" cap="none">
                        <a:solidFill>
                          <a:schemeClr val="dk1"/>
                        </a:solidFill>
                        <a:latin typeface="Meiryo"/>
                        <a:ea typeface="Meiryo"/>
                        <a:cs typeface="Meiryo"/>
                        <a:sym typeface="Meiryo"/>
                      </a:endParaRPr>
                    </a:p>
                  </a:txBody>
                  <a:tcPr marL="68575" marR="68575" marT="34300" marB="34300" anchor="ctr">
                    <a:lnL w="1270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5EEF7"/>
                    </a:solidFill>
                  </a:tcPr>
                </a:tc>
                <a:extLst>
                  <a:ext uri="{0D108BD9-81ED-4DB2-BD59-A6C34878D82A}"/>
                </a:extLst>
              </a:tr>
              <a:tr h="493500">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solidFill>
                            <a:schemeClr val="lt1"/>
                          </a:solidFill>
                          <a:latin typeface="Meiryo"/>
                          <a:ea typeface="Meiryo"/>
                          <a:cs typeface="Meiryo"/>
                          <a:sym typeface="Meiryo"/>
                        </a:rPr>
                        <a:t>押印</a:t>
                      </a:r>
                      <a:endParaRPr sz="1800" b="1" u="none" strike="noStrike" cap="none">
                        <a:solidFill>
                          <a:schemeClr val="lt1"/>
                        </a:solidFill>
                        <a:latin typeface="Meiryo"/>
                        <a:ea typeface="Meiryo"/>
                        <a:cs typeface="Meiryo"/>
                        <a:sym typeface="Meiryo"/>
                      </a:endParaRPr>
                    </a:p>
                  </a:txBody>
                  <a:tcPr marL="68575" marR="68575" marT="34300" marB="34300" anchor="ctr">
                    <a:lnL w="9525" cap="flat" cmpd="sng">
                      <a:solidFill>
                        <a:srgbClr val="000000">
                          <a:alpha val="0"/>
                        </a:srgbClr>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ja-JP" sz="1600" b="0" u="none" strike="noStrike" cap="none">
                          <a:solidFill>
                            <a:schemeClr val="dk1"/>
                          </a:solidFill>
                          <a:latin typeface="Meiryo"/>
                          <a:ea typeface="Meiryo"/>
                          <a:cs typeface="Meiryo"/>
                          <a:sym typeface="Meiryo"/>
                        </a:rPr>
                        <a:t>印鑑</a:t>
                      </a:r>
                      <a:endParaRPr sz="1600" b="0" u="none" strike="noStrike" cap="none">
                        <a:solidFill>
                          <a:schemeClr val="dk1"/>
                        </a:solidFill>
                        <a:latin typeface="Meiryo"/>
                        <a:ea typeface="Meiryo"/>
                        <a:cs typeface="Meiryo"/>
                        <a:sym typeface="Meiryo"/>
                      </a:endParaRPr>
                    </a:p>
                  </a:txBody>
                  <a:tcPr marL="68575" marR="68575" marT="34300" marB="3430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ja-JP" sz="1600" b="1" u="none" strike="noStrike" cap="none">
                          <a:solidFill>
                            <a:schemeClr val="dk1"/>
                          </a:solidFill>
                          <a:latin typeface="Meiryo"/>
                          <a:ea typeface="Meiryo"/>
                          <a:cs typeface="Meiryo"/>
                          <a:sym typeface="Meiryo"/>
                        </a:rPr>
                        <a:t>電子署名</a:t>
                      </a:r>
                      <a:endParaRPr sz="1600" b="1" u="none" strike="noStrike" cap="none">
                        <a:solidFill>
                          <a:schemeClr val="dk1"/>
                        </a:solidFill>
                        <a:latin typeface="Meiryo"/>
                        <a:ea typeface="Meiryo"/>
                        <a:cs typeface="Meiryo"/>
                        <a:sym typeface="Meiryo"/>
                      </a:endParaRPr>
                    </a:p>
                  </a:txBody>
                  <a:tcPr marL="68575" marR="68575" marT="34300" marB="34300" anchor="ctr">
                    <a:lnL w="1270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lt1"/>
                    </a:solidFill>
                  </a:tcPr>
                </a:tc>
                <a:extLst>
                  <a:ext uri="{0D108BD9-81ED-4DB2-BD59-A6C34878D82A}"/>
                </a:extLst>
              </a:tr>
              <a:tr h="493500">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solidFill>
                            <a:schemeClr val="lt1"/>
                          </a:solidFill>
                          <a:latin typeface="Meiryo"/>
                          <a:ea typeface="Meiryo"/>
                          <a:cs typeface="Meiryo"/>
                          <a:sym typeface="Meiryo"/>
                        </a:rPr>
                        <a:t>送付</a:t>
                      </a:r>
                      <a:endParaRPr sz="1800" b="1" u="none" strike="noStrike" cap="none">
                        <a:solidFill>
                          <a:schemeClr val="lt1"/>
                        </a:solidFill>
                        <a:latin typeface="Meiryo"/>
                        <a:ea typeface="Meiryo"/>
                        <a:cs typeface="Meiryo"/>
                        <a:sym typeface="Meiryo"/>
                      </a:endParaRPr>
                    </a:p>
                  </a:txBody>
                  <a:tcPr marL="68575" marR="68575" marT="34300" marB="34300" anchor="ctr">
                    <a:lnL w="9525" cap="flat" cmpd="sng">
                      <a:solidFill>
                        <a:srgbClr val="000000">
                          <a:alpha val="0"/>
                        </a:srgbClr>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ja-JP" sz="1600" b="0" u="none" strike="noStrike" cap="none">
                          <a:solidFill>
                            <a:schemeClr val="dk1"/>
                          </a:solidFill>
                          <a:latin typeface="Meiryo"/>
                          <a:ea typeface="Meiryo"/>
                          <a:cs typeface="Meiryo"/>
                          <a:sym typeface="Meiryo"/>
                        </a:rPr>
                        <a:t>送付・持参</a:t>
                      </a:r>
                      <a:endParaRPr sz="1600" b="0" u="none" strike="noStrike" cap="none">
                        <a:solidFill>
                          <a:schemeClr val="dk1"/>
                        </a:solidFill>
                        <a:latin typeface="Meiryo"/>
                        <a:ea typeface="Meiryo"/>
                        <a:cs typeface="Meiryo"/>
                        <a:sym typeface="Meiryo"/>
                      </a:endParaRPr>
                    </a:p>
                  </a:txBody>
                  <a:tcPr marL="68575" marR="68575" marT="34300" marB="3430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5EEF7"/>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ja-JP" sz="1600" b="1" u="none" strike="noStrike" cap="none">
                          <a:solidFill>
                            <a:schemeClr val="dk1"/>
                          </a:solidFill>
                          <a:latin typeface="Meiryo"/>
                          <a:ea typeface="Meiryo"/>
                          <a:cs typeface="Meiryo"/>
                          <a:sym typeface="Meiryo"/>
                        </a:rPr>
                        <a:t>インターネット</a:t>
                      </a:r>
                      <a:endParaRPr sz="1600" b="1" u="none" strike="noStrike" cap="none">
                        <a:solidFill>
                          <a:schemeClr val="dk1"/>
                        </a:solidFill>
                        <a:latin typeface="Meiryo"/>
                        <a:ea typeface="Meiryo"/>
                        <a:cs typeface="Meiryo"/>
                        <a:sym typeface="Meiryo"/>
                      </a:endParaRPr>
                    </a:p>
                  </a:txBody>
                  <a:tcPr marL="68575" marR="68575" marT="34300" marB="34300" anchor="ctr">
                    <a:lnL w="1270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5EEF7"/>
                    </a:solidFill>
                  </a:tcPr>
                </a:tc>
                <a:extLst>
                  <a:ext uri="{0D108BD9-81ED-4DB2-BD59-A6C34878D82A}"/>
                </a:extLst>
              </a:tr>
              <a:tr h="493500">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solidFill>
                            <a:schemeClr val="lt1"/>
                          </a:solidFill>
                          <a:latin typeface="Meiryo"/>
                          <a:ea typeface="Meiryo"/>
                          <a:cs typeface="Meiryo"/>
                          <a:sym typeface="Meiryo"/>
                        </a:rPr>
                        <a:t>保管</a:t>
                      </a:r>
                      <a:endParaRPr sz="1800" b="1" u="none" strike="noStrike" cap="none">
                        <a:solidFill>
                          <a:schemeClr val="lt1"/>
                        </a:solidFill>
                        <a:latin typeface="Meiryo"/>
                        <a:ea typeface="Meiryo"/>
                        <a:cs typeface="Meiryo"/>
                        <a:sym typeface="Meiryo"/>
                      </a:endParaRPr>
                    </a:p>
                  </a:txBody>
                  <a:tcPr marL="68575" marR="68575" marT="34300" marB="34300" anchor="ctr">
                    <a:lnL w="9525" cap="flat" cmpd="sng">
                      <a:solidFill>
                        <a:srgbClr val="000000">
                          <a:alpha val="0"/>
                        </a:srgbClr>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ja-JP" sz="1600" b="0" u="none" strike="noStrike" cap="none">
                          <a:solidFill>
                            <a:schemeClr val="dk1"/>
                          </a:solidFill>
                          <a:latin typeface="Meiryo"/>
                          <a:ea typeface="Meiryo"/>
                          <a:cs typeface="Meiryo"/>
                          <a:sym typeface="Meiryo"/>
                        </a:rPr>
                        <a:t>書棚</a:t>
                      </a:r>
                      <a:endParaRPr sz="1600" b="0" u="none" strike="noStrike" cap="none">
                        <a:solidFill>
                          <a:schemeClr val="dk1"/>
                        </a:solidFill>
                        <a:latin typeface="Meiryo"/>
                        <a:ea typeface="Meiryo"/>
                        <a:cs typeface="Meiryo"/>
                        <a:sym typeface="Meiryo"/>
                      </a:endParaRPr>
                    </a:p>
                  </a:txBody>
                  <a:tcPr marL="68575" marR="68575" marT="34300" marB="3430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ja-JP" sz="1600" b="1" u="none" strike="noStrike" cap="none">
                          <a:solidFill>
                            <a:schemeClr val="dk1"/>
                          </a:solidFill>
                          <a:latin typeface="Meiryo"/>
                          <a:ea typeface="Meiryo"/>
                          <a:cs typeface="Meiryo"/>
                          <a:sym typeface="Meiryo"/>
                        </a:rPr>
                        <a:t>サーバー</a:t>
                      </a:r>
                      <a:endParaRPr sz="1600" b="1" u="none" strike="noStrike" cap="none">
                        <a:solidFill>
                          <a:schemeClr val="dk1"/>
                        </a:solidFill>
                        <a:latin typeface="Meiryo"/>
                        <a:ea typeface="Meiryo"/>
                        <a:cs typeface="Meiryo"/>
                        <a:sym typeface="Meiryo"/>
                      </a:endParaRPr>
                    </a:p>
                  </a:txBody>
                  <a:tcPr marL="68575" marR="68575" marT="34300" marB="34300" anchor="ctr">
                    <a:lnL w="1270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lt1"/>
                    </a:solidFill>
                  </a:tcPr>
                </a:tc>
                <a:extLst>
                  <a:ext uri="{0D108BD9-81ED-4DB2-BD59-A6C34878D82A}"/>
                </a:extLst>
              </a:tr>
              <a:tr h="493500">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solidFill>
                            <a:schemeClr val="lt1"/>
                          </a:solidFill>
                          <a:latin typeface="Meiryo"/>
                          <a:ea typeface="Meiryo"/>
                          <a:cs typeface="Meiryo"/>
                          <a:sym typeface="Meiryo"/>
                        </a:rPr>
                        <a:t>印紙</a:t>
                      </a:r>
                      <a:endParaRPr sz="1800" b="1" u="none" strike="noStrike" cap="none">
                        <a:solidFill>
                          <a:schemeClr val="lt1"/>
                        </a:solidFill>
                        <a:latin typeface="Meiryo"/>
                        <a:ea typeface="Meiryo"/>
                        <a:cs typeface="Meiryo"/>
                        <a:sym typeface="Meiryo"/>
                      </a:endParaRPr>
                    </a:p>
                  </a:txBody>
                  <a:tcPr marL="68575" marR="68575" marT="34300" marB="34300" anchor="ctr">
                    <a:lnL w="9525" cap="flat" cmpd="sng">
                      <a:solidFill>
                        <a:srgbClr val="000000">
                          <a:alpha val="0"/>
                        </a:srgbClr>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ja-JP" sz="1600" b="0" u="none" strike="noStrike" cap="none">
                          <a:solidFill>
                            <a:schemeClr val="dk1"/>
                          </a:solidFill>
                          <a:latin typeface="Meiryo"/>
                          <a:ea typeface="Meiryo"/>
                          <a:cs typeface="Meiryo"/>
                          <a:sym typeface="Meiryo"/>
                        </a:rPr>
                        <a:t>必要</a:t>
                      </a:r>
                      <a:endParaRPr sz="1600" b="0" u="none" strike="noStrike" cap="none">
                        <a:solidFill>
                          <a:schemeClr val="dk1"/>
                        </a:solidFill>
                        <a:latin typeface="Meiryo"/>
                        <a:ea typeface="Meiryo"/>
                        <a:cs typeface="Meiryo"/>
                        <a:sym typeface="Meiryo"/>
                      </a:endParaRPr>
                    </a:p>
                  </a:txBody>
                  <a:tcPr marL="68575" marR="68575" marT="34300" marB="3430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5EEF7"/>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ja-JP" sz="1600" b="1" u="none" strike="noStrike" cap="none">
                          <a:solidFill>
                            <a:schemeClr val="accent3"/>
                          </a:solidFill>
                          <a:latin typeface="Meiryo"/>
                          <a:ea typeface="Meiryo"/>
                          <a:cs typeface="Meiryo"/>
                          <a:sym typeface="Meiryo"/>
                        </a:rPr>
                        <a:t>不要</a:t>
                      </a:r>
                      <a:endParaRPr sz="1600" b="1" u="none" strike="noStrike" cap="none">
                        <a:solidFill>
                          <a:schemeClr val="accent3"/>
                        </a:solidFill>
                        <a:latin typeface="Meiryo"/>
                        <a:ea typeface="Meiryo"/>
                        <a:cs typeface="Meiryo"/>
                        <a:sym typeface="Meiryo"/>
                      </a:endParaRPr>
                    </a:p>
                  </a:txBody>
                  <a:tcPr marL="68575" marR="68575" marT="34300" marB="34300" anchor="ctr">
                    <a:lnL w="1270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5EEF7"/>
                    </a:solidFill>
                  </a:tcPr>
                </a:tc>
                <a:extLst>
                  <a:ext uri="{0D108BD9-81ED-4DB2-BD59-A6C34878D82A}"/>
                </a:extLst>
              </a:tr>
              <a:tr h="493500">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solidFill>
                            <a:schemeClr val="lt1"/>
                          </a:solidFill>
                          <a:latin typeface="Meiryo"/>
                          <a:ea typeface="Meiryo"/>
                          <a:cs typeface="Meiryo"/>
                          <a:sym typeface="Meiryo"/>
                        </a:rPr>
                        <a:t>証拠力</a:t>
                      </a:r>
                      <a:endParaRPr sz="1800" b="1" u="none" strike="noStrike" cap="none">
                        <a:solidFill>
                          <a:schemeClr val="lt1"/>
                        </a:solidFill>
                        <a:latin typeface="Meiryo"/>
                        <a:ea typeface="Meiryo"/>
                        <a:cs typeface="Meiryo"/>
                        <a:sym typeface="Meiryo"/>
                      </a:endParaRPr>
                    </a:p>
                  </a:txBody>
                  <a:tcPr marL="68575" marR="68575" marT="34300" marB="34300" anchor="ctr">
                    <a:lnL w="9525" cap="flat" cmpd="sng">
                      <a:solidFill>
                        <a:srgbClr val="000000">
                          <a:alpha val="0"/>
                        </a:srgbClr>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ja-JP" sz="1600" b="0" u="none" strike="noStrike" cap="none">
                          <a:solidFill>
                            <a:schemeClr val="dk1"/>
                          </a:solidFill>
                          <a:latin typeface="Meiryo"/>
                          <a:ea typeface="Meiryo"/>
                          <a:cs typeface="Meiryo"/>
                          <a:sym typeface="Meiryo"/>
                        </a:rPr>
                        <a:t>あり</a:t>
                      </a:r>
                      <a:endParaRPr sz="1600" b="0" u="none" strike="noStrike" cap="none">
                        <a:solidFill>
                          <a:schemeClr val="dk1"/>
                        </a:solidFill>
                        <a:latin typeface="Meiryo"/>
                        <a:ea typeface="Meiryo"/>
                        <a:cs typeface="Meiryo"/>
                        <a:sym typeface="Meiryo"/>
                      </a:endParaRPr>
                    </a:p>
                  </a:txBody>
                  <a:tcPr marL="68575" marR="68575" marT="34300" marB="3430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ja-JP" sz="1600" b="1" u="none" strike="noStrike" cap="none">
                          <a:solidFill>
                            <a:schemeClr val="dk1"/>
                          </a:solidFill>
                          <a:latin typeface="Meiryo"/>
                          <a:ea typeface="Meiryo"/>
                          <a:cs typeface="Meiryo"/>
                          <a:sym typeface="Meiryo"/>
                        </a:rPr>
                        <a:t>あり</a:t>
                      </a:r>
                      <a:endParaRPr sz="1600" b="1" u="none" strike="noStrike" cap="none">
                        <a:solidFill>
                          <a:schemeClr val="dk1"/>
                        </a:solidFill>
                        <a:latin typeface="Meiryo"/>
                        <a:ea typeface="Meiryo"/>
                        <a:cs typeface="Meiryo"/>
                        <a:sym typeface="Meiryo"/>
                      </a:endParaRPr>
                    </a:p>
                  </a:txBody>
                  <a:tcPr marL="68575" marR="68575" marT="34300" marB="34300" anchor="ctr">
                    <a:lnL w="1270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lt1"/>
                    </a:solidFill>
                  </a:tcPr>
                </a:tc>
                <a:extLst>
                  <a:ext uri="{0D108BD9-81ED-4DB2-BD59-A6C34878D82A}"/>
                </a:extLst>
              </a:tr>
            </a:tbl>
          </a:graphicData>
        </a:graphic>
      </p:graphicFrame>
      <p:sp>
        <p:nvSpPr>
          <p:cNvPr id="1168" name="Google Shape;128;p9"/>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9</a:t>
            </a:fld>
            <a:endParaRPr/>
          </a:p>
        </p:txBody>
      </p:sp>
    </p:spTree>
  </p:cSld>
  <p:clrMapOvr>
    <a:masterClrMapping/>
  </p:clrMapOvr>
</p:sld>
</file>

<file path=ppt/theme/theme1.xml><?xml version="1.0" encoding="utf-8"?>
<a:theme xmlns:a="http://schemas.openxmlformats.org/drawingml/2006/main" name="電子印鑑GMOサイン">
  <a:themeElements>
    <a:clrScheme name="GMOサイン">
      <a:dk1>
        <a:srgbClr val="101D32"/>
      </a:dk1>
      <a:lt1>
        <a:srgbClr val="FFFFFF"/>
      </a:lt1>
      <a:dk2>
        <a:srgbClr val="7D7D7D"/>
      </a:dk2>
      <a:lt2>
        <a:srgbClr val="F0F0F0"/>
      </a:lt2>
      <a:accent1>
        <a:srgbClr val="005BAC"/>
      </a:accent1>
      <a:accent2>
        <a:srgbClr val="3AAFC5"/>
      </a:accent2>
      <a:accent3>
        <a:srgbClr val="E22C18"/>
      </a:accent3>
      <a:accent4>
        <a:srgbClr val="F0EF10"/>
      </a:accent4>
      <a:accent5>
        <a:srgbClr val="EAF7F9"/>
      </a:accent5>
      <a:accent6>
        <a:srgbClr val="049B4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atMod val="130000"/>
              </a:schemeClr>
            </a:gs>
            <a:gs pos="100000">
              <a:schemeClr val="phClr">
                <a:tint val="5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atMod val="130000"/>
              </a:schemeClr>
            </a:gs>
            <a:gs pos="100000">
              <a:schemeClr val="phClr">
                <a:tint val="5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TotalTime>1411</TotalTime>
  <Words>2930</Words>
  <Application>JUST Focus</Application>
  <Paragraphs>478</Paragraph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33</vt:i4>
      </vt:variant>
    </vt:vector>
  </HeadingPairs>
  <TitlesOfParts>
    <vt:vector size="40" baseType="lpstr">
      <vt:lpstr>Noto Sans Symbols</vt:lpstr>
      <vt:lpstr>メイリオ</vt:lpstr>
      <vt:lpstr>メイリオ</vt:lpstr>
      <vt:lpstr>Arial</vt:lpstr>
      <vt:lpstr>Calibri</vt:lpstr>
      <vt:lpstr>Noto Sans</vt:lpstr>
      <vt:lpstr>電子印鑑GMOサイン</vt:lpstr>
      <vt:lpstr>事業者の皆さま向け 電子契約のご利用について</vt:lpstr>
      <vt:lpstr>目次</vt:lpstr>
      <vt:lpstr>会社概要</vt:lpstr>
      <vt:lpstr>電子契約とは</vt:lpstr>
      <vt:lpstr>電子契約の主なメリット</vt:lpstr>
      <vt:lpstr>法的効力を証明する仕組み</vt:lpstr>
      <vt:lpstr>電子帳簿保存法</vt:lpstr>
      <vt:lpstr>立会人型（契約印タイプ）</vt:lpstr>
      <vt:lpstr>セキュリティ</vt:lpstr>
      <vt:lpstr>GMOサイン 5つのポイント</vt:lpstr>
      <vt:lpstr>署名手順</vt:lpstr>
      <vt:lpstr>署名の手順　</vt:lpstr>
      <vt:lpstr>署名の手順　</vt:lpstr>
      <vt:lpstr>署名依頼の送信手順　契約相手方 操作画面</vt:lpstr>
      <vt:lpstr>署名の手順　</vt:lpstr>
      <vt:lpstr>署名の手順　</vt:lpstr>
      <vt:lpstr>署名の手順　</vt:lpstr>
      <vt:lpstr>署名の手順　契約締結後</vt:lpstr>
      <vt:lpstr>署名の手順　契約締結後</vt:lpstr>
      <vt:lpstr>GMOサイン 無料アカウントの作成方法</vt:lpstr>
      <vt:lpstr>無料アカウントの作成方法　①署名完了後の画面からアカウント登録</vt:lpstr>
      <vt:lpstr>無料アカウントの作成方法　①署名完了後の画面からアカウント登録</vt:lpstr>
      <vt:lpstr>無料アカウントの作成方法　①署名完了後の画面からアカウント登録</vt:lpstr>
      <vt:lpstr>無料アカウントの作成方法　②お申し込みフォームからアカウント登録</vt:lpstr>
      <vt:lpstr>無料アカウントの作成方法　②お申し込みフォームからアカウント登録</vt:lpstr>
      <vt:lpstr>無料アカウントの作成方法　②お申し込みフォームからアカウント登録</vt:lpstr>
      <vt:lpstr>無料アカウントの作成後の文書保管方法</vt:lpstr>
      <vt:lpstr>PowerPoint プレゼンテーション</vt:lpstr>
      <vt:lpstr>電子署名の確認方法</vt:lpstr>
      <vt:lpstr>電子署名の確認方法【ダウンロードしたPDF上で確認】</vt:lpstr>
      <vt:lpstr>困ったときは</vt:lpstr>
      <vt:lpstr>ヘルプセンター</vt:lpstr>
      <vt:lpstr>お問合せ</vt:lpstr>
    </vt:vector>
  </TitlesOfParts>
  <LinksUpToDate>false</LinksUpToDate>
  <SharedDoc>false</SharedDoc>
  <HyperlinksChanged>false</HyperlinksChanged>
  <AppVersion>5.0.4</AppVersion>
  <PresentationFormat>ユーザー設定</PresentationFormat>
  <Slides>37</Slides>
  <Notes>33</Notes>
  <HiddenSlides>0</HiddenSlides>
  <MMClips>0</MMClip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中嶋 竜雅</dc:creator>
  <cp:lastModifiedBy>永田 康記</cp:lastModifiedBy>
  <dcterms:created xsi:type="dcterms:W3CDTF">2025-11-27T09:08:20Z</dcterms:created>
  <dcterms:modified xsi:type="dcterms:W3CDTF">2026-01-14T00:27:28Z</dcterms:modified>
  <cp:revision>11</cp:revision>
</cp:coreProperties>
</file>

<file path=docProps/custom.xml><?xml version="1.0" encoding="utf-8"?>
<Properties xmlns:vt="http://schemas.openxmlformats.org/officeDocument/2006/docPropsVTypes" xmlns="http://schemas.openxmlformats.org/officeDocument/2006/custom-properties"/>
</file>